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515" r:id="rId6"/>
    <p:sldId id="499" r:id="rId7"/>
    <p:sldId id="501" r:id="rId8"/>
    <p:sldId id="503" r:id="rId9"/>
    <p:sldId id="257" r:id="rId10"/>
    <p:sldId id="486" r:id="rId11"/>
    <p:sldId id="497" r:id="rId12"/>
    <p:sldId id="258" r:id="rId13"/>
    <p:sldId id="506" r:id="rId14"/>
    <p:sldId id="485" r:id="rId15"/>
    <p:sldId id="512" r:id="rId16"/>
    <p:sldId id="484" r:id="rId17"/>
    <p:sldId id="516" r:id="rId18"/>
    <p:sldId id="507" r:id="rId19"/>
    <p:sldId id="508" r:id="rId20"/>
    <p:sldId id="491" r:id="rId21"/>
    <p:sldId id="513" r:id="rId22"/>
    <p:sldId id="488" r:id="rId23"/>
    <p:sldId id="481" r:id="rId24"/>
    <p:sldId id="509" r:id="rId25"/>
    <p:sldId id="483" r:id="rId26"/>
    <p:sldId id="518" r:id="rId27"/>
    <p:sldId id="519" r:id="rId28"/>
    <p:sldId id="517" r:id="rId29"/>
    <p:sldId id="510" r:id="rId30"/>
    <p:sldId id="492" r:id="rId31"/>
    <p:sldId id="511" r:id="rId32"/>
    <p:sldId id="4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dett, Angela  (EDU)" initials="B(" lastIdx="1" clrIdx="0">
    <p:extLst>
      <p:ext uri="{19B8F6BF-5375-455C-9EA6-DF929625EA0E}">
        <p15:presenceInfo xmlns:p15="http://schemas.microsoft.com/office/powerpoint/2012/main" userId="S::angela.burdett@gov.mb.ca::10c58e4d-00e5-4bda-addb-fcbe8a4d34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A608"/>
    <a:srgbClr val="F5A12C"/>
    <a:srgbClr val="E368D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B8639-FF41-4EAE-9E09-491F010702FA}" v="38" dt="2020-12-10T04:49:05.793"/>
    <p1510:client id="{01BBA787-F4C7-4BF6-AEF6-455C608E9DBD}" v="35" dt="2020-12-10T15:28:00.039"/>
    <p1510:client id="{07BB6E49-0334-4243-BEED-A2A9A4C6144E}" v="86" dt="2020-12-11T20:21:26.418"/>
    <p1510:client id="{0D02EDB9-3FC4-4C22-9CFC-0EAA29B81603}" v="25" dt="2020-12-10T16:33:19.781"/>
    <p1510:client id="{1067A169-63FB-4D36-BD58-ABCB23E33DB7}" v="5" dt="2020-12-16T04:43:19.185"/>
    <p1510:client id="{108CAC50-B890-4116-A790-45C3CDDD78B2}" v="479" dt="2020-12-14T15:29:38.171"/>
    <p1510:client id="{125987D3-C438-4280-AAC8-4CE1E500CB49}" v="262" dt="2020-12-17T02:36:00.925"/>
    <p1510:client id="{1701C5F7-88E5-A631-CF3E-2E0F38DCF1DB}" v="39" dt="2020-12-08T17:27:16.539"/>
    <p1510:client id="{23D64A29-0F83-42D5-B0E3-16C9FA2E5A7A}" v="169" dt="2020-12-14T21:20:03.099"/>
    <p1510:client id="{28665A4F-06F1-4AF9-B455-FF395C839552}" v="4241" dt="2020-12-10T18:00:30.863"/>
    <p1510:client id="{2E7291C4-DC05-4013-B528-DEA68FBED2D6}" v="154" dt="2020-12-14T22:42:29.648"/>
    <p1510:client id="{2F5BE8F3-3EAD-46EE-8A60-EBAB97CABB1F}" v="281" dt="2020-12-11T18:28:46.678"/>
    <p1510:client id="{345BD3C8-32F3-4BCA-9CF0-BE10DD7665FE}" v="52" dt="2020-12-10T18:30:10.400"/>
    <p1510:client id="{41F96934-B0A7-4D05-93CA-3F99DBAD4A7A}" v="4699" dt="2020-12-11T20:46:43.895"/>
    <p1510:client id="{469EE6E9-8CE9-486B-A0DA-2D869FD925B0}" v="15" dt="2020-12-10T04:36:03.749"/>
    <p1510:client id="{52D5E2C1-A1D1-4B8E-91C0-A783099E71E5}" v="1" dt="2020-12-14T21:15:21.200"/>
    <p1510:client id="{54A49501-7370-4B24-BD53-568037CA850E}" v="5473" dt="2020-12-10T23:24:36.704"/>
    <p1510:client id="{55B27507-A747-463C-AB87-D8AC71B8D9A6}" v="59" dt="2020-12-10T21:45:59.891"/>
    <p1510:client id="{5AC9AAB6-8261-4133-88A4-5E9B1C6B588F}" v="28" dt="2020-12-17T14:42:52.814"/>
    <p1510:client id="{5C925534-2C67-4728-87B5-E3A8EA0BD71D}" v="258" dt="2020-12-10T04:55:07.421"/>
    <p1510:client id="{5CD9EF90-C254-4593-87DA-DF127BFAAEEC}" v="5" dt="2020-12-11T03:35:21.295"/>
    <p1510:client id="{5E122390-3766-4B9F-A54C-A072A8F079C6}" v="40" dt="2020-12-14T20:34:10.258"/>
    <p1510:client id="{603746D3-189F-4152-9D95-40FF5691D6D6}" v="127" dt="2020-12-10T03:57:15.896"/>
    <p1510:client id="{7454C874-E015-4EB7-8E28-DBB570659779}" v="545" dt="2020-12-11T17:49:37.471"/>
    <p1510:client id="{787B4E6E-FAFF-4215-B259-A5A02E475F37}" v="892" dt="2020-12-11T03:41:40.248"/>
    <p1510:client id="{7E612DBD-F3B9-4C3F-B0DE-5D480FC60B6C}" v="6" dt="2020-12-16T21:57:33.307"/>
    <p1510:client id="{7FA55FF6-ACAF-4CA6-ACC5-D9A72065CC56}" v="1" dt="2020-12-11T01:19:41.799"/>
    <p1510:client id="{829664A9-384F-41D8-98F5-038FE66E6C73}" v="2742" dt="2020-12-11T22:33:39.421"/>
    <p1510:client id="{8439DFE2-2390-4763-91E9-CF16B31BE361}" v="2342" dt="2020-12-14T22:40:12.449"/>
    <p1510:client id="{886775A5-8AE8-4E40-BCA2-516FC6072B7E}" v="1154" dt="2020-12-11T15:19:43.821"/>
    <p1510:client id="{88752024-12E5-43B5-B5AC-54E34A5CE4F0}" v="155" dt="2020-12-14T18:29:44.087"/>
    <p1510:client id="{8BDDB062-E1C1-B443-A978-71080664B8C6}" v="1246" dt="2020-12-09T17:45:03.381"/>
    <p1510:client id="{8D0CFB0F-6E06-41BC-9F83-F46344ECE53C}" v="2" dt="2020-12-15T14:18:51.586"/>
    <p1510:client id="{90BFD923-CC7E-4607-BB1A-4B619BEE4265}" v="881" dt="2020-12-14T14:51:13.309"/>
    <p1510:client id="{93E40FCF-5A20-4D1A-A90F-1F70A75AF885}" v="203" dt="2020-12-14T23:00:32.736"/>
    <p1510:client id="{99196B84-F01F-4056-B598-B8A172F6797E}" v="102" dt="2020-12-10T22:31:41.323"/>
    <p1510:client id="{ADBEBEBF-FDBA-448E-BFB3-1C98E6B63D07}" v="242" dt="2020-12-11T04:28:38.820"/>
    <p1510:client id="{B36B8C32-D174-4350-B61C-C296ABF11B65}" v="118" dt="2020-12-14T16:05:29.119"/>
    <p1510:client id="{BE0621CC-F47D-4EA9-9322-026F6747371D}" v="2365" dt="2020-12-10T02:50:38.520"/>
    <p1510:client id="{BEAE8971-A247-4851-9F21-6EF664040931}" v="139" dt="2020-12-10T21:19:28.167"/>
    <p1510:client id="{DA5C4227-E89E-4F9D-80E1-1BB849E7DB8A}" v="65" dt="2020-12-10T20:02:24.852"/>
    <p1510:client id="{DA8C5FC7-1216-4AD5-9C04-9BEEE9ECCD31}" v="13" dt="2020-12-10T16:01:42.496"/>
    <p1510:client id="{EBD0DBC9-41BA-4AE7-A9BC-BAF7867AC899}" v="269" dt="2020-12-10T03:35:39.633"/>
    <p1510:client id="{EC744F70-FF71-49A6-806F-C5C38126ABBA}" v="800" dt="2020-12-11T21:39:24.473"/>
    <p1510:client id="{F0834BD6-D5C1-4862-A482-E87F559E246D}" v="6049" dt="2020-12-11T02:36:14.737"/>
    <p1510:client id="{FC766C83-C297-458C-98AE-843C7217F8F5}" v="3" dt="2020-12-10T19:13:20.641"/>
    <p1510:client id="{FCD7AEE5-E730-4E23-AE91-0C6DCE7F64D5}" v="2" dt="2020-12-11T17:56:12.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8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dett, Angela  (EDU)" userId="S::angela.burdett@gov.mb.ca::10c58e4d-00e5-4bda-addb-fcbe8a4d34c0" providerId="AD" clId="Web-{0D02EDB9-3FC4-4C22-9CFC-0EAA29B81603}"/>
    <pc:docChg chg="modSld">
      <pc:chgData name="Burdett, Angela  (EDU)" userId="S::angela.burdett@gov.mb.ca::10c58e4d-00e5-4bda-addb-fcbe8a4d34c0" providerId="AD" clId="Web-{0D02EDB9-3FC4-4C22-9CFC-0EAA29B81603}" dt="2020-12-10T16:20:27.763" v="14"/>
      <pc:docMkLst>
        <pc:docMk/>
      </pc:docMkLst>
      <pc:sldChg chg="modSp">
        <pc:chgData name="Burdett, Angela  (EDU)" userId="S::angela.burdett@gov.mb.ca::10c58e4d-00e5-4bda-addb-fcbe8a4d34c0" providerId="AD" clId="Web-{0D02EDB9-3FC4-4C22-9CFC-0EAA29B81603}" dt="2020-12-10T16:12:15.137" v="11" actId="20577"/>
        <pc:sldMkLst>
          <pc:docMk/>
          <pc:sldMk cId="86792074" sldId="484"/>
        </pc:sldMkLst>
        <pc:spChg chg="mod">
          <ac:chgData name="Burdett, Angela  (EDU)" userId="S::angela.burdett@gov.mb.ca::10c58e4d-00e5-4bda-addb-fcbe8a4d34c0" providerId="AD" clId="Web-{0D02EDB9-3FC4-4C22-9CFC-0EAA29B81603}" dt="2020-12-10T16:10:47.793" v="6" actId="20577"/>
          <ac:spMkLst>
            <pc:docMk/>
            <pc:sldMk cId="86792074" sldId="484"/>
            <ac:spMk id="19" creationId="{5F7D0B71-B8B2-F944-B23F-71BF9BE08A1A}"/>
          </ac:spMkLst>
        </pc:spChg>
        <pc:spChg chg="mod">
          <ac:chgData name="Burdett, Angela  (EDU)" userId="S::angela.burdett@gov.mb.ca::10c58e4d-00e5-4bda-addb-fcbe8a4d34c0" providerId="AD" clId="Web-{0D02EDB9-3FC4-4C22-9CFC-0EAA29B81603}" dt="2020-12-10T16:12:15.137" v="11" actId="20577"/>
          <ac:spMkLst>
            <pc:docMk/>
            <pc:sldMk cId="86792074" sldId="484"/>
            <ac:spMk id="27" creationId="{C1E3274A-1337-B741-8527-AB27494DF094}"/>
          </ac:spMkLst>
        </pc:spChg>
      </pc:sldChg>
      <pc:sldChg chg="modSp">
        <pc:chgData name="Burdett, Angela  (EDU)" userId="S::angela.burdett@gov.mb.ca::10c58e4d-00e5-4bda-addb-fcbe8a4d34c0" providerId="AD" clId="Web-{0D02EDB9-3FC4-4C22-9CFC-0EAA29B81603}" dt="2020-12-10T16:20:27.763" v="14"/>
        <pc:sldMkLst>
          <pc:docMk/>
          <pc:sldMk cId="1368334527" sldId="493"/>
        </pc:sldMkLst>
        <pc:graphicFrameChg chg="mod modGraphic">
          <ac:chgData name="Burdett, Angela  (EDU)" userId="S::angela.burdett@gov.mb.ca::10c58e4d-00e5-4bda-addb-fcbe8a4d34c0" providerId="AD" clId="Web-{0D02EDB9-3FC4-4C22-9CFC-0EAA29B81603}" dt="2020-12-10T16:20:27.763" v="14"/>
          <ac:graphicFrameMkLst>
            <pc:docMk/>
            <pc:sldMk cId="1368334527" sldId="493"/>
            <ac:graphicFrameMk id="7" creationId="{C2EF123C-1D38-48D0-97FC-0C912B7A033D}"/>
          </ac:graphicFrameMkLst>
        </pc:graphicFrameChg>
      </pc:sldChg>
      <pc:sldChg chg="modSp">
        <pc:chgData name="Burdett, Angela  (EDU)" userId="S::angela.burdett@gov.mb.ca::10c58e4d-00e5-4bda-addb-fcbe8a4d34c0" providerId="AD" clId="Web-{0D02EDB9-3FC4-4C22-9CFC-0EAA29B81603}" dt="2020-12-10T16:13:38.059" v="12" actId="1076"/>
        <pc:sldMkLst>
          <pc:docMk/>
          <pc:sldMk cId="4270018003" sldId="498"/>
        </pc:sldMkLst>
        <pc:graphicFrameChg chg="mod">
          <ac:chgData name="Burdett, Angela  (EDU)" userId="S::angela.burdett@gov.mb.ca::10c58e4d-00e5-4bda-addb-fcbe8a4d34c0" providerId="AD" clId="Web-{0D02EDB9-3FC4-4C22-9CFC-0EAA29B81603}" dt="2020-12-10T16:13:38.059" v="12" actId="1076"/>
          <ac:graphicFrameMkLst>
            <pc:docMk/>
            <pc:sldMk cId="4270018003" sldId="498"/>
            <ac:graphicFrameMk id="2" creationId="{F4012704-C053-A14D-8D88-9FC8A4A48842}"/>
          </ac:graphicFrameMkLst>
        </pc:graphicFrameChg>
      </pc:sldChg>
    </pc:docChg>
  </pc:docChgLst>
  <pc:docChgLst>
    <pc:chgData name="Burdett, Angela  (EDU)" userId="S::angela.burdett@gov.mb.ca::10c58e4d-00e5-4bda-addb-fcbe8a4d34c0" providerId="AD" clId="Web-{7FA55FF6-ACAF-4CA6-ACC5-D9A72065CC56}"/>
    <pc:docChg chg="modSld">
      <pc:chgData name="Burdett, Angela  (EDU)" userId="S::angela.burdett@gov.mb.ca::10c58e4d-00e5-4bda-addb-fcbe8a4d34c0" providerId="AD" clId="Web-{7FA55FF6-ACAF-4CA6-ACC5-D9A72065CC56}" dt="2020-12-11T01:19:41.798" v="0" actId="1076"/>
      <pc:docMkLst>
        <pc:docMk/>
      </pc:docMkLst>
      <pc:sldChg chg="modSp">
        <pc:chgData name="Burdett, Angela  (EDU)" userId="S::angela.burdett@gov.mb.ca::10c58e4d-00e5-4bda-addb-fcbe8a4d34c0" providerId="AD" clId="Web-{7FA55FF6-ACAF-4CA6-ACC5-D9A72065CC56}" dt="2020-12-11T01:19:41.798" v="0" actId="1076"/>
        <pc:sldMkLst>
          <pc:docMk/>
          <pc:sldMk cId="687250245" sldId="488"/>
        </pc:sldMkLst>
        <pc:picChg chg="mod">
          <ac:chgData name="Burdett, Angela  (EDU)" userId="S::angela.burdett@gov.mb.ca::10c58e4d-00e5-4bda-addb-fcbe8a4d34c0" providerId="AD" clId="Web-{7FA55FF6-ACAF-4CA6-ACC5-D9A72065CC56}" dt="2020-12-11T01:19:41.798" v="0" actId="1076"/>
          <ac:picMkLst>
            <pc:docMk/>
            <pc:sldMk cId="687250245" sldId="488"/>
            <ac:picMk id="31" creationId="{74B0D814-C308-4B37-B024-7022C70B92E6}"/>
          </ac:picMkLst>
        </pc:picChg>
      </pc:sldChg>
    </pc:docChg>
  </pc:docChgLst>
  <pc:docChgLst>
    <pc:chgData name="Goolcharan, Lisa (EDU)" userId="S::lisa.goolcharan@gov.mb.ca::2ccbd44c-bf31-4554-b32d-181535b54a2e" providerId="AD" clId="Web-{F0834BD6-D5C1-4862-A482-E87F559E246D}"/>
    <pc:docChg chg="addSld delSld modSld sldOrd">
      <pc:chgData name="Goolcharan, Lisa (EDU)" userId="S::lisa.goolcharan@gov.mb.ca::2ccbd44c-bf31-4554-b32d-181535b54a2e" providerId="AD" clId="Web-{F0834BD6-D5C1-4862-A482-E87F559E246D}" dt="2020-12-11T02:36:14.737" v="6001"/>
      <pc:docMkLst>
        <pc:docMk/>
      </pc:docMkLst>
      <pc:sldChg chg="ord">
        <pc:chgData name="Goolcharan, Lisa (EDU)" userId="S::lisa.goolcharan@gov.mb.ca::2ccbd44c-bf31-4554-b32d-181535b54a2e" providerId="AD" clId="Web-{F0834BD6-D5C1-4862-A482-E87F559E246D}" dt="2020-12-11T02:36:14.737" v="6001"/>
        <pc:sldMkLst>
          <pc:docMk/>
          <pc:sldMk cId="1003341194" sldId="290"/>
        </pc:sldMkLst>
      </pc:sldChg>
      <pc:sldChg chg="addSp modSp">
        <pc:chgData name="Goolcharan, Lisa (EDU)" userId="S::lisa.goolcharan@gov.mb.ca::2ccbd44c-bf31-4554-b32d-181535b54a2e" providerId="AD" clId="Web-{F0834BD6-D5C1-4862-A482-E87F559E246D}" dt="2020-12-11T02:12:19.261" v="5007" actId="20577"/>
        <pc:sldMkLst>
          <pc:docMk/>
          <pc:sldMk cId="2488234996" sldId="481"/>
        </pc:sldMkLst>
        <pc:spChg chg="add mod">
          <ac:chgData name="Goolcharan, Lisa (EDU)" userId="S::lisa.goolcharan@gov.mb.ca::2ccbd44c-bf31-4554-b32d-181535b54a2e" providerId="AD" clId="Web-{F0834BD6-D5C1-4862-A482-E87F559E246D}" dt="2020-12-11T02:11:42.667" v="4984" actId="1076"/>
          <ac:spMkLst>
            <pc:docMk/>
            <pc:sldMk cId="2488234996" sldId="481"/>
            <ac:spMk id="2" creationId="{2ADDC26A-CB15-47BB-8864-AD7E049AAF8F}"/>
          </ac:spMkLst>
        </pc:spChg>
        <pc:spChg chg="mod">
          <ac:chgData name="Goolcharan, Lisa (EDU)" userId="S::lisa.goolcharan@gov.mb.ca::2ccbd44c-bf31-4554-b32d-181535b54a2e" providerId="AD" clId="Web-{F0834BD6-D5C1-4862-A482-E87F559E246D}" dt="2020-12-11T02:12:19.261" v="5007" actId="20577"/>
          <ac:spMkLst>
            <pc:docMk/>
            <pc:sldMk cId="2488234996" sldId="481"/>
            <ac:spMk id="11" creationId="{3CA8667E-8F2C-9341-9EFE-A720875361E5}"/>
          </ac:spMkLst>
        </pc:spChg>
        <pc:picChg chg="mod">
          <ac:chgData name="Goolcharan, Lisa (EDU)" userId="S::lisa.goolcharan@gov.mb.ca::2ccbd44c-bf31-4554-b32d-181535b54a2e" providerId="AD" clId="Web-{F0834BD6-D5C1-4862-A482-E87F559E246D}" dt="2020-12-11T02:11:46.339" v="4985" actId="14100"/>
          <ac:picMkLst>
            <pc:docMk/>
            <pc:sldMk cId="2488234996" sldId="481"/>
            <ac:picMk id="4" creationId="{23BE57E0-1F0C-5945-9A83-970603CDAA95}"/>
          </ac:picMkLst>
        </pc:picChg>
      </pc:sldChg>
      <pc:sldChg chg="del">
        <pc:chgData name="Goolcharan, Lisa (EDU)" userId="S::lisa.goolcharan@gov.mb.ca::2ccbd44c-bf31-4554-b32d-181535b54a2e" providerId="AD" clId="Web-{F0834BD6-D5C1-4862-A482-E87F559E246D}" dt="2020-12-11T01:29:53.282" v="3065"/>
        <pc:sldMkLst>
          <pc:docMk/>
          <pc:sldMk cId="3200945573" sldId="482"/>
        </pc:sldMkLst>
      </pc:sldChg>
      <pc:sldChg chg="addSp delSp modSp">
        <pc:chgData name="Goolcharan, Lisa (EDU)" userId="S::lisa.goolcharan@gov.mb.ca::2ccbd44c-bf31-4554-b32d-181535b54a2e" providerId="AD" clId="Web-{F0834BD6-D5C1-4862-A482-E87F559E246D}" dt="2020-12-11T02:04:37.837" v="4611" actId="20577"/>
        <pc:sldMkLst>
          <pc:docMk/>
          <pc:sldMk cId="2822311819" sldId="483"/>
        </pc:sldMkLst>
        <pc:spChg chg="mod">
          <ac:chgData name="Goolcharan, Lisa (EDU)" userId="S::lisa.goolcharan@gov.mb.ca::2ccbd44c-bf31-4554-b32d-181535b54a2e" providerId="AD" clId="Web-{F0834BD6-D5C1-4862-A482-E87F559E246D}" dt="2020-12-11T02:04:32.322" v="4608" actId="20577"/>
          <ac:spMkLst>
            <pc:docMk/>
            <pc:sldMk cId="2822311819" sldId="483"/>
            <ac:spMk id="2" creationId="{7884DAA6-C876-2640-8130-3AEF03E280D9}"/>
          </ac:spMkLst>
        </pc:spChg>
        <pc:spChg chg="mod">
          <ac:chgData name="Goolcharan, Lisa (EDU)" userId="S::lisa.goolcharan@gov.mb.ca::2ccbd44c-bf31-4554-b32d-181535b54a2e" providerId="AD" clId="Web-{F0834BD6-D5C1-4862-A482-E87F559E246D}" dt="2020-12-11T02:01:09.658" v="4309" actId="20577"/>
          <ac:spMkLst>
            <pc:docMk/>
            <pc:sldMk cId="2822311819" sldId="483"/>
            <ac:spMk id="3" creationId="{CAC24D0E-833C-D34E-81E6-87319AE9D0A5}"/>
          </ac:spMkLst>
        </pc:spChg>
        <pc:spChg chg="del">
          <ac:chgData name="Goolcharan, Lisa (EDU)" userId="S::lisa.goolcharan@gov.mb.ca::2ccbd44c-bf31-4554-b32d-181535b54a2e" providerId="AD" clId="Web-{F0834BD6-D5C1-4862-A482-E87F559E246D}" dt="2020-12-11T01:31:05.814" v="3075"/>
          <ac:spMkLst>
            <pc:docMk/>
            <pc:sldMk cId="2822311819" sldId="483"/>
            <ac:spMk id="6" creationId="{3834B18D-78B6-D541-9BEB-0A12961D3527}"/>
          </ac:spMkLst>
        </pc:spChg>
        <pc:spChg chg="add del mod">
          <ac:chgData name="Goolcharan, Lisa (EDU)" userId="S::lisa.goolcharan@gov.mb.ca::2ccbd44c-bf31-4554-b32d-181535b54a2e" providerId="AD" clId="Web-{F0834BD6-D5C1-4862-A482-E87F559E246D}" dt="2020-12-11T01:35:20.503" v="3486"/>
          <ac:spMkLst>
            <pc:docMk/>
            <pc:sldMk cId="2822311819" sldId="483"/>
            <ac:spMk id="7" creationId="{1AC71453-DFBF-4BC2-AAF4-164E5716A24A}"/>
          </ac:spMkLst>
        </pc:spChg>
        <pc:spChg chg="add mod">
          <ac:chgData name="Goolcharan, Lisa (EDU)" userId="S::lisa.goolcharan@gov.mb.ca::2ccbd44c-bf31-4554-b32d-181535b54a2e" providerId="AD" clId="Web-{F0834BD6-D5C1-4862-A482-E87F559E246D}" dt="2020-12-11T02:04:37.837" v="4611" actId="20577"/>
          <ac:spMkLst>
            <pc:docMk/>
            <pc:sldMk cId="2822311819" sldId="483"/>
            <ac:spMk id="8" creationId="{1D6E812B-DE05-476A-9171-BFAACDCD05AA}"/>
          </ac:spMkLst>
        </pc:spChg>
        <pc:spChg chg="add mod ord">
          <ac:chgData name="Goolcharan, Lisa (EDU)" userId="S::lisa.goolcharan@gov.mb.ca::2ccbd44c-bf31-4554-b32d-181535b54a2e" providerId="AD" clId="Web-{F0834BD6-D5C1-4862-A482-E87F559E246D}" dt="2020-12-11T02:01:14.360" v="4311" actId="688"/>
          <ac:spMkLst>
            <pc:docMk/>
            <pc:sldMk cId="2822311819" sldId="483"/>
            <ac:spMk id="11" creationId="{2303E60C-1185-4E13-B9A7-03D46348DABF}"/>
          </ac:spMkLst>
        </pc:spChg>
        <pc:picChg chg="del">
          <ac:chgData name="Goolcharan, Lisa (EDU)" userId="S::lisa.goolcharan@gov.mb.ca::2ccbd44c-bf31-4554-b32d-181535b54a2e" providerId="AD" clId="Web-{F0834BD6-D5C1-4862-A482-E87F559E246D}" dt="2020-12-11T01:31:00.783" v="3074"/>
          <ac:picMkLst>
            <pc:docMk/>
            <pc:sldMk cId="2822311819" sldId="483"/>
            <ac:picMk id="4" creationId="{AB79339F-63AF-2147-973A-16F5DA1FC870}"/>
          </ac:picMkLst>
        </pc:picChg>
        <pc:cxnChg chg="add del">
          <ac:chgData name="Goolcharan, Lisa (EDU)" userId="S::lisa.goolcharan@gov.mb.ca::2ccbd44c-bf31-4554-b32d-181535b54a2e" providerId="AD" clId="Web-{F0834BD6-D5C1-4862-A482-E87F559E246D}" dt="2020-12-11T01:40:03.957" v="3889"/>
          <ac:cxnSpMkLst>
            <pc:docMk/>
            <pc:sldMk cId="2822311819" sldId="483"/>
            <ac:cxnSpMk id="9" creationId="{A2C12652-2954-46BC-B675-E17DA915CED9}"/>
          </ac:cxnSpMkLst>
        </pc:cxnChg>
        <pc:cxnChg chg="add del mod">
          <ac:chgData name="Goolcharan, Lisa (EDU)" userId="S::lisa.goolcharan@gov.mb.ca::2ccbd44c-bf31-4554-b32d-181535b54a2e" providerId="AD" clId="Web-{F0834BD6-D5C1-4862-A482-E87F559E246D}" dt="2020-12-11T01:44:56.489" v="3906"/>
          <ac:cxnSpMkLst>
            <pc:docMk/>
            <pc:sldMk cId="2822311819" sldId="483"/>
            <ac:cxnSpMk id="10" creationId="{211901AA-D8C5-4B1C-9374-526157E969F9}"/>
          </ac:cxnSpMkLst>
        </pc:cxnChg>
      </pc:sldChg>
      <pc:sldChg chg="modSp">
        <pc:chgData name="Goolcharan, Lisa (EDU)" userId="S::lisa.goolcharan@gov.mb.ca::2ccbd44c-bf31-4554-b32d-181535b54a2e" providerId="AD" clId="Web-{F0834BD6-D5C1-4862-A482-E87F559E246D}" dt="2020-12-11T02:33:15.798" v="5929" actId="20577"/>
        <pc:sldMkLst>
          <pc:docMk/>
          <pc:sldMk cId="86792074" sldId="484"/>
        </pc:sldMkLst>
        <pc:spChg chg="mod">
          <ac:chgData name="Goolcharan, Lisa (EDU)" userId="S::lisa.goolcharan@gov.mb.ca::2ccbd44c-bf31-4554-b32d-181535b54a2e" providerId="AD" clId="Web-{F0834BD6-D5C1-4862-A482-E87F559E246D}" dt="2020-12-11T02:32:48.205" v="5892" actId="1076"/>
          <ac:spMkLst>
            <pc:docMk/>
            <pc:sldMk cId="86792074" sldId="484"/>
            <ac:spMk id="3" creationId="{CDC2D742-16EC-4DF6-91E4-CB03E0067D28}"/>
          </ac:spMkLst>
        </pc:spChg>
        <pc:spChg chg="mod">
          <ac:chgData name="Goolcharan, Lisa (EDU)" userId="S::lisa.goolcharan@gov.mb.ca::2ccbd44c-bf31-4554-b32d-181535b54a2e" providerId="AD" clId="Web-{F0834BD6-D5C1-4862-A482-E87F559E246D}" dt="2020-12-11T02:33:15.798" v="5929" actId="20577"/>
          <ac:spMkLst>
            <pc:docMk/>
            <pc:sldMk cId="86792074" sldId="484"/>
            <ac:spMk id="7" creationId="{827EF14D-1CF5-4AF8-8A16-0B8124B0FDA8}"/>
          </ac:spMkLst>
        </pc:spChg>
      </pc:sldChg>
      <pc:sldChg chg="addSp modSp">
        <pc:chgData name="Goolcharan, Lisa (EDU)" userId="S::lisa.goolcharan@gov.mb.ca::2ccbd44c-bf31-4554-b32d-181535b54a2e" providerId="AD" clId="Web-{F0834BD6-D5C1-4862-A482-E87F559E246D}" dt="2020-12-11T02:31:09.407" v="5845" actId="1076"/>
        <pc:sldMkLst>
          <pc:docMk/>
          <pc:sldMk cId="705931093" sldId="485"/>
        </pc:sldMkLst>
        <pc:spChg chg="mod">
          <ac:chgData name="Goolcharan, Lisa (EDU)" userId="S::lisa.goolcharan@gov.mb.ca::2ccbd44c-bf31-4554-b32d-181535b54a2e" providerId="AD" clId="Web-{F0834BD6-D5C1-4862-A482-E87F559E246D}" dt="2020-12-11T02:31:09.407" v="5845" actId="1076"/>
          <ac:spMkLst>
            <pc:docMk/>
            <pc:sldMk cId="705931093" sldId="485"/>
            <ac:spMk id="2" creationId="{13ADFFBD-CE88-214C-94A3-63B1290B4157}"/>
          </ac:spMkLst>
        </pc:spChg>
        <pc:spChg chg="add mod">
          <ac:chgData name="Goolcharan, Lisa (EDU)" userId="S::lisa.goolcharan@gov.mb.ca::2ccbd44c-bf31-4554-b32d-181535b54a2e" providerId="AD" clId="Web-{F0834BD6-D5C1-4862-A482-E87F559E246D}" dt="2020-12-11T02:30:03.423" v="5789" actId="1076"/>
          <ac:spMkLst>
            <pc:docMk/>
            <pc:sldMk cId="705931093" sldId="485"/>
            <ac:spMk id="3" creationId="{1FF475D4-ED88-4D5A-91A2-98CD59A4CE9E}"/>
          </ac:spMkLst>
        </pc:spChg>
      </pc:sldChg>
      <pc:sldChg chg="modSp">
        <pc:chgData name="Goolcharan, Lisa (EDU)" userId="S::lisa.goolcharan@gov.mb.ca::2ccbd44c-bf31-4554-b32d-181535b54a2e" providerId="AD" clId="Web-{F0834BD6-D5C1-4862-A482-E87F559E246D}" dt="2020-12-11T02:32:14.173" v="5884" actId="1076"/>
        <pc:sldMkLst>
          <pc:docMk/>
          <pc:sldMk cId="4116292960" sldId="486"/>
        </pc:sldMkLst>
        <pc:spChg chg="mod">
          <ac:chgData name="Goolcharan, Lisa (EDU)" userId="S::lisa.goolcharan@gov.mb.ca::2ccbd44c-bf31-4554-b32d-181535b54a2e" providerId="AD" clId="Web-{F0834BD6-D5C1-4862-A482-E87F559E246D}" dt="2020-12-11T02:32:14.173" v="5884" actId="1076"/>
          <ac:spMkLst>
            <pc:docMk/>
            <pc:sldMk cId="4116292960" sldId="486"/>
            <ac:spMk id="4" creationId="{AA2DFF31-116E-BE47-B502-43C9DB306067}"/>
          </ac:spMkLst>
        </pc:spChg>
        <pc:spChg chg="mod">
          <ac:chgData name="Goolcharan, Lisa (EDU)" userId="S::lisa.goolcharan@gov.mb.ca::2ccbd44c-bf31-4554-b32d-181535b54a2e" providerId="AD" clId="Web-{F0834BD6-D5C1-4862-A482-E87F559E246D}" dt="2020-12-11T02:32:09.470" v="5883" actId="1076"/>
          <ac:spMkLst>
            <pc:docMk/>
            <pc:sldMk cId="4116292960" sldId="486"/>
            <ac:spMk id="7" creationId="{837C451E-AB03-4555-A121-632C6569F89A}"/>
          </ac:spMkLst>
        </pc:spChg>
      </pc:sldChg>
      <pc:sldChg chg="addSp delSp modSp">
        <pc:chgData name="Goolcharan, Lisa (EDU)" userId="S::lisa.goolcharan@gov.mb.ca::2ccbd44c-bf31-4554-b32d-181535b54a2e" providerId="AD" clId="Web-{F0834BD6-D5C1-4862-A482-E87F559E246D}" dt="2020-12-11T02:33:55.627" v="5982" actId="1076"/>
        <pc:sldMkLst>
          <pc:docMk/>
          <pc:sldMk cId="687250245" sldId="488"/>
        </pc:sldMkLst>
        <pc:spChg chg="mod">
          <ac:chgData name="Goolcharan, Lisa (EDU)" userId="S::lisa.goolcharan@gov.mb.ca::2ccbd44c-bf31-4554-b32d-181535b54a2e" providerId="AD" clId="Web-{F0834BD6-D5C1-4862-A482-E87F559E246D}" dt="2020-12-11T02:33:50.939" v="5980" actId="20577"/>
          <ac:spMkLst>
            <pc:docMk/>
            <pc:sldMk cId="687250245" sldId="488"/>
            <ac:spMk id="3" creationId="{068B52E0-423E-4155-BE37-FDBC6868A849}"/>
          </ac:spMkLst>
        </pc:spChg>
        <pc:spChg chg="mod">
          <ac:chgData name="Goolcharan, Lisa (EDU)" userId="S::lisa.goolcharan@gov.mb.ca::2ccbd44c-bf31-4554-b32d-181535b54a2e" providerId="AD" clId="Web-{F0834BD6-D5C1-4862-A482-E87F559E246D}" dt="2020-12-11T02:33:28.392" v="5936" actId="14100"/>
          <ac:spMkLst>
            <pc:docMk/>
            <pc:sldMk cId="687250245" sldId="488"/>
            <ac:spMk id="5" creationId="{D68C29A2-E49E-4A03-A96F-43FEFDE1F8CA}"/>
          </ac:spMkLst>
        </pc:spChg>
        <pc:spChg chg="mod">
          <ac:chgData name="Goolcharan, Lisa (EDU)" userId="S::lisa.goolcharan@gov.mb.ca::2ccbd44c-bf31-4554-b32d-181535b54a2e" providerId="AD" clId="Web-{F0834BD6-D5C1-4862-A482-E87F559E246D}" dt="2020-12-11T02:18:10.388" v="5464" actId="1076"/>
          <ac:spMkLst>
            <pc:docMk/>
            <pc:sldMk cId="687250245" sldId="488"/>
            <ac:spMk id="9" creationId="{2EFFE9FE-7705-4049-A158-854531DCD746}"/>
          </ac:spMkLst>
        </pc:spChg>
        <pc:spChg chg="add mod">
          <ac:chgData name="Goolcharan, Lisa (EDU)" userId="S::lisa.goolcharan@gov.mb.ca::2ccbd44c-bf31-4554-b32d-181535b54a2e" providerId="AD" clId="Web-{F0834BD6-D5C1-4862-A482-E87F559E246D}" dt="2020-12-11T02:18:05.950" v="5463" actId="1076"/>
          <ac:spMkLst>
            <pc:docMk/>
            <pc:sldMk cId="687250245" sldId="488"/>
            <ac:spMk id="10" creationId="{AB315DEC-48C9-474F-BD68-3702E82F5182}"/>
          </ac:spMkLst>
        </pc:spChg>
        <pc:spChg chg="mod">
          <ac:chgData name="Goolcharan, Lisa (EDU)" userId="S::lisa.goolcharan@gov.mb.ca::2ccbd44c-bf31-4554-b32d-181535b54a2e" providerId="AD" clId="Web-{F0834BD6-D5C1-4862-A482-E87F559E246D}" dt="2020-12-11T02:13:22.465" v="5088" actId="1076"/>
          <ac:spMkLst>
            <pc:docMk/>
            <pc:sldMk cId="687250245" sldId="488"/>
            <ac:spMk id="24" creationId="{1ED16C0E-A511-474C-9288-F47BF6C19E6F}"/>
          </ac:spMkLst>
        </pc:spChg>
        <pc:spChg chg="mod">
          <ac:chgData name="Goolcharan, Lisa (EDU)" userId="S::lisa.goolcharan@gov.mb.ca::2ccbd44c-bf31-4554-b32d-181535b54a2e" providerId="AD" clId="Web-{F0834BD6-D5C1-4862-A482-E87F559E246D}" dt="2020-12-11T02:33:55.627" v="5982" actId="1076"/>
          <ac:spMkLst>
            <pc:docMk/>
            <pc:sldMk cId="687250245" sldId="488"/>
            <ac:spMk id="25" creationId="{CE821E8B-0E85-B048-ACAF-0F97D95142CF}"/>
          </ac:spMkLst>
        </pc:spChg>
        <pc:spChg chg="mod">
          <ac:chgData name="Goolcharan, Lisa (EDU)" userId="S::lisa.goolcharan@gov.mb.ca::2ccbd44c-bf31-4554-b32d-181535b54a2e" providerId="AD" clId="Web-{F0834BD6-D5C1-4862-A482-E87F559E246D}" dt="2020-12-11T02:12:48.402" v="5051" actId="20577"/>
          <ac:spMkLst>
            <pc:docMk/>
            <pc:sldMk cId="687250245" sldId="488"/>
            <ac:spMk id="26" creationId="{9859D51F-8235-2F44-BB10-F6ADD79153DD}"/>
          </ac:spMkLst>
        </pc:spChg>
        <pc:spChg chg="mod">
          <ac:chgData name="Goolcharan, Lisa (EDU)" userId="S::lisa.goolcharan@gov.mb.ca::2ccbd44c-bf31-4554-b32d-181535b54a2e" providerId="AD" clId="Web-{F0834BD6-D5C1-4862-A482-E87F559E246D}" dt="2020-12-11T02:12:40.902" v="5033" actId="20577"/>
          <ac:spMkLst>
            <pc:docMk/>
            <pc:sldMk cId="687250245" sldId="488"/>
            <ac:spMk id="28" creationId="{6B71FD38-8986-3C48-ABC3-FEAF43DF9AC2}"/>
          </ac:spMkLst>
        </pc:spChg>
        <pc:spChg chg="mod">
          <ac:chgData name="Goolcharan, Lisa (EDU)" userId="S::lisa.goolcharan@gov.mb.ca::2ccbd44c-bf31-4554-b32d-181535b54a2e" providerId="AD" clId="Web-{F0834BD6-D5C1-4862-A482-E87F559E246D}" dt="2020-12-11T02:18:15.232" v="5465" actId="1076"/>
          <ac:spMkLst>
            <pc:docMk/>
            <pc:sldMk cId="687250245" sldId="488"/>
            <ac:spMk id="40" creationId="{C9B428DF-1ED9-432B-B340-6495B068F811}"/>
          </ac:spMkLst>
        </pc:spChg>
        <pc:picChg chg="mod">
          <ac:chgData name="Goolcharan, Lisa (EDU)" userId="S::lisa.goolcharan@gov.mb.ca::2ccbd44c-bf31-4554-b32d-181535b54a2e" providerId="AD" clId="Web-{F0834BD6-D5C1-4862-A482-E87F559E246D}" dt="2020-12-11T00:58:05.589" v="258" actId="14100"/>
          <ac:picMkLst>
            <pc:docMk/>
            <pc:sldMk cId="687250245" sldId="488"/>
            <ac:picMk id="31" creationId="{74B0D814-C308-4B37-B024-7022C70B92E6}"/>
          </ac:picMkLst>
        </pc:picChg>
        <pc:picChg chg="mod">
          <ac:chgData name="Goolcharan, Lisa (EDU)" userId="S::lisa.goolcharan@gov.mb.ca::2ccbd44c-bf31-4554-b32d-181535b54a2e" providerId="AD" clId="Web-{F0834BD6-D5C1-4862-A482-E87F559E246D}" dt="2020-12-11T02:17:51.669" v="5461" actId="14100"/>
          <ac:picMkLst>
            <pc:docMk/>
            <pc:sldMk cId="687250245" sldId="488"/>
            <ac:picMk id="36" creationId="{6FA219A2-1B12-E543-9D48-65923CCD4823}"/>
          </ac:picMkLst>
        </pc:picChg>
        <pc:picChg chg="del">
          <ac:chgData name="Goolcharan, Lisa (EDU)" userId="S::lisa.goolcharan@gov.mb.ca::2ccbd44c-bf31-4554-b32d-181535b54a2e" providerId="AD" clId="Web-{F0834BD6-D5C1-4862-A482-E87F559E246D}" dt="2020-12-11T00:59:08.605" v="288"/>
          <ac:picMkLst>
            <pc:docMk/>
            <pc:sldMk cId="687250245" sldId="488"/>
            <ac:picMk id="37" creationId="{D66CDF7A-A5BD-6842-8C3E-A49A335EE113}"/>
          </ac:picMkLst>
        </pc:picChg>
      </pc:sldChg>
      <pc:sldChg chg="modSp">
        <pc:chgData name="Goolcharan, Lisa (EDU)" userId="S::lisa.goolcharan@gov.mb.ca::2ccbd44c-bf31-4554-b32d-181535b54a2e" providerId="AD" clId="Web-{F0834BD6-D5C1-4862-A482-E87F559E246D}" dt="2020-12-11T02:28:49.875" v="5772" actId="20577"/>
        <pc:sldMkLst>
          <pc:docMk/>
          <pc:sldMk cId="737511176" sldId="491"/>
        </pc:sldMkLst>
        <pc:spChg chg="mod">
          <ac:chgData name="Goolcharan, Lisa (EDU)" userId="S::lisa.goolcharan@gov.mb.ca::2ccbd44c-bf31-4554-b32d-181535b54a2e" providerId="AD" clId="Web-{F0834BD6-D5C1-4862-A482-E87F559E246D}" dt="2020-12-11T02:28:30.563" v="5728" actId="1076"/>
          <ac:spMkLst>
            <pc:docMk/>
            <pc:sldMk cId="737511176" sldId="491"/>
            <ac:spMk id="2" creationId="{13ADFFBD-CE88-214C-94A3-63B1290B4157}"/>
          </ac:spMkLst>
        </pc:spChg>
        <pc:spChg chg="mod">
          <ac:chgData name="Goolcharan, Lisa (EDU)" userId="S::lisa.goolcharan@gov.mb.ca::2ccbd44c-bf31-4554-b32d-181535b54a2e" providerId="AD" clId="Web-{F0834BD6-D5C1-4862-A482-E87F559E246D}" dt="2020-12-11T02:28:49.875" v="5772" actId="20577"/>
          <ac:spMkLst>
            <pc:docMk/>
            <pc:sldMk cId="737511176" sldId="491"/>
            <ac:spMk id="4" creationId="{C57D0232-8FA0-49E1-81E2-23744A94F24B}"/>
          </ac:spMkLst>
        </pc:spChg>
      </pc:sldChg>
      <pc:sldChg chg="addSp delSp modSp">
        <pc:chgData name="Goolcharan, Lisa (EDU)" userId="S::lisa.goolcharan@gov.mb.ca::2ccbd44c-bf31-4554-b32d-181535b54a2e" providerId="AD" clId="Web-{F0834BD6-D5C1-4862-A482-E87F559E246D}" dt="2020-12-11T02:29:34.360" v="5782" actId="1076"/>
        <pc:sldMkLst>
          <pc:docMk/>
          <pc:sldMk cId="1735836699" sldId="492"/>
        </pc:sldMkLst>
        <pc:spChg chg="del mod">
          <ac:chgData name="Goolcharan, Lisa (EDU)" userId="S::lisa.goolcharan@gov.mb.ca::2ccbd44c-bf31-4554-b32d-181535b54a2e" providerId="AD" clId="Web-{F0834BD6-D5C1-4862-A482-E87F559E246D}" dt="2020-12-11T02:29:20.438" v="5778"/>
          <ac:spMkLst>
            <pc:docMk/>
            <pc:sldMk cId="1735836699" sldId="492"/>
            <ac:spMk id="2" creationId="{13ADFFBD-CE88-214C-94A3-63B1290B4157}"/>
          </ac:spMkLst>
        </pc:spChg>
        <pc:spChg chg="add mod">
          <ac:chgData name="Goolcharan, Lisa (EDU)" userId="S::lisa.goolcharan@gov.mb.ca::2ccbd44c-bf31-4554-b32d-181535b54a2e" providerId="AD" clId="Web-{F0834BD6-D5C1-4862-A482-E87F559E246D}" dt="2020-12-11T02:29:29" v="5781" actId="1076"/>
          <ac:spMkLst>
            <pc:docMk/>
            <pc:sldMk cId="1735836699" sldId="492"/>
            <ac:spMk id="3" creationId="{41B2243D-B3EF-466E-8A7B-4DCD4FB9E17F}"/>
          </ac:spMkLst>
        </pc:spChg>
        <pc:spChg chg="add mod">
          <ac:chgData name="Goolcharan, Lisa (EDU)" userId="S::lisa.goolcharan@gov.mb.ca::2ccbd44c-bf31-4554-b32d-181535b54a2e" providerId="AD" clId="Web-{F0834BD6-D5C1-4862-A482-E87F559E246D}" dt="2020-12-11T02:29:34.360" v="5782" actId="1076"/>
          <ac:spMkLst>
            <pc:docMk/>
            <pc:sldMk cId="1735836699" sldId="492"/>
            <ac:spMk id="6" creationId="{6420A9BF-3DB5-4C0E-9D64-647B06056B69}"/>
          </ac:spMkLst>
        </pc:spChg>
      </pc:sldChg>
      <pc:sldChg chg="modSp">
        <pc:chgData name="Goolcharan, Lisa (EDU)" userId="S::lisa.goolcharan@gov.mb.ca::2ccbd44c-bf31-4554-b32d-181535b54a2e" providerId="AD" clId="Web-{F0834BD6-D5C1-4862-A482-E87F559E246D}" dt="2020-12-11T02:35:43.440" v="6000" actId="1076"/>
        <pc:sldMkLst>
          <pc:docMk/>
          <pc:sldMk cId="1097575668" sldId="507"/>
        </pc:sldMkLst>
        <pc:spChg chg="mod">
          <ac:chgData name="Goolcharan, Lisa (EDU)" userId="S::lisa.goolcharan@gov.mb.ca::2ccbd44c-bf31-4554-b32d-181535b54a2e" providerId="AD" clId="Web-{F0834BD6-D5C1-4862-A482-E87F559E246D}" dt="2020-12-11T02:35:43.440" v="6000" actId="1076"/>
          <ac:spMkLst>
            <pc:docMk/>
            <pc:sldMk cId="1097575668" sldId="507"/>
            <ac:spMk id="2" creationId="{04154FC8-C67D-4588-8E7F-6907F67114D0}"/>
          </ac:spMkLst>
        </pc:spChg>
        <pc:spChg chg="mod">
          <ac:chgData name="Goolcharan, Lisa (EDU)" userId="S::lisa.goolcharan@gov.mb.ca::2ccbd44c-bf31-4554-b32d-181535b54a2e" providerId="AD" clId="Web-{F0834BD6-D5C1-4862-A482-E87F559E246D}" dt="2020-12-11T02:35:07.018" v="5984" actId="1076"/>
          <ac:spMkLst>
            <pc:docMk/>
            <pc:sldMk cId="1097575668" sldId="507"/>
            <ac:spMk id="3" creationId="{5ED73375-230C-426A-95D8-7CF67DBF6444}"/>
          </ac:spMkLst>
        </pc:spChg>
      </pc:sldChg>
      <pc:sldChg chg="addSp delSp modSp">
        <pc:chgData name="Goolcharan, Lisa (EDU)" userId="S::lisa.goolcharan@gov.mb.ca::2ccbd44c-bf31-4554-b32d-181535b54a2e" providerId="AD" clId="Web-{F0834BD6-D5C1-4862-A482-E87F559E246D}" dt="2020-12-11T02:11:10.573" v="4934" actId="20577"/>
        <pc:sldMkLst>
          <pc:docMk/>
          <pc:sldMk cId="3804758345" sldId="509"/>
        </pc:sldMkLst>
        <pc:spChg chg="add mod topLvl">
          <ac:chgData name="Goolcharan, Lisa (EDU)" userId="S::lisa.goolcharan@gov.mb.ca::2ccbd44c-bf31-4554-b32d-181535b54a2e" providerId="AD" clId="Web-{F0834BD6-D5C1-4862-A482-E87F559E246D}" dt="2020-12-11T02:07:55.401" v="4780" actId="1076"/>
          <ac:spMkLst>
            <pc:docMk/>
            <pc:sldMk cId="3804758345" sldId="509"/>
            <ac:spMk id="2" creationId="{50070582-2CF4-4324-B544-FEF70E60EB8A}"/>
          </ac:spMkLst>
        </pc:spChg>
        <pc:spChg chg="mod">
          <ac:chgData name="Goolcharan, Lisa (EDU)" userId="S::lisa.goolcharan@gov.mb.ca::2ccbd44c-bf31-4554-b32d-181535b54a2e" providerId="AD" clId="Web-{F0834BD6-D5C1-4862-A482-E87F559E246D}" dt="2020-12-11T02:10:57.605" v="4932" actId="20577"/>
          <ac:spMkLst>
            <pc:docMk/>
            <pc:sldMk cId="3804758345" sldId="509"/>
            <ac:spMk id="3" creationId="{5AC9E5EA-E842-4C31-B48E-7FE0B802439C}"/>
          </ac:spMkLst>
        </pc:spChg>
        <pc:spChg chg="add mod">
          <ac:chgData name="Goolcharan, Lisa (EDU)" userId="S::lisa.goolcharan@gov.mb.ca::2ccbd44c-bf31-4554-b32d-181535b54a2e" providerId="AD" clId="Web-{F0834BD6-D5C1-4862-A482-E87F559E246D}" dt="2020-12-11T02:11:10.573" v="4934" actId="20577"/>
          <ac:spMkLst>
            <pc:docMk/>
            <pc:sldMk cId="3804758345" sldId="509"/>
            <ac:spMk id="5" creationId="{A59AC922-9E93-479C-B7F9-9061EB31F384}"/>
          </ac:spMkLst>
        </pc:spChg>
        <pc:spChg chg="mod topLvl">
          <ac:chgData name="Goolcharan, Lisa (EDU)" userId="S::lisa.goolcharan@gov.mb.ca::2ccbd44c-bf31-4554-b32d-181535b54a2e" providerId="AD" clId="Web-{F0834BD6-D5C1-4862-A482-E87F559E246D}" dt="2020-12-11T02:08:09.838" v="4787" actId="20577"/>
          <ac:spMkLst>
            <pc:docMk/>
            <pc:sldMk cId="3804758345" sldId="509"/>
            <ac:spMk id="7" creationId="{8D4F8F54-E699-4591-AC87-D9F78A9F8D47}"/>
          </ac:spMkLst>
        </pc:spChg>
        <pc:spChg chg="add del mod">
          <ac:chgData name="Goolcharan, Lisa (EDU)" userId="S::lisa.goolcharan@gov.mb.ca::2ccbd44c-bf31-4554-b32d-181535b54a2e" providerId="AD" clId="Web-{F0834BD6-D5C1-4862-A482-E87F559E246D}" dt="2020-12-11T02:09:55.151" v="4799"/>
          <ac:spMkLst>
            <pc:docMk/>
            <pc:sldMk cId="3804758345" sldId="509"/>
            <ac:spMk id="9" creationId="{4EBA6728-8513-4812-8A13-1EBCDC222709}"/>
          </ac:spMkLst>
        </pc:spChg>
        <pc:spChg chg="mod topLvl">
          <ac:chgData name="Goolcharan, Lisa (EDU)" userId="S::lisa.goolcharan@gov.mb.ca::2ccbd44c-bf31-4554-b32d-181535b54a2e" providerId="AD" clId="Web-{F0834BD6-D5C1-4862-A482-E87F559E246D}" dt="2020-12-11T02:08:02.354" v="4782" actId="20577"/>
          <ac:spMkLst>
            <pc:docMk/>
            <pc:sldMk cId="3804758345" sldId="509"/>
            <ac:spMk id="10" creationId="{71ACF759-C9B5-480C-861E-B4BB1C0CB011}"/>
          </ac:spMkLst>
        </pc:spChg>
        <pc:grpChg chg="add del mod">
          <ac:chgData name="Goolcharan, Lisa (EDU)" userId="S::lisa.goolcharan@gov.mb.ca::2ccbd44c-bf31-4554-b32d-181535b54a2e" providerId="AD" clId="Web-{F0834BD6-D5C1-4862-A482-E87F559E246D}" dt="2020-12-11T02:07:46.369" v="4778"/>
          <ac:grpSpMkLst>
            <pc:docMk/>
            <pc:sldMk cId="3804758345" sldId="509"/>
            <ac:grpSpMk id="8" creationId="{7DB8C271-389B-47DC-9A2E-4B1E32459FBD}"/>
          </ac:grpSpMkLst>
        </pc:grpChg>
        <pc:picChg chg="mod topLvl modCrop">
          <ac:chgData name="Goolcharan, Lisa (EDU)" userId="S::lisa.goolcharan@gov.mb.ca::2ccbd44c-bf31-4554-b32d-181535b54a2e" providerId="AD" clId="Web-{F0834BD6-D5C1-4862-A482-E87F559E246D}" dt="2020-12-11T02:09:13.026" v="4792"/>
          <ac:picMkLst>
            <pc:docMk/>
            <pc:sldMk cId="3804758345" sldId="509"/>
            <ac:picMk id="6" creationId="{7FB61A3F-573A-4DDE-B9B7-8970F7A56BB3}"/>
          </ac:picMkLst>
        </pc:picChg>
      </pc:sldChg>
      <pc:sldChg chg="addSp modSp new ord">
        <pc:chgData name="Goolcharan, Lisa (EDU)" userId="S::lisa.goolcharan@gov.mb.ca::2ccbd44c-bf31-4554-b32d-181535b54a2e" providerId="AD" clId="Web-{F0834BD6-D5C1-4862-A482-E87F559E246D}" dt="2020-12-11T02:17:38.513" v="5460" actId="1076"/>
        <pc:sldMkLst>
          <pc:docMk/>
          <pc:sldMk cId="1273337489" sldId="510"/>
        </pc:sldMkLst>
        <pc:spChg chg="mod">
          <ac:chgData name="Goolcharan, Lisa (EDU)" userId="S::lisa.goolcharan@gov.mb.ca::2ccbd44c-bf31-4554-b32d-181535b54a2e" providerId="AD" clId="Web-{F0834BD6-D5C1-4862-A482-E87F559E246D}" dt="2020-12-11T02:15:17.559" v="5262" actId="20577"/>
          <ac:spMkLst>
            <pc:docMk/>
            <pc:sldMk cId="1273337489" sldId="510"/>
            <ac:spMk id="2" creationId="{EE911999-4867-4E9C-8DB5-25967AB60910}"/>
          </ac:spMkLst>
        </pc:spChg>
        <pc:spChg chg="add mod">
          <ac:chgData name="Goolcharan, Lisa (EDU)" userId="S::lisa.goolcharan@gov.mb.ca::2ccbd44c-bf31-4554-b32d-181535b54a2e" providerId="AD" clId="Web-{F0834BD6-D5C1-4862-A482-E87F559E246D}" dt="2020-12-11T02:16:23.985" v="5451" actId="1076"/>
          <ac:spMkLst>
            <pc:docMk/>
            <pc:sldMk cId="1273337489" sldId="510"/>
            <ac:spMk id="4" creationId="{CFD675F2-C6C8-4E38-8C58-95E490E79C2D}"/>
          </ac:spMkLst>
        </pc:spChg>
        <pc:spChg chg="add mod">
          <ac:chgData name="Goolcharan, Lisa (EDU)" userId="S::lisa.goolcharan@gov.mb.ca::2ccbd44c-bf31-4554-b32d-181535b54a2e" providerId="AD" clId="Web-{F0834BD6-D5C1-4862-A482-E87F559E246D}" dt="2020-12-11T02:17:38.513" v="5460" actId="1076"/>
          <ac:spMkLst>
            <pc:docMk/>
            <pc:sldMk cId="1273337489" sldId="510"/>
            <ac:spMk id="5" creationId="{037B9BFF-2564-41DE-8DDB-77B65744766A}"/>
          </ac:spMkLst>
        </pc:spChg>
      </pc:sldChg>
      <pc:sldChg chg="addSp modSp new del">
        <pc:chgData name="Goolcharan, Lisa (EDU)" userId="S::lisa.goolcharan@gov.mb.ca::2ccbd44c-bf31-4554-b32d-181535b54a2e" providerId="AD" clId="Web-{F0834BD6-D5C1-4862-A482-E87F559E246D}" dt="2020-12-11T01:30:05.470" v="3066"/>
        <pc:sldMkLst>
          <pc:docMk/>
          <pc:sldMk cId="2198768277" sldId="510"/>
        </pc:sldMkLst>
        <pc:spChg chg="add mod">
          <ac:chgData name="Goolcharan, Lisa (EDU)" userId="S::lisa.goolcharan@gov.mb.ca::2ccbd44c-bf31-4554-b32d-181535b54a2e" providerId="AD" clId="Web-{F0834BD6-D5C1-4862-A482-E87F559E246D}" dt="2020-12-11T01:09:06.311" v="1577"/>
          <ac:spMkLst>
            <pc:docMk/>
            <pc:sldMk cId="2198768277" sldId="510"/>
            <ac:spMk id="3" creationId="{76780D67-3481-4BBF-8AD9-9672E953DDEE}"/>
          </ac:spMkLst>
        </pc:spChg>
      </pc:sldChg>
    </pc:docChg>
  </pc:docChgLst>
  <pc:docChgLst>
    <pc:chgData name="Burdett, Angela  (EDU)" userId="S::angela.burdett@gov.mb.ca::10c58e4d-00e5-4bda-addb-fcbe8a4d34c0" providerId="AD" clId="Web-{469EE6E9-8CE9-486B-A0DA-2D869FD925B0}"/>
    <pc:docChg chg="modSld">
      <pc:chgData name="Burdett, Angela  (EDU)" userId="S::angela.burdett@gov.mb.ca::10c58e4d-00e5-4bda-addb-fcbe8a4d34c0" providerId="AD" clId="Web-{469EE6E9-8CE9-486B-A0DA-2D869FD925B0}" dt="2020-12-10T04:37:44.390" v="14" actId="1076"/>
      <pc:docMkLst>
        <pc:docMk/>
      </pc:docMkLst>
      <pc:sldChg chg="modSp">
        <pc:chgData name="Burdett, Angela  (EDU)" userId="S::angela.burdett@gov.mb.ca::10c58e4d-00e5-4bda-addb-fcbe8a4d34c0" providerId="AD" clId="Web-{469EE6E9-8CE9-486B-A0DA-2D869FD925B0}" dt="2020-12-10T04:36:03.077" v="12" actId="20577"/>
        <pc:sldMkLst>
          <pc:docMk/>
          <pc:sldMk cId="403338700" sldId="257"/>
        </pc:sldMkLst>
        <pc:spChg chg="mod">
          <ac:chgData name="Burdett, Angela  (EDU)" userId="S::angela.burdett@gov.mb.ca::10c58e4d-00e5-4bda-addb-fcbe8a4d34c0" providerId="AD" clId="Web-{469EE6E9-8CE9-486B-A0DA-2D869FD925B0}" dt="2020-12-10T04:36:03.077" v="12" actId="20577"/>
          <ac:spMkLst>
            <pc:docMk/>
            <pc:sldMk cId="403338700" sldId="257"/>
            <ac:spMk id="8" creationId="{050585A3-4C82-464F-A994-96980335C179}"/>
          </ac:spMkLst>
        </pc:spChg>
      </pc:sldChg>
      <pc:sldChg chg="modSp">
        <pc:chgData name="Burdett, Angela  (EDU)" userId="S::angela.burdett@gov.mb.ca::10c58e4d-00e5-4bda-addb-fcbe8a4d34c0" providerId="AD" clId="Web-{469EE6E9-8CE9-486B-A0DA-2D869FD925B0}" dt="2020-12-10T04:37:44.390" v="14" actId="1076"/>
        <pc:sldMkLst>
          <pc:docMk/>
          <pc:sldMk cId="1674306419" sldId="497"/>
        </pc:sldMkLst>
        <pc:graphicFrameChg chg="mod">
          <ac:chgData name="Burdett, Angela  (EDU)" userId="S::angela.burdett@gov.mb.ca::10c58e4d-00e5-4bda-addb-fcbe8a4d34c0" providerId="AD" clId="Web-{469EE6E9-8CE9-486B-A0DA-2D869FD925B0}" dt="2020-12-10T04:37:44.390" v="14" actId="1076"/>
          <ac:graphicFrameMkLst>
            <pc:docMk/>
            <pc:sldMk cId="1674306419" sldId="497"/>
            <ac:graphicFrameMk id="2" creationId="{F4012704-C053-A14D-8D88-9FC8A4A48842}"/>
          </ac:graphicFrameMkLst>
        </pc:graphicFrameChg>
      </pc:sldChg>
    </pc:docChg>
  </pc:docChgLst>
  <pc:docChgLst>
    <pc:chgData name="Burdett, Angela  (EDU)" userId="S::angela.burdett@gov.mb.ca::10c58e4d-00e5-4bda-addb-fcbe8a4d34c0" providerId="AD" clId="Web-{99196B84-F01F-4056-B598-B8A172F6797E}"/>
    <pc:docChg chg="modSld">
      <pc:chgData name="Burdett, Angela  (EDU)" userId="S::angela.burdett@gov.mb.ca::10c58e4d-00e5-4bda-addb-fcbe8a4d34c0" providerId="AD" clId="Web-{99196B84-F01F-4056-B598-B8A172F6797E}" dt="2020-12-10T22:31:41.323" v="100" actId="1076"/>
      <pc:docMkLst>
        <pc:docMk/>
      </pc:docMkLst>
      <pc:sldChg chg="modSp">
        <pc:chgData name="Burdett, Angela  (EDU)" userId="S::angela.burdett@gov.mb.ca::10c58e4d-00e5-4bda-addb-fcbe8a4d34c0" providerId="AD" clId="Web-{99196B84-F01F-4056-B598-B8A172F6797E}" dt="2020-12-10T22:31:41.323" v="100" actId="1076"/>
        <pc:sldMkLst>
          <pc:docMk/>
          <pc:sldMk cId="687250245" sldId="488"/>
        </pc:sldMkLst>
        <pc:spChg chg="mod">
          <ac:chgData name="Burdett, Angela  (EDU)" userId="S::angela.burdett@gov.mb.ca::10c58e4d-00e5-4bda-addb-fcbe8a4d34c0" providerId="AD" clId="Web-{99196B84-F01F-4056-B598-B8A172F6797E}" dt="2020-12-10T22:28:21.229" v="97" actId="1076"/>
          <ac:spMkLst>
            <pc:docMk/>
            <pc:sldMk cId="687250245" sldId="488"/>
            <ac:spMk id="9" creationId="{2EFFE9FE-7705-4049-A158-854531DCD746}"/>
          </ac:spMkLst>
        </pc:spChg>
        <pc:spChg chg="mod">
          <ac:chgData name="Burdett, Angela  (EDU)" userId="S::angela.burdett@gov.mb.ca::10c58e4d-00e5-4bda-addb-fcbe8a4d34c0" providerId="AD" clId="Web-{99196B84-F01F-4056-B598-B8A172F6797E}" dt="2020-12-10T22:13:35.430" v="9" actId="14100"/>
          <ac:spMkLst>
            <pc:docMk/>
            <pc:sldMk cId="687250245" sldId="488"/>
            <ac:spMk id="26" creationId="{9859D51F-8235-2F44-BB10-F6ADD79153DD}"/>
          </ac:spMkLst>
        </pc:spChg>
        <pc:picChg chg="mod">
          <ac:chgData name="Burdett, Angela  (EDU)" userId="S::angela.burdett@gov.mb.ca::10c58e4d-00e5-4bda-addb-fcbe8a4d34c0" providerId="AD" clId="Web-{99196B84-F01F-4056-B598-B8A172F6797E}" dt="2020-12-10T22:31:41.323" v="100" actId="1076"/>
          <ac:picMkLst>
            <pc:docMk/>
            <pc:sldMk cId="687250245" sldId="488"/>
            <ac:picMk id="31" creationId="{74B0D814-C308-4B37-B024-7022C70B92E6}"/>
          </ac:picMkLst>
        </pc:picChg>
      </pc:sldChg>
    </pc:docChg>
  </pc:docChgLst>
  <pc:docChgLst>
    <pc:chgData name="Burdett, Angela  (EDU)" userId="S::angela.burdett@gov.mb.ca::10c58e4d-00e5-4bda-addb-fcbe8a4d34c0" providerId="AD" clId="Web-{DA5C4227-E89E-4F9D-80E1-1BB849E7DB8A}"/>
    <pc:docChg chg="modSld">
      <pc:chgData name="Burdett, Angela  (EDU)" userId="S::angela.burdett@gov.mb.ca::10c58e4d-00e5-4bda-addb-fcbe8a4d34c0" providerId="AD" clId="Web-{DA5C4227-E89E-4F9D-80E1-1BB849E7DB8A}" dt="2020-12-10T19:53:16.332" v="52"/>
      <pc:docMkLst>
        <pc:docMk/>
      </pc:docMkLst>
      <pc:sldChg chg="modSp">
        <pc:chgData name="Burdett, Angela  (EDU)" userId="S::angela.burdett@gov.mb.ca::10c58e4d-00e5-4bda-addb-fcbe8a4d34c0" providerId="AD" clId="Web-{DA5C4227-E89E-4F9D-80E1-1BB849E7DB8A}" dt="2020-12-10T19:39:45.124" v="20" actId="14100"/>
        <pc:sldMkLst>
          <pc:docMk/>
          <pc:sldMk cId="843962557" sldId="472"/>
        </pc:sldMkLst>
        <pc:spChg chg="mod">
          <ac:chgData name="Burdett, Angela  (EDU)" userId="S::angela.burdett@gov.mb.ca::10c58e4d-00e5-4bda-addb-fcbe8a4d34c0" providerId="AD" clId="Web-{DA5C4227-E89E-4F9D-80E1-1BB849E7DB8A}" dt="2020-12-10T19:39:37.280" v="18" actId="20577"/>
          <ac:spMkLst>
            <pc:docMk/>
            <pc:sldMk cId="843962557" sldId="472"/>
            <ac:spMk id="9" creationId="{5CD85CCC-554D-4562-9EA5-12130D0C3BBD}"/>
          </ac:spMkLst>
        </pc:spChg>
        <pc:picChg chg="mod">
          <ac:chgData name="Burdett, Angela  (EDU)" userId="S::angela.burdett@gov.mb.ca::10c58e4d-00e5-4bda-addb-fcbe8a4d34c0" providerId="AD" clId="Web-{DA5C4227-E89E-4F9D-80E1-1BB849E7DB8A}" dt="2020-12-10T19:39:45.124" v="20" actId="14100"/>
          <ac:picMkLst>
            <pc:docMk/>
            <pc:sldMk cId="843962557" sldId="472"/>
            <ac:picMk id="8" creationId="{8D67D3E0-DF08-9442-B133-DB201244146B}"/>
          </ac:picMkLst>
        </pc:picChg>
      </pc:sldChg>
      <pc:sldChg chg="modSp">
        <pc:chgData name="Burdett, Angela  (EDU)" userId="S::angela.burdett@gov.mb.ca::10c58e4d-00e5-4bda-addb-fcbe8a4d34c0" providerId="AD" clId="Web-{DA5C4227-E89E-4F9D-80E1-1BB849E7DB8A}" dt="2020-12-10T19:53:16.332" v="52"/>
        <pc:sldMkLst>
          <pc:docMk/>
          <pc:sldMk cId="1368334527" sldId="493"/>
        </pc:sldMkLst>
        <pc:graphicFrameChg chg="mod modGraphic">
          <ac:chgData name="Burdett, Angela  (EDU)" userId="S::angela.burdett@gov.mb.ca::10c58e4d-00e5-4bda-addb-fcbe8a4d34c0" providerId="AD" clId="Web-{DA5C4227-E89E-4F9D-80E1-1BB849E7DB8A}" dt="2020-12-10T19:53:16.332" v="52"/>
          <ac:graphicFrameMkLst>
            <pc:docMk/>
            <pc:sldMk cId="1368334527" sldId="493"/>
            <ac:graphicFrameMk id="7" creationId="{C2EF123C-1D38-48D0-97FC-0C912B7A033D}"/>
          </ac:graphicFrameMkLst>
        </pc:graphicFrameChg>
      </pc:sldChg>
    </pc:docChg>
  </pc:docChgLst>
  <pc:docChgLst>
    <pc:chgData name="Burdett, Angela  (EDU)" userId="S::angela.burdett@gov.mb.ca::10c58e4d-00e5-4bda-addb-fcbe8a4d34c0" providerId="AD" clId="Web-{01BBA787-F4C7-4BF6-AEF6-455C608E9DBD}"/>
    <pc:docChg chg="modSld">
      <pc:chgData name="Burdett, Angela  (EDU)" userId="S::angela.burdett@gov.mb.ca::10c58e4d-00e5-4bda-addb-fcbe8a4d34c0" providerId="AD" clId="Web-{01BBA787-F4C7-4BF6-AEF6-455C608E9DBD}" dt="2020-12-10T15:28:00.039" v="34" actId="20577"/>
      <pc:docMkLst>
        <pc:docMk/>
      </pc:docMkLst>
      <pc:sldChg chg="modSp">
        <pc:chgData name="Burdett, Angela  (EDU)" userId="S::angela.burdett@gov.mb.ca::10c58e4d-00e5-4bda-addb-fcbe8a4d34c0" providerId="AD" clId="Web-{01BBA787-F4C7-4BF6-AEF6-455C608E9DBD}" dt="2020-12-10T15:23:14.487" v="14" actId="20577"/>
        <pc:sldMkLst>
          <pc:docMk/>
          <pc:sldMk cId="2822311819" sldId="483"/>
        </pc:sldMkLst>
        <pc:spChg chg="mod">
          <ac:chgData name="Burdett, Angela  (EDU)" userId="S::angela.burdett@gov.mb.ca::10c58e4d-00e5-4bda-addb-fcbe8a4d34c0" providerId="AD" clId="Web-{01BBA787-F4C7-4BF6-AEF6-455C608E9DBD}" dt="2020-12-10T15:23:14.487" v="14" actId="20577"/>
          <ac:spMkLst>
            <pc:docMk/>
            <pc:sldMk cId="2822311819" sldId="483"/>
            <ac:spMk id="3" creationId="{CAC24D0E-833C-D34E-81E6-87319AE9D0A5}"/>
          </ac:spMkLst>
        </pc:spChg>
      </pc:sldChg>
      <pc:sldChg chg="modSp">
        <pc:chgData name="Burdett, Angela  (EDU)" userId="S::angela.burdett@gov.mb.ca::10c58e4d-00e5-4bda-addb-fcbe8a4d34c0" providerId="AD" clId="Web-{01BBA787-F4C7-4BF6-AEF6-455C608E9DBD}" dt="2020-12-10T15:25:31.481" v="32" actId="20577"/>
        <pc:sldMkLst>
          <pc:docMk/>
          <pc:sldMk cId="4116292960" sldId="486"/>
        </pc:sldMkLst>
        <pc:spChg chg="mod">
          <ac:chgData name="Burdett, Angela  (EDU)" userId="S::angela.burdett@gov.mb.ca::10c58e4d-00e5-4bda-addb-fcbe8a4d34c0" providerId="AD" clId="Web-{01BBA787-F4C7-4BF6-AEF6-455C608E9DBD}" dt="2020-12-10T15:25:31.481" v="32" actId="20577"/>
          <ac:spMkLst>
            <pc:docMk/>
            <pc:sldMk cId="4116292960" sldId="486"/>
            <ac:spMk id="34" creationId="{1B979834-B9E1-5C4D-AD40-5CEA2C350EEC}"/>
          </ac:spMkLst>
        </pc:spChg>
      </pc:sldChg>
    </pc:docChg>
  </pc:docChgLst>
  <pc:docChgLst>
    <pc:chgData name="Burdett, Angela  (EDU)" userId="S::angela.burdett@gov.mb.ca::10c58e4d-00e5-4bda-addb-fcbe8a4d34c0" providerId="AD" clId="Web-{FC766C83-C297-458C-98AE-843C7217F8F5}"/>
    <pc:docChg chg="modSld">
      <pc:chgData name="Burdett, Angela  (EDU)" userId="S::angela.burdett@gov.mb.ca::10c58e4d-00e5-4bda-addb-fcbe8a4d34c0" providerId="AD" clId="Web-{FC766C83-C297-458C-98AE-843C7217F8F5}" dt="2020-12-10T19:13:20.641" v="2" actId="1076"/>
      <pc:docMkLst>
        <pc:docMk/>
      </pc:docMkLst>
      <pc:sldChg chg="modSp">
        <pc:chgData name="Burdett, Angela  (EDU)" userId="S::angela.burdett@gov.mb.ca::10c58e4d-00e5-4bda-addb-fcbe8a4d34c0" providerId="AD" clId="Web-{FC766C83-C297-458C-98AE-843C7217F8F5}" dt="2020-12-10T19:13:20.641" v="2" actId="1076"/>
        <pc:sldMkLst>
          <pc:docMk/>
          <pc:sldMk cId="86792074" sldId="484"/>
        </pc:sldMkLst>
        <pc:spChg chg="mod">
          <ac:chgData name="Burdett, Angela  (EDU)" userId="S::angela.burdett@gov.mb.ca::10c58e4d-00e5-4bda-addb-fcbe8a4d34c0" providerId="AD" clId="Web-{FC766C83-C297-458C-98AE-843C7217F8F5}" dt="2020-12-10T19:13:06.579" v="1" actId="1076"/>
          <ac:spMkLst>
            <pc:docMk/>
            <pc:sldMk cId="86792074" sldId="484"/>
            <ac:spMk id="19" creationId="{5F7D0B71-B8B2-F944-B23F-71BF9BE08A1A}"/>
          </ac:spMkLst>
        </pc:spChg>
        <pc:grpChg chg="mod">
          <ac:chgData name="Burdett, Angela  (EDU)" userId="S::angela.burdett@gov.mb.ca::10c58e4d-00e5-4bda-addb-fcbe8a4d34c0" providerId="AD" clId="Web-{FC766C83-C297-458C-98AE-843C7217F8F5}" dt="2020-12-10T19:13:20.641" v="2" actId="1076"/>
          <ac:grpSpMkLst>
            <pc:docMk/>
            <pc:sldMk cId="86792074" sldId="484"/>
            <ac:grpSpMk id="39" creationId="{82E025CD-919F-EF46-94EA-6DB1EEA13E31}"/>
          </ac:grpSpMkLst>
        </pc:grpChg>
      </pc:sldChg>
    </pc:docChg>
  </pc:docChgLst>
  <pc:docChgLst>
    <pc:chgData name="Goolcharan, Lisa (EDU)" userId="S::lisa.goolcharan@gov.mb.ca::2ccbd44c-bf31-4554-b32d-181535b54a2e" providerId="AD" clId="Web-{23D64A29-0F83-42D5-B0E3-16C9FA2E5A7A}"/>
    <pc:docChg chg="delSld modSld">
      <pc:chgData name="Goolcharan, Lisa (EDU)" userId="S::lisa.goolcharan@gov.mb.ca::2ccbd44c-bf31-4554-b32d-181535b54a2e" providerId="AD" clId="Web-{23D64A29-0F83-42D5-B0E3-16C9FA2E5A7A}" dt="2020-12-14T21:20:03.099" v="165"/>
      <pc:docMkLst>
        <pc:docMk/>
      </pc:docMkLst>
      <pc:sldChg chg="del">
        <pc:chgData name="Goolcharan, Lisa (EDU)" userId="S::lisa.goolcharan@gov.mb.ca::2ccbd44c-bf31-4554-b32d-181535b54a2e" providerId="AD" clId="Web-{23D64A29-0F83-42D5-B0E3-16C9FA2E5A7A}" dt="2020-12-14T21:20:03.099" v="165"/>
        <pc:sldMkLst>
          <pc:docMk/>
          <pc:sldMk cId="1368334527" sldId="493"/>
        </pc:sldMkLst>
      </pc:sldChg>
      <pc:sldChg chg="del">
        <pc:chgData name="Goolcharan, Lisa (EDU)" userId="S::lisa.goolcharan@gov.mb.ca::2ccbd44c-bf31-4554-b32d-181535b54a2e" providerId="AD" clId="Web-{23D64A29-0F83-42D5-B0E3-16C9FA2E5A7A}" dt="2020-12-14T21:19:58.537" v="164"/>
        <pc:sldMkLst>
          <pc:docMk/>
          <pc:sldMk cId="1142508865" sldId="504"/>
        </pc:sldMkLst>
      </pc:sldChg>
      <pc:sldChg chg="modSp">
        <pc:chgData name="Goolcharan, Lisa (EDU)" userId="S::lisa.goolcharan@gov.mb.ca::2ccbd44c-bf31-4554-b32d-181535b54a2e" providerId="AD" clId="Web-{23D64A29-0F83-42D5-B0E3-16C9FA2E5A7A}" dt="2020-12-14T21:19:07.771" v="161" actId="20577"/>
        <pc:sldMkLst>
          <pc:docMk/>
          <pc:sldMk cId="1119665999" sldId="517"/>
        </pc:sldMkLst>
        <pc:spChg chg="mod">
          <ac:chgData name="Goolcharan, Lisa (EDU)" userId="S::lisa.goolcharan@gov.mb.ca::2ccbd44c-bf31-4554-b32d-181535b54a2e" providerId="AD" clId="Web-{23D64A29-0F83-42D5-B0E3-16C9FA2E5A7A}" dt="2020-12-14T21:19:07.771" v="161" actId="20577"/>
          <ac:spMkLst>
            <pc:docMk/>
            <pc:sldMk cId="1119665999" sldId="517"/>
            <ac:spMk id="5" creationId="{3968D09D-29D2-4305-86CB-583492E68386}"/>
          </ac:spMkLst>
        </pc:spChg>
      </pc:sldChg>
      <pc:sldChg chg="modSp">
        <pc:chgData name="Goolcharan, Lisa (EDU)" userId="S::lisa.goolcharan@gov.mb.ca::2ccbd44c-bf31-4554-b32d-181535b54a2e" providerId="AD" clId="Web-{23D64A29-0F83-42D5-B0E3-16C9FA2E5A7A}" dt="2020-12-14T21:18:37.645" v="82" actId="20577"/>
        <pc:sldMkLst>
          <pc:docMk/>
          <pc:sldMk cId="2106331752" sldId="518"/>
        </pc:sldMkLst>
        <pc:spChg chg="mod">
          <ac:chgData name="Goolcharan, Lisa (EDU)" userId="S::lisa.goolcharan@gov.mb.ca::2ccbd44c-bf31-4554-b32d-181535b54a2e" providerId="AD" clId="Web-{23D64A29-0F83-42D5-B0E3-16C9FA2E5A7A}" dt="2020-12-14T21:18:37.645" v="82" actId="20577"/>
          <ac:spMkLst>
            <pc:docMk/>
            <pc:sldMk cId="2106331752" sldId="518"/>
            <ac:spMk id="2" creationId="{C30B5B31-B1DB-4306-8FAB-C3C67C9C9A74}"/>
          </ac:spMkLst>
        </pc:spChg>
      </pc:sldChg>
    </pc:docChg>
  </pc:docChgLst>
  <pc:docChgLst>
    <pc:chgData name="Burdett, Angela  (EDU)" userId="S::angela.burdett@gov.mb.ca::10c58e4d-00e5-4bda-addb-fcbe8a4d34c0" providerId="AD" clId="Web-{8D0CFB0F-6E06-41BC-9F83-F46344ECE53C}"/>
    <pc:docChg chg="modSld">
      <pc:chgData name="Burdett, Angela  (EDU)" userId="S::angela.burdett@gov.mb.ca::10c58e4d-00e5-4bda-addb-fcbe8a4d34c0" providerId="AD" clId="Web-{8D0CFB0F-6E06-41BC-9F83-F46344ECE53C}" dt="2020-12-15T14:18:51.586" v="1" actId="20577"/>
      <pc:docMkLst>
        <pc:docMk/>
      </pc:docMkLst>
      <pc:sldChg chg="modSp">
        <pc:chgData name="Burdett, Angela  (EDU)" userId="S::angela.burdett@gov.mb.ca::10c58e4d-00e5-4bda-addb-fcbe8a4d34c0" providerId="AD" clId="Web-{8D0CFB0F-6E06-41BC-9F83-F46344ECE53C}" dt="2020-12-15T14:18:51.586" v="0" actId="20577"/>
        <pc:sldMkLst>
          <pc:docMk/>
          <pc:sldMk cId="643630967" sldId="508"/>
        </pc:sldMkLst>
        <pc:spChg chg="mod">
          <ac:chgData name="Burdett, Angela  (EDU)" userId="S::angela.burdett@gov.mb.ca::10c58e4d-00e5-4bda-addb-fcbe8a4d34c0" providerId="AD" clId="Web-{8D0CFB0F-6E06-41BC-9F83-F46344ECE53C}" dt="2020-12-15T14:18:51.586" v="0" actId="20577"/>
          <ac:spMkLst>
            <pc:docMk/>
            <pc:sldMk cId="643630967" sldId="508"/>
            <ac:spMk id="2" creationId="{04E925E9-5A14-460C-84D9-7DA023356FE4}"/>
          </ac:spMkLst>
        </pc:spChg>
      </pc:sldChg>
    </pc:docChg>
  </pc:docChgLst>
  <pc:docChgLst>
    <pc:chgData name="Goolcharan, Lisa (EDU)" userId="S::lisa.goolcharan@gov.mb.ca::2ccbd44c-bf31-4554-b32d-181535b54a2e" providerId="AD" clId="Web-{7E612DBD-F3B9-4C3F-B0DE-5D480FC60B6C}"/>
    <pc:docChg chg="">
      <pc:chgData name="Goolcharan, Lisa (EDU)" userId="S::lisa.goolcharan@gov.mb.ca::2ccbd44c-bf31-4554-b32d-181535b54a2e" providerId="AD" clId="Web-{7E612DBD-F3B9-4C3F-B0DE-5D480FC60B6C}" dt="2020-12-16T21:57:29.869" v="0" actId="20577"/>
      <pc:docMkLst>
        <pc:docMk/>
      </pc:docMkLst>
    </pc:docChg>
  </pc:docChgLst>
  <pc:docChgLst>
    <pc:chgData name="Burdett, Angela  (EDU)" userId="S::angela.burdett@gov.mb.ca::10c58e4d-00e5-4bda-addb-fcbe8a4d34c0" providerId="AD" clId="Web-{EC744F70-FF71-49A6-806F-C5C38126ABBA}"/>
    <pc:docChg chg="addSld modSld">
      <pc:chgData name="Burdett, Angela  (EDU)" userId="S::angela.burdett@gov.mb.ca::10c58e4d-00e5-4bda-addb-fcbe8a4d34c0" providerId="AD" clId="Web-{EC744F70-FF71-49A6-806F-C5C38126ABBA}" dt="2020-12-11T21:39:24.473" v="799" actId="20577"/>
      <pc:docMkLst>
        <pc:docMk/>
      </pc:docMkLst>
      <pc:sldChg chg="modSp">
        <pc:chgData name="Burdett, Angela  (EDU)" userId="S::angela.burdett@gov.mb.ca::10c58e4d-00e5-4bda-addb-fcbe8a4d34c0" providerId="AD" clId="Web-{EC744F70-FF71-49A6-806F-C5C38126ABBA}" dt="2020-12-11T21:10:14.404" v="774" actId="20577"/>
        <pc:sldMkLst>
          <pc:docMk/>
          <pc:sldMk cId="2822311819" sldId="483"/>
        </pc:sldMkLst>
        <pc:spChg chg="mod">
          <ac:chgData name="Burdett, Angela  (EDU)" userId="S::angela.burdett@gov.mb.ca::10c58e4d-00e5-4bda-addb-fcbe8a4d34c0" providerId="AD" clId="Web-{EC744F70-FF71-49A6-806F-C5C38126ABBA}" dt="2020-12-11T21:10:14.404" v="774" actId="20577"/>
          <ac:spMkLst>
            <pc:docMk/>
            <pc:sldMk cId="2822311819" sldId="483"/>
            <ac:spMk id="3" creationId="{CAC24D0E-833C-D34E-81E6-87319AE9D0A5}"/>
          </ac:spMkLst>
        </pc:spChg>
      </pc:sldChg>
      <pc:sldChg chg="modSp">
        <pc:chgData name="Burdett, Angela  (EDU)" userId="S::angela.burdett@gov.mb.ca::10c58e4d-00e5-4bda-addb-fcbe8a4d34c0" providerId="AD" clId="Web-{EC744F70-FF71-49A6-806F-C5C38126ABBA}" dt="2020-12-11T21:39:24.473" v="798" actId="20577"/>
        <pc:sldMkLst>
          <pc:docMk/>
          <pc:sldMk cId="643630967" sldId="508"/>
        </pc:sldMkLst>
        <pc:spChg chg="mod">
          <ac:chgData name="Burdett, Angela  (EDU)" userId="S::angela.burdett@gov.mb.ca::10c58e4d-00e5-4bda-addb-fcbe8a4d34c0" providerId="AD" clId="Web-{EC744F70-FF71-49A6-806F-C5C38126ABBA}" dt="2020-12-11T21:39:24.473" v="798" actId="20577"/>
          <ac:spMkLst>
            <pc:docMk/>
            <pc:sldMk cId="643630967" sldId="508"/>
            <ac:spMk id="2" creationId="{04E925E9-5A14-460C-84D9-7DA023356FE4}"/>
          </ac:spMkLst>
        </pc:spChg>
      </pc:sldChg>
      <pc:sldChg chg="modSp">
        <pc:chgData name="Burdett, Angela  (EDU)" userId="S::angela.burdett@gov.mb.ca::10c58e4d-00e5-4bda-addb-fcbe8a4d34c0" providerId="AD" clId="Web-{EC744F70-FF71-49A6-806F-C5C38126ABBA}" dt="2020-12-11T21:31:51.271" v="783" actId="1076"/>
        <pc:sldMkLst>
          <pc:docMk/>
          <pc:sldMk cId="3409945692" sldId="515"/>
        </pc:sldMkLst>
        <pc:spChg chg="mod">
          <ac:chgData name="Burdett, Angela  (EDU)" userId="S::angela.burdett@gov.mb.ca::10c58e4d-00e5-4bda-addb-fcbe8a4d34c0" providerId="AD" clId="Web-{EC744F70-FF71-49A6-806F-C5C38126ABBA}" dt="2020-12-11T21:31:42.692" v="782" actId="1076"/>
          <ac:spMkLst>
            <pc:docMk/>
            <pc:sldMk cId="3409945692" sldId="515"/>
            <ac:spMk id="3" creationId="{22238C36-7912-4146-BCBF-81FC317D23C1}"/>
          </ac:spMkLst>
        </pc:spChg>
        <pc:spChg chg="mod">
          <ac:chgData name="Burdett, Angela  (EDU)" userId="S::angela.burdett@gov.mb.ca::10c58e4d-00e5-4bda-addb-fcbe8a4d34c0" providerId="AD" clId="Web-{EC744F70-FF71-49A6-806F-C5C38126ABBA}" dt="2020-12-11T21:31:51.271" v="783" actId="1076"/>
          <ac:spMkLst>
            <pc:docMk/>
            <pc:sldMk cId="3409945692" sldId="515"/>
            <ac:spMk id="4" creationId="{8BBC0190-C201-40DE-9109-981AE92D0084}"/>
          </ac:spMkLst>
        </pc:spChg>
      </pc:sldChg>
      <pc:sldChg chg="modSp">
        <pc:chgData name="Burdett, Angela  (EDU)" userId="S::angela.burdett@gov.mb.ca::10c58e4d-00e5-4bda-addb-fcbe8a4d34c0" providerId="AD" clId="Web-{EC744F70-FF71-49A6-806F-C5C38126ABBA}" dt="2020-12-11T20:29:15.695" v="312" actId="20577"/>
        <pc:sldMkLst>
          <pc:docMk/>
          <pc:sldMk cId="2106331752" sldId="518"/>
        </pc:sldMkLst>
        <pc:spChg chg="mod">
          <ac:chgData name="Burdett, Angela  (EDU)" userId="S::angela.burdett@gov.mb.ca::10c58e4d-00e5-4bda-addb-fcbe8a4d34c0" providerId="AD" clId="Web-{EC744F70-FF71-49A6-806F-C5C38126ABBA}" dt="2020-12-11T20:29:15.695" v="312" actId="20577"/>
          <ac:spMkLst>
            <pc:docMk/>
            <pc:sldMk cId="2106331752" sldId="518"/>
            <ac:spMk id="2" creationId="{C30B5B31-B1DB-4306-8FAB-C3C67C9C9A74}"/>
          </ac:spMkLst>
        </pc:spChg>
      </pc:sldChg>
      <pc:sldChg chg="addSp modSp new">
        <pc:chgData name="Burdett, Angela  (EDU)" userId="S::angela.burdett@gov.mb.ca::10c58e4d-00e5-4bda-addb-fcbe8a4d34c0" providerId="AD" clId="Web-{EC744F70-FF71-49A6-806F-C5C38126ABBA}" dt="2020-12-11T21:12:31.147" v="780" actId="20577"/>
        <pc:sldMkLst>
          <pc:docMk/>
          <pc:sldMk cId="2571144682" sldId="519"/>
        </pc:sldMkLst>
        <pc:spChg chg="add mod">
          <ac:chgData name="Burdett, Angela  (EDU)" userId="S::angela.burdett@gov.mb.ca::10c58e4d-00e5-4bda-addb-fcbe8a4d34c0" providerId="AD" clId="Web-{EC744F70-FF71-49A6-806F-C5C38126ABBA}" dt="2020-12-11T21:12:31.147" v="780" actId="20577"/>
          <ac:spMkLst>
            <pc:docMk/>
            <pc:sldMk cId="2571144682" sldId="519"/>
            <ac:spMk id="2" creationId="{6145AAAD-856B-48EE-B8A4-CB16B78AE910}"/>
          </ac:spMkLst>
        </pc:spChg>
      </pc:sldChg>
    </pc:docChg>
  </pc:docChgLst>
  <pc:docChgLst>
    <pc:chgData name="Burdett, Angela  (EDU)" userId="S::angela.burdett@gov.mb.ca::10c58e4d-00e5-4bda-addb-fcbe8a4d34c0" providerId="AD" clId="Web-{7454C874-E015-4EB7-8E28-DBB570659779}"/>
    <pc:docChg chg="modSld">
      <pc:chgData name="Burdett, Angela  (EDU)" userId="S::angela.burdett@gov.mb.ca::10c58e4d-00e5-4bda-addb-fcbe8a4d34c0" providerId="AD" clId="Web-{7454C874-E015-4EB7-8E28-DBB570659779}" dt="2020-12-11T17:49:37.471" v="531" actId="20577"/>
      <pc:docMkLst>
        <pc:docMk/>
      </pc:docMkLst>
      <pc:sldChg chg="modSp">
        <pc:chgData name="Burdett, Angela  (EDU)" userId="S::angela.burdett@gov.mb.ca::10c58e4d-00e5-4bda-addb-fcbe8a4d34c0" providerId="AD" clId="Web-{7454C874-E015-4EB7-8E28-DBB570659779}" dt="2020-12-11T17:49:37.471" v="530" actId="20577"/>
        <pc:sldMkLst>
          <pc:docMk/>
          <pc:sldMk cId="403338700" sldId="257"/>
        </pc:sldMkLst>
        <pc:spChg chg="mod">
          <ac:chgData name="Burdett, Angela  (EDU)" userId="S::angela.burdett@gov.mb.ca::10c58e4d-00e5-4bda-addb-fcbe8a4d34c0" providerId="AD" clId="Web-{7454C874-E015-4EB7-8E28-DBB570659779}" dt="2020-12-11T17:49:37.471" v="530" actId="20577"/>
          <ac:spMkLst>
            <pc:docMk/>
            <pc:sldMk cId="403338700" sldId="257"/>
            <ac:spMk id="8" creationId="{050585A3-4C82-464F-A994-96980335C179}"/>
          </ac:spMkLst>
        </pc:spChg>
      </pc:sldChg>
      <pc:sldChg chg="modSp">
        <pc:chgData name="Burdett, Angela  (EDU)" userId="S::angela.burdett@gov.mb.ca::10c58e4d-00e5-4bda-addb-fcbe8a4d34c0" providerId="AD" clId="Web-{7454C874-E015-4EB7-8E28-DBB570659779}" dt="2020-12-11T15:51:22.162" v="158" actId="20577"/>
        <pc:sldMkLst>
          <pc:docMk/>
          <pc:sldMk cId="389718236" sldId="258"/>
        </pc:sldMkLst>
        <pc:spChg chg="mod">
          <ac:chgData name="Burdett, Angela  (EDU)" userId="S::angela.burdett@gov.mb.ca::10c58e4d-00e5-4bda-addb-fcbe8a4d34c0" providerId="AD" clId="Web-{7454C874-E015-4EB7-8E28-DBB570659779}" dt="2020-12-11T15:51:22.162" v="158" actId="20577"/>
          <ac:spMkLst>
            <pc:docMk/>
            <pc:sldMk cId="389718236" sldId="258"/>
            <ac:spMk id="8" creationId="{8BC8FFD6-02BC-4AD3-9961-C6807FBA623B}"/>
          </ac:spMkLst>
        </pc:spChg>
        <pc:spChg chg="mod">
          <ac:chgData name="Burdett, Angela  (EDU)" userId="S::angela.burdett@gov.mb.ca::10c58e4d-00e5-4bda-addb-fcbe8a4d34c0" providerId="AD" clId="Web-{7454C874-E015-4EB7-8E28-DBB570659779}" dt="2020-12-11T15:50:58.894" v="135" actId="1076"/>
          <ac:spMkLst>
            <pc:docMk/>
            <pc:sldMk cId="389718236" sldId="258"/>
            <ac:spMk id="9" creationId="{D93AB058-05CE-554E-B374-37649FA64487}"/>
          </ac:spMkLst>
        </pc:spChg>
        <pc:picChg chg="mod">
          <ac:chgData name="Burdett, Angela  (EDU)" userId="S::angela.burdett@gov.mb.ca::10c58e4d-00e5-4bda-addb-fcbe8a4d34c0" providerId="AD" clId="Web-{7454C874-E015-4EB7-8E28-DBB570659779}" dt="2020-12-11T15:50:40.909" v="133" actId="1076"/>
          <ac:picMkLst>
            <pc:docMk/>
            <pc:sldMk cId="389718236" sldId="258"/>
            <ac:picMk id="2" creationId="{0349857E-F0B5-AC4E-9B7C-C0B993441222}"/>
          </ac:picMkLst>
        </pc:picChg>
      </pc:sldChg>
      <pc:sldChg chg="modSp">
        <pc:chgData name="Burdett, Angela  (EDU)" userId="S::angela.burdett@gov.mb.ca::10c58e4d-00e5-4bda-addb-fcbe8a4d34c0" providerId="AD" clId="Web-{7454C874-E015-4EB7-8E28-DBB570659779}" dt="2020-12-11T16:55:11.319" v="506" actId="20577"/>
        <pc:sldMkLst>
          <pc:docMk/>
          <pc:sldMk cId="2822311819" sldId="483"/>
        </pc:sldMkLst>
        <pc:spChg chg="mod">
          <ac:chgData name="Burdett, Angela  (EDU)" userId="S::angela.burdett@gov.mb.ca::10c58e4d-00e5-4bda-addb-fcbe8a4d34c0" providerId="AD" clId="Web-{7454C874-E015-4EB7-8E28-DBB570659779}" dt="2020-12-11T16:55:11.319" v="506" actId="20577"/>
          <ac:spMkLst>
            <pc:docMk/>
            <pc:sldMk cId="2822311819" sldId="483"/>
            <ac:spMk id="3" creationId="{CAC24D0E-833C-D34E-81E6-87319AE9D0A5}"/>
          </ac:spMkLst>
        </pc:spChg>
      </pc:sldChg>
      <pc:sldChg chg="modSp">
        <pc:chgData name="Burdett, Angela  (EDU)" userId="S::angela.burdett@gov.mb.ca::10c58e4d-00e5-4bda-addb-fcbe8a4d34c0" providerId="AD" clId="Web-{7454C874-E015-4EB7-8E28-DBB570659779}" dt="2020-12-11T16:26:39.221" v="431" actId="20577"/>
        <pc:sldMkLst>
          <pc:docMk/>
          <pc:sldMk cId="86792074" sldId="484"/>
        </pc:sldMkLst>
        <pc:spChg chg="mod">
          <ac:chgData name="Burdett, Angela  (EDU)" userId="S::angela.burdett@gov.mb.ca::10c58e4d-00e5-4bda-addb-fcbe8a4d34c0" providerId="AD" clId="Web-{7454C874-E015-4EB7-8E28-DBB570659779}" dt="2020-12-11T16:26:39.221" v="431" actId="20577"/>
          <ac:spMkLst>
            <pc:docMk/>
            <pc:sldMk cId="86792074" sldId="484"/>
            <ac:spMk id="24" creationId="{1ED16C0E-A511-474C-9288-F47BF6C19E6F}"/>
          </ac:spMkLst>
        </pc:spChg>
        <pc:spChg chg="mod">
          <ac:chgData name="Burdett, Angela  (EDU)" userId="S::angela.burdett@gov.mb.ca::10c58e4d-00e5-4bda-addb-fcbe8a4d34c0" providerId="AD" clId="Web-{7454C874-E015-4EB7-8E28-DBB570659779}" dt="2020-12-11T15:54:44.112" v="203" actId="20577"/>
          <ac:spMkLst>
            <pc:docMk/>
            <pc:sldMk cId="86792074" sldId="484"/>
            <ac:spMk id="26" creationId="{9859D51F-8235-2F44-BB10-F6ADD79153DD}"/>
          </ac:spMkLst>
        </pc:spChg>
        <pc:spChg chg="mod">
          <ac:chgData name="Burdett, Angela  (EDU)" userId="S::angela.burdett@gov.mb.ca::10c58e4d-00e5-4bda-addb-fcbe8a4d34c0" providerId="AD" clId="Web-{7454C874-E015-4EB7-8E28-DBB570659779}" dt="2020-12-11T16:25:58.359" v="416" actId="20577"/>
          <ac:spMkLst>
            <pc:docMk/>
            <pc:sldMk cId="86792074" sldId="484"/>
            <ac:spMk id="28" creationId="{6B71FD38-8986-3C48-ABC3-FEAF43DF9AC2}"/>
          </ac:spMkLst>
        </pc:spChg>
      </pc:sldChg>
      <pc:sldChg chg="modSp">
        <pc:chgData name="Burdett, Angela  (EDU)" userId="S::angela.burdett@gov.mb.ca::10c58e4d-00e5-4bda-addb-fcbe8a4d34c0" providerId="AD" clId="Web-{7454C874-E015-4EB7-8E28-DBB570659779}" dt="2020-12-11T15:50:11.719" v="129" actId="20577"/>
        <pc:sldMkLst>
          <pc:docMk/>
          <pc:sldMk cId="4116292960" sldId="486"/>
        </pc:sldMkLst>
        <pc:spChg chg="mod">
          <ac:chgData name="Burdett, Angela  (EDU)" userId="S::angela.burdett@gov.mb.ca::10c58e4d-00e5-4bda-addb-fcbe8a4d34c0" providerId="AD" clId="Web-{7454C874-E015-4EB7-8E28-DBB570659779}" dt="2020-12-11T15:50:11.719" v="129" actId="20577"/>
          <ac:spMkLst>
            <pc:docMk/>
            <pc:sldMk cId="4116292960" sldId="486"/>
            <ac:spMk id="24" creationId="{1ED16C0E-A511-474C-9288-F47BF6C19E6F}"/>
          </ac:spMkLst>
        </pc:spChg>
        <pc:spChg chg="mod">
          <ac:chgData name="Burdett, Angela  (EDU)" userId="S::angela.burdett@gov.mb.ca::10c58e4d-00e5-4bda-addb-fcbe8a4d34c0" providerId="AD" clId="Web-{7454C874-E015-4EB7-8E28-DBB570659779}" dt="2020-12-11T15:46:08.454" v="92" actId="20577"/>
          <ac:spMkLst>
            <pc:docMk/>
            <pc:sldMk cId="4116292960" sldId="486"/>
            <ac:spMk id="26" creationId="{9859D51F-8235-2F44-BB10-F6ADD79153DD}"/>
          </ac:spMkLst>
        </pc:spChg>
        <pc:spChg chg="mod">
          <ac:chgData name="Burdett, Angela  (EDU)" userId="S::angela.burdett@gov.mb.ca::10c58e4d-00e5-4bda-addb-fcbe8a4d34c0" providerId="AD" clId="Web-{7454C874-E015-4EB7-8E28-DBB570659779}" dt="2020-12-11T15:43:51.539" v="27" actId="20577"/>
          <ac:spMkLst>
            <pc:docMk/>
            <pc:sldMk cId="4116292960" sldId="486"/>
            <ac:spMk id="28" creationId="{6B71FD38-8986-3C48-ABC3-FEAF43DF9AC2}"/>
          </ac:spMkLst>
        </pc:spChg>
        <pc:spChg chg="mod">
          <ac:chgData name="Burdett, Angela  (EDU)" userId="S::angela.burdett@gov.mb.ca::10c58e4d-00e5-4bda-addb-fcbe8a4d34c0" providerId="AD" clId="Web-{7454C874-E015-4EB7-8E28-DBB570659779}" dt="2020-12-11T15:42:42.456" v="5" actId="14100"/>
          <ac:spMkLst>
            <pc:docMk/>
            <pc:sldMk cId="4116292960" sldId="486"/>
            <ac:spMk id="35" creationId="{CCB5C67A-3D06-BD49-B014-A1DC4FAE951E}"/>
          </ac:spMkLst>
        </pc:spChg>
        <pc:spChg chg="mod">
          <ac:chgData name="Burdett, Angela  (EDU)" userId="S::angela.burdett@gov.mb.ca::10c58e4d-00e5-4bda-addb-fcbe8a4d34c0" providerId="AD" clId="Web-{7454C874-E015-4EB7-8E28-DBB570659779}" dt="2020-12-11T15:45:05.246" v="59" actId="20577"/>
          <ac:spMkLst>
            <pc:docMk/>
            <pc:sldMk cId="4116292960" sldId="486"/>
            <ac:spMk id="36" creationId="{39B6BCBB-D80B-DD46-A0CD-4CE4EAF5A706}"/>
          </ac:spMkLst>
        </pc:spChg>
      </pc:sldChg>
      <pc:sldChg chg="modSp">
        <pc:chgData name="Burdett, Angela  (EDU)" userId="S::angela.burdett@gov.mb.ca::10c58e4d-00e5-4bda-addb-fcbe8a4d34c0" providerId="AD" clId="Web-{7454C874-E015-4EB7-8E28-DBB570659779}" dt="2020-12-11T15:50:23.204" v="131" actId="20577"/>
        <pc:sldMkLst>
          <pc:docMk/>
          <pc:sldMk cId="1674306419" sldId="497"/>
        </pc:sldMkLst>
        <pc:spChg chg="mod">
          <ac:chgData name="Burdett, Angela  (EDU)" userId="S::angela.burdett@gov.mb.ca::10c58e4d-00e5-4bda-addb-fcbe8a4d34c0" providerId="AD" clId="Web-{7454C874-E015-4EB7-8E28-DBB570659779}" dt="2020-12-11T15:50:23.204" v="131" actId="20577"/>
          <ac:spMkLst>
            <pc:docMk/>
            <pc:sldMk cId="1674306419" sldId="497"/>
            <ac:spMk id="17" creationId="{4318019E-D9AA-4DF1-A9CF-29F31B246EA7}"/>
          </ac:spMkLst>
        </pc:spChg>
      </pc:sldChg>
      <pc:sldChg chg="modSp">
        <pc:chgData name="Burdett, Angela  (EDU)" userId="S::angela.burdett@gov.mb.ca::10c58e4d-00e5-4bda-addb-fcbe8a4d34c0" providerId="AD" clId="Web-{7454C874-E015-4EB7-8E28-DBB570659779}" dt="2020-12-11T16:26:49.956" v="441" actId="14100"/>
        <pc:sldMkLst>
          <pc:docMk/>
          <pc:sldMk cId="4270018003" sldId="498"/>
        </pc:sldMkLst>
        <pc:spChg chg="mod">
          <ac:chgData name="Burdett, Angela  (EDU)" userId="S::angela.burdett@gov.mb.ca::10c58e4d-00e5-4bda-addb-fcbe8a4d34c0" providerId="AD" clId="Web-{7454C874-E015-4EB7-8E28-DBB570659779}" dt="2020-12-11T16:26:49.956" v="441" actId="14100"/>
          <ac:spMkLst>
            <pc:docMk/>
            <pc:sldMk cId="4270018003" sldId="498"/>
            <ac:spMk id="17" creationId="{E18026F4-31FB-41DD-B8A6-249B6FC73DF0}"/>
          </ac:spMkLst>
        </pc:spChg>
      </pc:sldChg>
      <pc:sldChg chg="modSp">
        <pc:chgData name="Burdett, Angela  (EDU)" userId="S::angela.burdett@gov.mb.ca::10c58e4d-00e5-4bda-addb-fcbe8a4d34c0" providerId="AD" clId="Web-{7454C874-E015-4EB7-8E28-DBB570659779}" dt="2020-12-11T15:52:02.664" v="191" actId="1076"/>
        <pc:sldMkLst>
          <pc:docMk/>
          <pc:sldMk cId="3374029679" sldId="506"/>
        </pc:sldMkLst>
        <pc:spChg chg="mod">
          <ac:chgData name="Burdett, Angela  (EDU)" userId="S::angela.burdett@gov.mb.ca::10c58e4d-00e5-4bda-addb-fcbe8a4d34c0" providerId="AD" clId="Web-{7454C874-E015-4EB7-8E28-DBB570659779}" dt="2020-12-11T15:52:02.664" v="191" actId="1076"/>
          <ac:spMkLst>
            <pc:docMk/>
            <pc:sldMk cId="3374029679" sldId="506"/>
            <ac:spMk id="5" creationId="{E8A1EA28-9EBD-41C6-BC1E-8FEE15DD0FA8}"/>
          </ac:spMkLst>
        </pc:spChg>
      </pc:sldChg>
      <pc:sldChg chg="modSp">
        <pc:chgData name="Burdett, Angela  (EDU)" userId="S::angela.burdett@gov.mb.ca::10c58e4d-00e5-4bda-addb-fcbe8a4d34c0" providerId="AD" clId="Web-{7454C874-E015-4EB7-8E28-DBB570659779}" dt="2020-12-11T15:59:21.708" v="360" actId="20577"/>
        <pc:sldMkLst>
          <pc:docMk/>
          <pc:sldMk cId="1097575668" sldId="507"/>
        </pc:sldMkLst>
        <pc:spChg chg="mod">
          <ac:chgData name="Burdett, Angela  (EDU)" userId="S::angela.burdett@gov.mb.ca::10c58e4d-00e5-4bda-addb-fcbe8a4d34c0" providerId="AD" clId="Web-{7454C874-E015-4EB7-8E28-DBB570659779}" dt="2020-12-11T15:59:21.708" v="360" actId="20577"/>
          <ac:spMkLst>
            <pc:docMk/>
            <pc:sldMk cId="1097575668" sldId="507"/>
            <ac:spMk id="3" creationId="{5ED73375-230C-426A-95D8-7CF67DBF6444}"/>
          </ac:spMkLst>
        </pc:spChg>
      </pc:sldChg>
      <pc:sldChg chg="modSp">
        <pc:chgData name="Burdett, Angela  (EDU)" userId="S::angela.burdett@gov.mb.ca::10c58e4d-00e5-4bda-addb-fcbe8a4d34c0" providerId="AD" clId="Web-{7454C874-E015-4EB7-8E28-DBB570659779}" dt="2020-12-11T15:58:57.425" v="358" actId="14100"/>
        <pc:sldMkLst>
          <pc:docMk/>
          <pc:sldMk cId="643630967" sldId="508"/>
        </pc:sldMkLst>
        <pc:spChg chg="mod">
          <ac:chgData name="Burdett, Angela  (EDU)" userId="S::angela.burdett@gov.mb.ca::10c58e4d-00e5-4bda-addb-fcbe8a4d34c0" providerId="AD" clId="Web-{7454C874-E015-4EB7-8E28-DBB570659779}" dt="2020-12-11T15:58:57.425" v="358" actId="14100"/>
          <ac:spMkLst>
            <pc:docMk/>
            <pc:sldMk cId="643630967" sldId="508"/>
            <ac:spMk id="4" creationId="{4C152105-BB6B-4ED5-8BD5-BE0EAD62EDFD}"/>
          </ac:spMkLst>
        </pc:spChg>
        <pc:spChg chg="mod">
          <ac:chgData name="Burdett, Angela  (EDU)" userId="S::angela.burdett@gov.mb.ca::10c58e4d-00e5-4bda-addb-fcbe8a4d34c0" providerId="AD" clId="Web-{7454C874-E015-4EB7-8E28-DBB570659779}" dt="2020-12-11T15:58:32.533" v="351" actId="14100"/>
          <ac:spMkLst>
            <pc:docMk/>
            <pc:sldMk cId="643630967" sldId="508"/>
            <ac:spMk id="6" creationId="{59453416-5262-41F7-B02C-8352EB3EF683}"/>
          </ac:spMkLst>
        </pc:spChg>
      </pc:sldChg>
      <pc:sldChg chg="modSp">
        <pc:chgData name="Burdett, Angela  (EDU)" userId="S::angela.burdett@gov.mb.ca::10c58e4d-00e5-4bda-addb-fcbe8a4d34c0" providerId="AD" clId="Web-{7454C874-E015-4EB7-8E28-DBB570659779}" dt="2020-12-11T16:51:09.738" v="503" actId="20577"/>
        <pc:sldMkLst>
          <pc:docMk/>
          <pc:sldMk cId="3804758345" sldId="509"/>
        </pc:sldMkLst>
        <pc:spChg chg="mod">
          <ac:chgData name="Burdett, Angela  (EDU)" userId="S::angela.burdett@gov.mb.ca::10c58e4d-00e5-4bda-addb-fcbe8a4d34c0" providerId="AD" clId="Web-{7454C874-E015-4EB7-8E28-DBB570659779}" dt="2020-12-11T16:51:09.738" v="503" actId="20577"/>
          <ac:spMkLst>
            <pc:docMk/>
            <pc:sldMk cId="3804758345" sldId="509"/>
            <ac:spMk id="3" creationId="{5AC9E5EA-E842-4C31-B48E-7FE0B802439C}"/>
          </ac:spMkLst>
        </pc:spChg>
      </pc:sldChg>
      <pc:sldChg chg="modSp">
        <pc:chgData name="Burdett, Angela  (EDU)" userId="S::angela.burdett@gov.mb.ca::10c58e4d-00e5-4bda-addb-fcbe8a4d34c0" providerId="AD" clId="Web-{7454C874-E015-4EB7-8E28-DBB570659779}" dt="2020-12-11T16:51:26.817" v="505" actId="1076"/>
        <pc:sldMkLst>
          <pc:docMk/>
          <pc:sldMk cId="3571491034" sldId="511"/>
        </pc:sldMkLst>
        <pc:spChg chg="mod">
          <ac:chgData name="Burdett, Angela  (EDU)" userId="S::angela.burdett@gov.mb.ca::10c58e4d-00e5-4bda-addb-fcbe8a4d34c0" providerId="AD" clId="Web-{7454C874-E015-4EB7-8E28-DBB570659779}" dt="2020-12-11T16:51:26.817" v="505" actId="1076"/>
          <ac:spMkLst>
            <pc:docMk/>
            <pc:sldMk cId="3571491034" sldId="511"/>
            <ac:spMk id="2" creationId="{EE0D5390-440E-4359-A1E1-BF768E7719B7}"/>
          </ac:spMkLst>
        </pc:spChg>
      </pc:sldChg>
    </pc:docChg>
  </pc:docChgLst>
  <pc:docChgLst>
    <pc:chgData name="Burdett, Angela  (EDU)" userId="S::angela.burdett@gov.mb.ca::10c58e4d-00e5-4bda-addb-fcbe8a4d34c0" providerId="AD" clId="Web-{2F5BE8F3-3EAD-46EE-8A60-EBAB97CABB1F}"/>
    <pc:docChg chg="modSld">
      <pc:chgData name="Burdett, Angela  (EDU)" userId="S::angela.burdett@gov.mb.ca::10c58e4d-00e5-4bda-addb-fcbe8a4d34c0" providerId="AD" clId="Web-{2F5BE8F3-3EAD-46EE-8A60-EBAB97CABB1F}" dt="2020-12-11T18:28:46.678" v="267" actId="14100"/>
      <pc:docMkLst>
        <pc:docMk/>
      </pc:docMkLst>
      <pc:sldChg chg="modSp">
        <pc:chgData name="Burdett, Angela  (EDU)" userId="S::angela.burdett@gov.mb.ca::10c58e4d-00e5-4bda-addb-fcbe8a4d34c0" providerId="AD" clId="Web-{2F5BE8F3-3EAD-46EE-8A60-EBAB97CABB1F}" dt="2020-12-11T18:15:52.031" v="76" actId="20577"/>
        <pc:sldMkLst>
          <pc:docMk/>
          <pc:sldMk cId="2822311819" sldId="483"/>
        </pc:sldMkLst>
        <pc:spChg chg="mod">
          <ac:chgData name="Burdett, Angela  (EDU)" userId="S::angela.burdett@gov.mb.ca::10c58e4d-00e5-4bda-addb-fcbe8a4d34c0" providerId="AD" clId="Web-{2F5BE8F3-3EAD-46EE-8A60-EBAB97CABB1F}" dt="2020-12-11T18:15:52.031" v="76" actId="20577"/>
          <ac:spMkLst>
            <pc:docMk/>
            <pc:sldMk cId="2822311819" sldId="483"/>
            <ac:spMk id="3" creationId="{CAC24D0E-833C-D34E-81E6-87319AE9D0A5}"/>
          </ac:spMkLst>
        </pc:spChg>
      </pc:sldChg>
      <pc:sldChg chg="modSp">
        <pc:chgData name="Burdett, Angela  (EDU)" userId="S::angela.burdett@gov.mb.ca::10c58e4d-00e5-4bda-addb-fcbe8a4d34c0" providerId="AD" clId="Web-{2F5BE8F3-3EAD-46EE-8A60-EBAB97CABB1F}" dt="2020-12-11T18:27:10.021" v="266"/>
        <pc:sldMkLst>
          <pc:docMk/>
          <pc:sldMk cId="1368334527" sldId="493"/>
        </pc:sldMkLst>
        <pc:graphicFrameChg chg="mod modGraphic">
          <ac:chgData name="Burdett, Angela  (EDU)" userId="S::angela.burdett@gov.mb.ca::10c58e4d-00e5-4bda-addb-fcbe8a4d34c0" providerId="AD" clId="Web-{2F5BE8F3-3EAD-46EE-8A60-EBAB97CABB1F}" dt="2020-12-11T18:27:10.021" v="266"/>
          <ac:graphicFrameMkLst>
            <pc:docMk/>
            <pc:sldMk cId="1368334527" sldId="493"/>
            <ac:graphicFrameMk id="7" creationId="{C2EF123C-1D38-48D0-97FC-0C912B7A033D}"/>
          </ac:graphicFrameMkLst>
        </pc:graphicFrameChg>
      </pc:sldChg>
      <pc:sldChg chg="modSp">
        <pc:chgData name="Burdett, Angela  (EDU)" userId="S::angela.burdett@gov.mb.ca::10c58e4d-00e5-4bda-addb-fcbe8a4d34c0" providerId="AD" clId="Web-{2F5BE8F3-3EAD-46EE-8A60-EBAB97CABB1F}" dt="2020-12-11T18:28:46.678" v="267" actId="14100"/>
        <pc:sldMkLst>
          <pc:docMk/>
          <pc:sldMk cId="1271290083" sldId="501"/>
        </pc:sldMkLst>
        <pc:spChg chg="mod">
          <ac:chgData name="Burdett, Angela  (EDU)" userId="S::angela.burdett@gov.mb.ca::10c58e4d-00e5-4bda-addb-fcbe8a4d34c0" providerId="AD" clId="Web-{2F5BE8F3-3EAD-46EE-8A60-EBAB97CABB1F}" dt="2020-12-11T18:28:46.678" v="267" actId="14100"/>
          <ac:spMkLst>
            <pc:docMk/>
            <pc:sldMk cId="1271290083" sldId="501"/>
            <ac:spMk id="2" creationId="{937F8C4C-6144-45EA-8ED5-9564B670A9CF}"/>
          </ac:spMkLst>
        </pc:spChg>
      </pc:sldChg>
      <pc:sldChg chg="modSp">
        <pc:chgData name="Burdett, Angela  (EDU)" userId="S::angela.burdett@gov.mb.ca::10c58e4d-00e5-4bda-addb-fcbe8a4d34c0" providerId="AD" clId="Web-{2F5BE8F3-3EAD-46EE-8A60-EBAB97CABB1F}" dt="2020-12-11T18:15:03.484" v="64" actId="20577"/>
        <pc:sldMkLst>
          <pc:docMk/>
          <pc:sldMk cId="3804758345" sldId="509"/>
        </pc:sldMkLst>
        <pc:spChg chg="mod">
          <ac:chgData name="Burdett, Angela  (EDU)" userId="S::angela.burdett@gov.mb.ca::10c58e4d-00e5-4bda-addb-fcbe8a4d34c0" providerId="AD" clId="Web-{2F5BE8F3-3EAD-46EE-8A60-EBAB97CABB1F}" dt="2020-12-11T18:15:03.484" v="64" actId="20577"/>
          <ac:spMkLst>
            <pc:docMk/>
            <pc:sldMk cId="3804758345" sldId="509"/>
            <ac:spMk id="3" creationId="{5AC9E5EA-E842-4C31-B48E-7FE0B802439C}"/>
          </ac:spMkLst>
        </pc:spChg>
      </pc:sldChg>
      <pc:sldChg chg="modSp">
        <pc:chgData name="Burdett, Angela  (EDU)" userId="S::angela.burdett@gov.mb.ca::10c58e4d-00e5-4bda-addb-fcbe8a4d34c0" providerId="AD" clId="Web-{2F5BE8F3-3EAD-46EE-8A60-EBAB97CABB1F}" dt="2020-12-11T18:20:59.752" v="260" actId="14100"/>
        <pc:sldMkLst>
          <pc:docMk/>
          <pc:sldMk cId="1273337489" sldId="510"/>
        </pc:sldMkLst>
        <pc:spChg chg="mod">
          <ac:chgData name="Burdett, Angela  (EDU)" userId="S::angela.burdett@gov.mb.ca::10c58e4d-00e5-4bda-addb-fcbe8a4d34c0" providerId="AD" clId="Web-{2F5BE8F3-3EAD-46EE-8A60-EBAB97CABB1F}" dt="2020-12-11T18:20:59.752" v="260" actId="14100"/>
          <ac:spMkLst>
            <pc:docMk/>
            <pc:sldMk cId="1273337489" sldId="510"/>
            <ac:spMk id="4" creationId="{CFD675F2-C6C8-4E38-8C58-95E490E79C2D}"/>
          </ac:spMkLst>
        </pc:spChg>
      </pc:sldChg>
    </pc:docChg>
  </pc:docChgLst>
  <pc:docChgLst>
    <pc:chgData name="Goolcharan, Lisa (EDU)" userId="S::lisa.goolcharan@gov.mb.ca::2ccbd44c-bf31-4554-b32d-181535b54a2e" providerId="AD" clId="Web-{93E40FCF-5A20-4D1A-A90F-1F70A75AF885}"/>
    <pc:docChg chg="modSld">
      <pc:chgData name="Goolcharan, Lisa (EDU)" userId="S::lisa.goolcharan@gov.mb.ca::2ccbd44c-bf31-4554-b32d-181535b54a2e" providerId="AD" clId="Web-{93E40FCF-5A20-4D1A-A90F-1F70A75AF885}" dt="2020-12-14T23:00:32.736" v="202" actId="20577"/>
      <pc:docMkLst>
        <pc:docMk/>
      </pc:docMkLst>
      <pc:sldChg chg="modSp">
        <pc:chgData name="Goolcharan, Lisa (EDU)" userId="S::lisa.goolcharan@gov.mb.ca::2ccbd44c-bf31-4554-b32d-181535b54a2e" providerId="AD" clId="Web-{93E40FCF-5A20-4D1A-A90F-1F70A75AF885}" dt="2020-12-14T22:46:13.082" v="23" actId="20577"/>
        <pc:sldMkLst>
          <pc:docMk/>
          <pc:sldMk cId="2488234996" sldId="481"/>
        </pc:sldMkLst>
        <pc:spChg chg="mod">
          <ac:chgData name="Goolcharan, Lisa (EDU)" userId="S::lisa.goolcharan@gov.mb.ca::2ccbd44c-bf31-4554-b32d-181535b54a2e" providerId="AD" clId="Web-{93E40FCF-5A20-4D1A-A90F-1F70A75AF885}" dt="2020-12-14T22:46:13.082" v="23" actId="20577"/>
          <ac:spMkLst>
            <pc:docMk/>
            <pc:sldMk cId="2488234996" sldId="481"/>
            <ac:spMk id="10" creationId="{9F6E402F-55AE-9D40-88D0-9861913B13DB}"/>
          </ac:spMkLst>
        </pc:spChg>
      </pc:sldChg>
      <pc:sldChg chg="modSp">
        <pc:chgData name="Goolcharan, Lisa (EDU)" userId="S::lisa.goolcharan@gov.mb.ca::2ccbd44c-bf31-4554-b32d-181535b54a2e" providerId="AD" clId="Web-{93E40FCF-5A20-4D1A-A90F-1F70A75AF885}" dt="2020-12-14T22:45:14.551" v="17" actId="20577"/>
        <pc:sldMkLst>
          <pc:docMk/>
          <pc:sldMk cId="2822311819" sldId="483"/>
        </pc:sldMkLst>
        <pc:spChg chg="mod">
          <ac:chgData name="Goolcharan, Lisa (EDU)" userId="S::lisa.goolcharan@gov.mb.ca::2ccbd44c-bf31-4554-b32d-181535b54a2e" providerId="AD" clId="Web-{93E40FCF-5A20-4D1A-A90F-1F70A75AF885}" dt="2020-12-14T22:45:14.551" v="17" actId="20577"/>
          <ac:spMkLst>
            <pc:docMk/>
            <pc:sldMk cId="2822311819" sldId="483"/>
            <ac:spMk id="5" creationId="{0519B7BB-813A-8C43-8363-4C626DBE7384}"/>
          </ac:spMkLst>
        </pc:spChg>
      </pc:sldChg>
      <pc:sldChg chg="modSp">
        <pc:chgData name="Goolcharan, Lisa (EDU)" userId="S::lisa.goolcharan@gov.mb.ca::2ccbd44c-bf31-4554-b32d-181535b54a2e" providerId="AD" clId="Web-{93E40FCF-5A20-4D1A-A90F-1F70A75AF885}" dt="2020-12-14T22:44:37.348" v="9" actId="20577"/>
        <pc:sldMkLst>
          <pc:docMk/>
          <pc:sldMk cId="737511176" sldId="491"/>
        </pc:sldMkLst>
        <pc:spChg chg="mod">
          <ac:chgData name="Goolcharan, Lisa (EDU)" userId="S::lisa.goolcharan@gov.mb.ca::2ccbd44c-bf31-4554-b32d-181535b54a2e" providerId="AD" clId="Web-{93E40FCF-5A20-4D1A-A90F-1F70A75AF885}" dt="2020-12-14T22:44:37.348" v="9" actId="20577"/>
          <ac:spMkLst>
            <pc:docMk/>
            <pc:sldMk cId="737511176" sldId="491"/>
            <ac:spMk id="14" creationId="{10D15CE9-1EFB-0D4B-A627-7A0BEA8A178C}"/>
          </ac:spMkLst>
        </pc:spChg>
      </pc:sldChg>
      <pc:sldChg chg="modSp">
        <pc:chgData name="Goolcharan, Lisa (EDU)" userId="S::lisa.goolcharan@gov.mb.ca::2ccbd44c-bf31-4554-b32d-181535b54a2e" providerId="AD" clId="Web-{93E40FCF-5A20-4D1A-A90F-1F70A75AF885}" dt="2020-12-14T22:44:55.785" v="13" actId="20577"/>
        <pc:sldMkLst>
          <pc:docMk/>
          <pc:sldMk cId="1735836699" sldId="492"/>
        </pc:sldMkLst>
        <pc:spChg chg="mod">
          <ac:chgData name="Goolcharan, Lisa (EDU)" userId="S::lisa.goolcharan@gov.mb.ca::2ccbd44c-bf31-4554-b32d-181535b54a2e" providerId="AD" clId="Web-{93E40FCF-5A20-4D1A-A90F-1F70A75AF885}" dt="2020-12-14T22:44:55.785" v="13" actId="20577"/>
          <ac:spMkLst>
            <pc:docMk/>
            <pc:sldMk cId="1735836699" sldId="492"/>
            <ac:spMk id="14" creationId="{10D15CE9-1EFB-0D4B-A627-7A0BEA8A178C}"/>
          </ac:spMkLst>
        </pc:spChg>
      </pc:sldChg>
      <pc:sldChg chg="modSp">
        <pc:chgData name="Goolcharan, Lisa (EDU)" userId="S::lisa.goolcharan@gov.mb.ca::2ccbd44c-bf31-4554-b32d-181535b54a2e" providerId="AD" clId="Web-{93E40FCF-5A20-4D1A-A90F-1F70A75AF885}" dt="2020-12-14T23:00:32.736" v="201" actId="20577"/>
        <pc:sldMkLst>
          <pc:docMk/>
          <pc:sldMk cId="1285219020" sldId="494"/>
        </pc:sldMkLst>
        <pc:spChg chg="mod">
          <ac:chgData name="Goolcharan, Lisa (EDU)" userId="S::lisa.goolcharan@gov.mb.ca::2ccbd44c-bf31-4554-b32d-181535b54a2e" providerId="AD" clId="Web-{93E40FCF-5A20-4D1A-A90F-1F70A75AF885}" dt="2020-12-14T23:00:32.736" v="201" actId="20577"/>
          <ac:spMkLst>
            <pc:docMk/>
            <pc:sldMk cId="1285219020" sldId="494"/>
            <ac:spMk id="3" creationId="{0A992D17-4883-8B47-8515-6395DFE73942}"/>
          </ac:spMkLst>
        </pc:spChg>
      </pc:sldChg>
      <pc:sldChg chg="modSp">
        <pc:chgData name="Goolcharan, Lisa (EDU)" userId="S::lisa.goolcharan@gov.mb.ca::2ccbd44c-bf31-4554-b32d-181535b54a2e" providerId="AD" clId="Web-{93E40FCF-5A20-4D1A-A90F-1F70A75AF885}" dt="2020-12-14T22:44:10.739" v="1" actId="20577"/>
        <pc:sldMkLst>
          <pc:docMk/>
          <pc:sldMk cId="1097575668" sldId="507"/>
        </pc:sldMkLst>
        <pc:spChg chg="mod">
          <ac:chgData name="Goolcharan, Lisa (EDU)" userId="S::lisa.goolcharan@gov.mb.ca::2ccbd44c-bf31-4554-b32d-181535b54a2e" providerId="AD" clId="Web-{93E40FCF-5A20-4D1A-A90F-1F70A75AF885}" dt="2020-12-14T22:44:10.739" v="1" actId="20577"/>
          <ac:spMkLst>
            <pc:docMk/>
            <pc:sldMk cId="1097575668" sldId="507"/>
            <ac:spMk id="6" creationId="{E24725C9-B205-4AE3-B124-27CA4CFB8A1A}"/>
          </ac:spMkLst>
        </pc:spChg>
      </pc:sldChg>
      <pc:sldChg chg="modSp">
        <pc:chgData name="Goolcharan, Lisa (EDU)" userId="S::lisa.goolcharan@gov.mb.ca::2ccbd44c-bf31-4554-b32d-181535b54a2e" providerId="AD" clId="Web-{93E40FCF-5A20-4D1A-A90F-1F70A75AF885}" dt="2020-12-14T22:44:23.582" v="6" actId="14100"/>
        <pc:sldMkLst>
          <pc:docMk/>
          <pc:sldMk cId="643630967" sldId="508"/>
        </pc:sldMkLst>
        <pc:spChg chg="mod">
          <ac:chgData name="Goolcharan, Lisa (EDU)" userId="S::lisa.goolcharan@gov.mb.ca::2ccbd44c-bf31-4554-b32d-181535b54a2e" providerId="AD" clId="Web-{93E40FCF-5A20-4D1A-A90F-1F70A75AF885}" dt="2020-12-14T22:44:23.582" v="6" actId="14100"/>
          <ac:spMkLst>
            <pc:docMk/>
            <pc:sldMk cId="643630967" sldId="508"/>
            <ac:spMk id="4" creationId="{4C152105-BB6B-4ED5-8BD5-BE0EAD62EDFD}"/>
          </ac:spMkLst>
        </pc:spChg>
      </pc:sldChg>
      <pc:sldChg chg="modSp">
        <pc:chgData name="Goolcharan, Lisa (EDU)" userId="S::lisa.goolcharan@gov.mb.ca::2ccbd44c-bf31-4554-b32d-181535b54a2e" providerId="AD" clId="Web-{93E40FCF-5A20-4D1A-A90F-1F70A75AF885}" dt="2020-12-14T22:45:23.848" v="20" actId="20577"/>
        <pc:sldMkLst>
          <pc:docMk/>
          <pc:sldMk cId="3804758345" sldId="509"/>
        </pc:sldMkLst>
        <pc:spChg chg="mod">
          <ac:chgData name="Goolcharan, Lisa (EDU)" userId="S::lisa.goolcharan@gov.mb.ca::2ccbd44c-bf31-4554-b32d-181535b54a2e" providerId="AD" clId="Web-{93E40FCF-5A20-4D1A-A90F-1F70A75AF885}" dt="2020-12-14T22:45:23.848" v="20" actId="20577"/>
          <ac:spMkLst>
            <pc:docMk/>
            <pc:sldMk cId="3804758345" sldId="509"/>
            <ac:spMk id="4" creationId="{AA77E3C5-58EC-4B2F-AEC6-4AA620454196}"/>
          </ac:spMkLst>
        </pc:spChg>
      </pc:sldChg>
    </pc:docChg>
  </pc:docChgLst>
  <pc:docChgLst>
    <pc:chgData name="Burdett, Angela  (EDU)" userId="S::angela.burdett@gov.mb.ca::10c58e4d-00e5-4bda-addb-fcbe8a4d34c0" providerId="AD" clId="Web-{BEAE8971-A247-4851-9F21-6EF664040931}"/>
    <pc:docChg chg="modSld">
      <pc:chgData name="Burdett, Angela  (EDU)" userId="S::angela.burdett@gov.mb.ca::10c58e4d-00e5-4bda-addb-fcbe8a4d34c0" providerId="AD" clId="Web-{BEAE8971-A247-4851-9F21-6EF664040931}" dt="2020-12-10T21:19:28.167" v="137" actId="20577"/>
      <pc:docMkLst>
        <pc:docMk/>
      </pc:docMkLst>
      <pc:sldChg chg="modSp">
        <pc:chgData name="Burdett, Angela  (EDU)" userId="S::angela.burdett@gov.mb.ca::10c58e4d-00e5-4bda-addb-fcbe8a4d34c0" providerId="AD" clId="Web-{BEAE8971-A247-4851-9F21-6EF664040931}" dt="2020-12-10T21:19:28.167" v="137" actId="20577"/>
        <pc:sldMkLst>
          <pc:docMk/>
          <pc:sldMk cId="687250245" sldId="488"/>
        </pc:sldMkLst>
        <pc:spChg chg="mod">
          <ac:chgData name="Burdett, Angela  (EDU)" userId="S::angela.burdett@gov.mb.ca::10c58e4d-00e5-4bda-addb-fcbe8a4d34c0" providerId="AD" clId="Web-{BEAE8971-A247-4851-9F21-6EF664040931}" dt="2020-12-10T21:19:28.167" v="137" actId="20577"/>
          <ac:spMkLst>
            <pc:docMk/>
            <pc:sldMk cId="687250245" sldId="488"/>
            <ac:spMk id="23" creationId="{C3B05B86-D2C6-954A-952E-2366C5B0B08B}"/>
          </ac:spMkLst>
        </pc:spChg>
        <pc:spChg chg="mod">
          <ac:chgData name="Burdett, Angela  (EDU)" userId="S::angela.burdett@gov.mb.ca::10c58e4d-00e5-4bda-addb-fcbe8a4d34c0" providerId="AD" clId="Web-{BEAE8971-A247-4851-9F21-6EF664040931}" dt="2020-12-10T21:05:13.282" v="0" actId="1076"/>
          <ac:spMkLst>
            <pc:docMk/>
            <pc:sldMk cId="687250245" sldId="488"/>
            <ac:spMk id="25" creationId="{CE821E8B-0E85-B048-ACAF-0F97D95142CF}"/>
          </ac:spMkLst>
        </pc:spChg>
        <pc:spChg chg="mod">
          <ac:chgData name="Burdett, Angela  (EDU)" userId="S::angela.burdett@gov.mb.ca::10c58e4d-00e5-4bda-addb-fcbe8a4d34c0" providerId="AD" clId="Web-{BEAE8971-A247-4851-9F21-6EF664040931}" dt="2020-12-10T21:13:02.610" v="1" actId="14100"/>
          <ac:spMkLst>
            <pc:docMk/>
            <pc:sldMk cId="687250245" sldId="488"/>
            <ac:spMk id="26" creationId="{9859D51F-8235-2F44-BB10-F6ADD79153DD}"/>
          </ac:spMkLst>
        </pc:spChg>
      </pc:sldChg>
    </pc:docChg>
  </pc:docChgLst>
  <pc:docChgLst>
    <pc:chgData name="Goolcharan, Lisa (EDU)" userId="S::lisa.goolcharan@gov.mb.ca::2ccbd44c-bf31-4554-b32d-181535b54a2e" providerId="AD" clId="Web-{5AC9AAB6-8261-4133-88A4-5E9B1C6B588F}"/>
    <pc:docChg chg="modSld">
      <pc:chgData name="Goolcharan, Lisa (EDU)" userId="S::lisa.goolcharan@gov.mb.ca::2ccbd44c-bf31-4554-b32d-181535b54a2e" providerId="AD" clId="Web-{5AC9AAB6-8261-4133-88A4-5E9B1C6B588F}" dt="2020-12-17T14:42:52.814" v="25" actId="20577"/>
      <pc:docMkLst>
        <pc:docMk/>
      </pc:docMkLst>
      <pc:sldChg chg="addSp delSp modSp">
        <pc:chgData name="Goolcharan, Lisa (EDU)" userId="S::lisa.goolcharan@gov.mb.ca::2ccbd44c-bf31-4554-b32d-181535b54a2e" providerId="AD" clId="Web-{5AC9AAB6-8261-4133-88A4-5E9B1C6B588F}" dt="2020-12-17T14:41:29.871" v="5"/>
        <pc:sldMkLst>
          <pc:docMk/>
          <pc:sldMk cId="1237281300" sldId="256"/>
        </pc:sldMkLst>
        <pc:spChg chg="del">
          <ac:chgData name="Goolcharan, Lisa (EDU)" userId="S::lisa.goolcharan@gov.mb.ca::2ccbd44c-bf31-4554-b32d-181535b54a2e" providerId="AD" clId="Web-{5AC9AAB6-8261-4133-88A4-5E9B1C6B588F}" dt="2020-12-17T14:41:14.010" v="4"/>
          <ac:spMkLst>
            <pc:docMk/>
            <pc:sldMk cId="1237281300" sldId="256"/>
            <ac:spMk id="6" creationId="{AA6AC348-C479-8143-9E93-E66940CCFC28}"/>
          </ac:spMkLst>
        </pc:spChg>
        <pc:picChg chg="add del mod">
          <ac:chgData name="Goolcharan, Lisa (EDU)" userId="S::lisa.goolcharan@gov.mb.ca::2ccbd44c-bf31-4554-b32d-181535b54a2e" providerId="AD" clId="Web-{5AC9AAB6-8261-4133-88A4-5E9B1C6B588F}" dt="2020-12-17T14:41:29.871" v="5"/>
          <ac:picMkLst>
            <pc:docMk/>
            <pc:sldMk cId="1237281300" sldId="256"/>
            <ac:picMk id="3" creationId="{D12BF7E1-C90D-483E-9E8E-1365A91E9054}"/>
          </ac:picMkLst>
        </pc:picChg>
        <pc:picChg chg="mod">
          <ac:chgData name="Goolcharan, Lisa (EDU)" userId="S::lisa.goolcharan@gov.mb.ca::2ccbd44c-bf31-4554-b32d-181535b54a2e" providerId="AD" clId="Web-{5AC9AAB6-8261-4133-88A4-5E9B1C6B588F}" dt="2020-12-17T14:41:14.010" v="4"/>
          <ac:picMkLst>
            <pc:docMk/>
            <pc:sldMk cId="1237281300" sldId="256"/>
            <ac:picMk id="5" creationId="{C4DCC99E-FE4B-5B4A-B723-E3AA0738DFC8}"/>
          </ac:picMkLst>
        </pc:picChg>
      </pc:sldChg>
      <pc:sldChg chg="modSp">
        <pc:chgData name="Goolcharan, Lisa (EDU)" userId="S::lisa.goolcharan@gov.mb.ca::2ccbd44c-bf31-4554-b32d-181535b54a2e" providerId="AD" clId="Web-{5AC9AAB6-8261-4133-88A4-5E9B1C6B588F}" dt="2020-12-17T14:42:52.814" v="24" actId="20577"/>
        <pc:sldMkLst>
          <pc:docMk/>
          <pc:sldMk cId="1285219020" sldId="494"/>
        </pc:sldMkLst>
        <pc:spChg chg="mod">
          <ac:chgData name="Goolcharan, Lisa (EDU)" userId="S::lisa.goolcharan@gov.mb.ca::2ccbd44c-bf31-4554-b32d-181535b54a2e" providerId="AD" clId="Web-{5AC9AAB6-8261-4133-88A4-5E9B1C6B588F}" dt="2020-12-17T14:42:52.814" v="24" actId="20577"/>
          <ac:spMkLst>
            <pc:docMk/>
            <pc:sldMk cId="1285219020" sldId="494"/>
            <ac:spMk id="3" creationId="{0A992D17-4883-8B47-8515-6395DFE73942}"/>
          </ac:spMkLst>
        </pc:spChg>
      </pc:sldChg>
    </pc:docChg>
  </pc:docChgLst>
  <pc:docChgLst>
    <pc:chgData name="Burdett, Angela  (EDU)" userId="S::angela.burdett@gov.mb.ca::10c58e4d-00e5-4bda-addb-fcbe8a4d34c0" providerId="AD" clId="Web-{55B27507-A747-463C-AB87-D8AC71B8D9A6}"/>
    <pc:docChg chg="modSld">
      <pc:chgData name="Burdett, Angela  (EDU)" userId="S::angela.burdett@gov.mb.ca::10c58e4d-00e5-4bda-addb-fcbe8a4d34c0" providerId="AD" clId="Web-{55B27507-A747-463C-AB87-D8AC71B8D9A6}" dt="2020-12-10T21:45:59.891" v="54" actId="14100"/>
      <pc:docMkLst>
        <pc:docMk/>
      </pc:docMkLst>
      <pc:sldChg chg="modSp">
        <pc:chgData name="Burdett, Angela  (EDU)" userId="S::angela.burdett@gov.mb.ca::10c58e4d-00e5-4bda-addb-fcbe8a4d34c0" providerId="AD" clId="Web-{55B27507-A747-463C-AB87-D8AC71B8D9A6}" dt="2020-12-10T21:31:36.172" v="12" actId="14100"/>
        <pc:sldMkLst>
          <pc:docMk/>
          <pc:sldMk cId="389718236" sldId="258"/>
        </pc:sldMkLst>
        <pc:spChg chg="mod">
          <ac:chgData name="Burdett, Angela  (EDU)" userId="S::angela.burdett@gov.mb.ca::10c58e4d-00e5-4bda-addb-fcbe8a4d34c0" providerId="AD" clId="Web-{55B27507-A747-463C-AB87-D8AC71B8D9A6}" dt="2020-12-10T21:31:36.172" v="12" actId="14100"/>
          <ac:spMkLst>
            <pc:docMk/>
            <pc:sldMk cId="389718236" sldId="258"/>
            <ac:spMk id="4" creationId="{9616B91B-0D6C-064D-A503-ED3E807B2CC7}"/>
          </ac:spMkLst>
        </pc:spChg>
      </pc:sldChg>
      <pc:sldChg chg="addSp delSp modSp">
        <pc:chgData name="Burdett, Angela  (EDU)" userId="S::angela.burdett@gov.mb.ca::10c58e4d-00e5-4bda-addb-fcbe8a4d34c0" providerId="AD" clId="Web-{55B27507-A747-463C-AB87-D8AC71B8D9A6}" dt="2020-12-10T21:31:22.828" v="8" actId="14100"/>
        <pc:sldMkLst>
          <pc:docMk/>
          <pc:sldMk cId="705931093" sldId="485"/>
        </pc:sldMkLst>
        <pc:spChg chg="add mod">
          <ac:chgData name="Burdett, Angela  (EDU)" userId="S::angela.burdett@gov.mb.ca::10c58e4d-00e5-4bda-addb-fcbe8a4d34c0" providerId="AD" clId="Web-{55B27507-A747-463C-AB87-D8AC71B8D9A6}" dt="2020-12-10T21:31:22.828" v="8" actId="14100"/>
          <ac:spMkLst>
            <pc:docMk/>
            <pc:sldMk cId="705931093" sldId="485"/>
            <ac:spMk id="4" creationId="{1F05BC5E-EA64-4FBD-921A-F08B3C79DA42}"/>
          </ac:spMkLst>
        </pc:spChg>
        <pc:spChg chg="del">
          <ac:chgData name="Burdett, Angela  (EDU)" userId="S::angela.burdett@gov.mb.ca::10c58e4d-00e5-4bda-addb-fcbe8a4d34c0" providerId="AD" clId="Web-{55B27507-A747-463C-AB87-D8AC71B8D9A6}" dt="2020-12-10T21:30:43.297" v="0"/>
          <ac:spMkLst>
            <pc:docMk/>
            <pc:sldMk cId="705931093" sldId="485"/>
            <ac:spMk id="14" creationId="{10D15CE9-1EFB-0D4B-A627-7A0BEA8A178C}"/>
          </ac:spMkLst>
        </pc:spChg>
      </pc:sldChg>
      <pc:sldChg chg="addSp delSp modSp">
        <pc:chgData name="Burdett, Angela  (EDU)" userId="S::angela.burdett@gov.mb.ca::10c58e4d-00e5-4bda-addb-fcbe8a4d34c0" providerId="AD" clId="Web-{55B27507-A747-463C-AB87-D8AC71B8D9A6}" dt="2020-12-10T21:45:59.891" v="54" actId="14100"/>
        <pc:sldMkLst>
          <pc:docMk/>
          <pc:sldMk cId="687250245" sldId="488"/>
        </pc:sldMkLst>
        <pc:spChg chg="mod">
          <ac:chgData name="Burdett, Angela  (EDU)" userId="S::angela.burdett@gov.mb.ca::10c58e4d-00e5-4bda-addb-fcbe8a4d34c0" providerId="AD" clId="Web-{55B27507-A747-463C-AB87-D8AC71B8D9A6}" dt="2020-12-10T21:44:52.031" v="42" actId="1076"/>
          <ac:spMkLst>
            <pc:docMk/>
            <pc:sldMk cId="687250245" sldId="488"/>
            <ac:spMk id="23" creationId="{C3B05B86-D2C6-954A-952E-2366C5B0B08B}"/>
          </ac:spMkLst>
        </pc:spChg>
        <pc:grpChg chg="mod">
          <ac:chgData name="Burdett, Angela  (EDU)" userId="S::angela.burdett@gov.mb.ca::10c58e4d-00e5-4bda-addb-fcbe8a4d34c0" providerId="AD" clId="Web-{55B27507-A747-463C-AB87-D8AC71B8D9A6}" dt="2020-12-10T21:45:20.250" v="51" actId="1076"/>
          <ac:grpSpMkLst>
            <pc:docMk/>
            <pc:sldMk cId="687250245" sldId="488"/>
            <ac:grpSpMk id="22" creationId="{1C424F5C-C7B6-9844-B9C3-1AB8C9C15E52}"/>
          </ac:grpSpMkLst>
        </pc:grpChg>
        <pc:picChg chg="add mod">
          <ac:chgData name="Burdett, Angela  (EDU)" userId="S::angela.burdett@gov.mb.ca::10c58e4d-00e5-4bda-addb-fcbe8a4d34c0" providerId="AD" clId="Web-{55B27507-A747-463C-AB87-D8AC71B8D9A6}" dt="2020-12-10T21:45:59.891" v="54" actId="14100"/>
          <ac:picMkLst>
            <pc:docMk/>
            <pc:sldMk cId="687250245" sldId="488"/>
            <ac:picMk id="31" creationId="{74B0D814-C308-4B37-B024-7022C70B92E6}"/>
          </ac:picMkLst>
        </pc:picChg>
        <pc:inkChg chg="add del">
          <ac:chgData name="Burdett, Angela  (EDU)" userId="S::angela.burdett@gov.mb.ca::10c58e4d-00e5-4bda-addb-fcbe8a4d34c0" providerId="AD" clId="Web-{55B27507-A747-463C-AB87-D8AC71B8D9A6}" dt="2020-12-10T21:44:37.234" v="41"/>
          <ac:inkMkLst>
            <pc:docMk/>
            <pc:sldMk cId="687250245" sldId="488"/>
            <ac:inkMk id="9" creationId="{98221892-BEE5-4B86-B855-D0616B482C8E}"/>
          </ac:inkMkLst>
        </pc:inkChg>
        <pc:inkChg chg="add del">
          <ac:chgData name="Burdett, Angela  (EDU)" userId="S::angela.burdett@gov.mb.ca::10c58e4d-00e5-4bda-addb-fcbe8a4d34c0" providerId="AD" clId="Web-{55B27507-A747-463C-AB87-D8AC71B8D9A6}" dt="2020-12-10T21:45:13.406" v="48"/>
          <ac:inkMkLst>
            <pc:docMk/>
            <pc:sldMk cId="687250245" sldId="488"/>
            <ac:inkMk id="10" creationId="{070A1505-C014-4543-90CF-181BE6991AAA}"/>
          </ac:inkMkLst>
        </pc:inkChg>
        <pc:inkChg chg="add del">
          <ac:chgData name="Burdett, Angela  (EDU)" userId="S::angela.burdett@gov.mb.ca::10c58e4d-00e5-4bda-addb-fcbe8a4d34c0" providerId="AD" clId="Web-{55B27507-A747-463C-AB87-D8AC71B8D9A6}" dt="2020-12-10T21:43:07.328" v="33"/>
          <ac:inkMkLst>
            <pc:docMk/>
            <pc:sldMk cId="687250245" sldId="488"/>
            <ac:inkMk id="11" creationId="{265A57DE-D7A6-4E18-BCA5-FC6952A5300F}"/>
          </ac:inkMkLst>
        </pc:inkChg>
        <pc:inkChg chg="add del">
          <ac:chgData name="Burdett, Angela  (EDU)" userId="S::angela.burdett@gov.mb.ca::10c58e4d-00e5-4bda-addb-fcbe8a4d34c0" providerId="AD" clId="Web-{55B27507-A747-463C-AB87-D8AC71B8D9A6}" dt="2020-12-10T21:45:08.984" v="46"/>
          <ac:inkMkLst>
            <pc:docMk/>
            <pc:sldMk cId="687250245" sldId="488"/>
            <ac:inkMk id="12" creationId="{1108CBB1-91EF-41CD-BA47-143837223059}"/>
          </ac:inkMkLst>
        </pc:inkChg>
        <pc:inkChg chg="add del">
          <ac:chgData name="Burdett, Angela  (EDU)" userId="S::angela.burdett@gov.mb.ca::10c58e4d-00e5-4bda-addb-fcbe8a4d34c0" providerId="AD" clId="Web-{55B27507-A747-463C-AB87-D8AC71B8D9A6}" dt="2020-12-10T21:44:56.625" v="43"/>
          <ac:inkMkLst>
            <pc:docMk/>
            <pc:sldMk cId="687250245" sldId="488"/>
            <ac:inkMk id="13" creationId="{5369A5F5-07D9-414C-B8AB-A2BB950CC6AE}"/>
          </ac:inkMkLst>
        </pc:inkChg>
        <pc:inkChg chg="add del">
          <ac:chgData name="Burdett, Angela  (EDU)" userId="S::angela.burdett@gov.mb.ca::10c58e4d-00e5-4bda-addb-fcbe8a4d34c0" providerId="AD" clId="Web-{55B27507-A747-463C-AB87-D8AC71B8D9A6}" dt="2020-12-10T21:45:15.219" v="49"/>
          <ac:inkMkLst>
            <pc:docMk/>
            <pc:sldMk cId="687250245" sldId="488"/>
            <ac:inkMk id="15" creationId="{DA34D7D6-646A-4351-9D87-B490004C0083}"/>
          </ac:inkMkLst>
        </pc:inkChg>
        <pc:inkChg chg="add del">
          <ac:chgData name="Burdett, Angela  (EDU)" userId="S::angela.burdett@gov.mb.ca::10c58e4d-00e5-4bda-addb-fcbe8a4d34c0" providerId="AD" clId="Web-{55B27507-A747-463C-AB87-D8AC71B8D9A6}" dt="2020-12-10T21:45:12.156" v="47"/>
          <ac:inkMkLst>
            <pc:docMk/>
            <pc:sldMk cId="687250245" sldId="488"/>
            <ac:inkMk id="16" creationId="{5DE3E9DA-5A91-4AC4-B362-E236DDB74615}"/>
          </ac:inkMkLst>
        </pc:inkChg>
        <pc:inkChg chg="add del">
          <ac:chgData name="Burdett, Angela  (EDU)" userId="S::angela.burdett@gov.mb.ca::10c58e4d-00e5-4bda-addb-fcbe8a4d34c0" providerId="AD" clId="Web-{55B27507-A747-463C-AB87-D8AC71B8D9A6}" dt="2020-12-10T21:45:18.516" v="50"/>
          <ac:inkMkLst>
            <pc:docMk/>
            <pc:sldMk cId="687250245" sldId="488"/>
            <ac:inkMk id="21" creationId="{5BFF2848-A94C-4B5C-A282-C8FC6452C805}"/>
          </ac:inkMkLst>
        </pc:inkChg>
        <pc:inkChg chg="add del">
          <ac:chgData name="Burdett, Angela  (EDU)" userId="S::angela.burdett@gov.mb.ca::10c58e4d-00e5-4bda-addb-fcbe8a4d34c0" providerId="AD" clId="Web-{55B27507-A747-463C-AB87-D8AC71B8D9A6}" dt="2020-12-10T21:45:05.688" v="45"/>
          <ac:inkMkLst>
            <pc:docMk/>
            <pc:sldMk cId="687250245" sldId="488"/>
            <ac:inkMk id="29" creationId="{58676505-8790-4D89-905E-E28169090558}"/>
          </ac:inkMkLst>
        </pc:inkChg>
        <pc:inkChg chg="add del">
          <ac:chgData name="Burdett, Angela  (EDU)" userId="S::angela.burdett@gov.mb.ca::10c58e4d-00e5-4bda-addb-fcbe8a4d34c0" providerId="AD" clId="Web-{55B27507-A747-463C-AB87-D8AC71B8D9A6}" dt="2020-12-10T21:45:02.953" v="44"/>
          <ac:inkMkLst>
            <pc:docMk/>
            <pc:sldMk cId="687250245" sldId="488"/>
            <ac:inkMk id="30" creationId="{EF25E8B9-D940-48A4-8AC0-4A140DC33458}"/>
          </ac:inkMkLst>
        </pc:inkChg>
      </pc:sldChg>
      <pc:sldChg chg="modSp">
        <pc:chgData name="Burdett, Angela  (EDU)" userId="S::angela.burdett@gov.mb.ca::10c58e4d-00e5-4bda-addb-fcbe8a4d34c0" providerId="AD" clId="Web-{55B27507-A747-463C-AB87-D8AC71B8D9A6}" dt="2020-12-10T21:32:06.657" v="20" actId="20577"/>
        <pc:sldMkLst>
          <pc:docMk/>
          <pc:sldMk cId="1674306419" sldId="497"/>
        </pc:sldMkLst>
        <pc:spChg chg="mod">
          <ac:chgData name="Burdett, Angela  (EDU)" userId="S::angela.burdett@gov.mb.ca::10c58e4d-00e5-4bda-addb-fcbe8a4d34c0" providerId="AD" clId="Web-{55B27507-A747-463C-AB87-D8AC71B8D9A6}" dt="2020-12-10T21:32:06.657" v="20" actId="20577"/>
          <ac:spMkLst>
            <pc:docMk/>
            <pc:sldMk cId="1674306419" sldId="497"/>
            <ac:spMk id="19" creationId="{3422EAA0-1CF6-494B-BE3F-EBA1CFC4C2B6}"/>
          </ac:spMkLst>
        </pc:spChg>
      </pc:sldChg>
      <pc:sldChg chg="addSp">
        <pc:chgData name="Burdett, Angela  (EDU)" userId="S::angela.burdett@gov.mb.ca::10c58e4d-00e5-4bda-addb-fcbe8a4d34c0" providerId="AD" clId="Web-{55B27507-A747-463C-AB87-D8AC71B8D9A6}" dt="2020-12-10T21:30:51.704" v="1"/>
        <pc:sldMkLst>
          <pc:docMk/>
          <pc:sldMk cId="3374029679" sldId="506"/>
        </pc:sldMkLst>
        <pc:spChg chg="add">
          <ac:chgData name="Burdett, Angela  (EDU)" userId="S::angela.burdett@gov.mb.ca::10c58e4d-00e5-4bda-addb-fcbe8a4d34c0" providerId="AD" clId="Web-{55B27507-A747-463C-AB87-D8AC71B8D9A6}" dt="2020-12-10T21:30:51.704" v="1"/>
          <ac:spMkLst>
            <pc:docMk/>
            <pc:sldMk cId="3374029679" sldId="506"/>
            <ac:spMk id="3" creationId="{17D18029-5DC3-4931-91AC-B471CC41B8F4}"/>
          </ac:spMkLst>
        </pc:spChg>
      </pc:sldChg>
      <pc:sldChg chg="modSp">
        <pc:chgData name="Burdett, Angela  (EDU)" userId="S::angela.burdett@gov.mb.ca::10c58e4d-00e5-4bda-addb-fcbe8a4d34c0" providerId="AD" clId="Web-{55B27507-A747-463C-AB87-D8AC71B8D9A6}" dt="2020-12-10T21:34:24.672" v="28" actId="14100"/>
        <pc:sldMkLst>
          <pc:docMk/>
          <pc:sldMk cId="3804758345" sldId="509"/>
        </pc:sldMkLst>
        <pc:spChg chg="mod">
          <ac:chgData name="Burdett, Angela  (EDU)" userId="S::angela.burdett@gov.mb.ca::10c58e4d-00e5-4bda-addb-fcbe8a4d34c0" providerId="AD" clId="Web-{55B27507-A747-463C-AB87-D8AC71B8D9A6}" dt="2020-12-10T21:34:24.672" v="28" actId="14100"/>
          <ac:spMkLst>
            <pc:docMk/>
            <pc:sldMk cId="3804758345" sldId="509"/>
            <ac:spMk id="3" creationId="{5AC9E5EA-E842-4C31-B48E-7FE0B802439C}"/>
          </ac:spMkLst>
        </pc:spChg>
      </pc:sldChg>
    </pc:docChg>
  </pc:docChgLst>
  <pc:docChgLst>
    <pc:chgData name="Goolcharan, Lisa (EDU)" userId="S::lisa.goolcharan@gov.mb.ca::2ccbd44c-bf31-4554-b32d-181535b54a2e" providerId="AD" clId="Web-{28665A4F-06F1-4AF9-B455-FF395C839552}"/>
    <pc:docChg chg="addSld delSld modSld sldOrd">
      <pc:chgData name="Goolcharan, Lisa (EDU)" userId="S::lisa.goolcharan@gov.mb.ca::2ccbd44c-bf31-4554-b32d-181535b54a2e" providerId="AD" clId="Web-{28665A4F-06F1-4AF9-B455-FF395C839552}" dt="2020-12-10T18:00:30.113" v="4108" actId="20577"/>
      <pc:docMkLst>
        <pc:docMk/>
      </pc:docMkLst>
      <pc:sldChg chg="addSp delSp modSp">
        <pc:chgData name="Goolcharan, Lisa (EDU)" userId="S::lisa.goolcharan@gov.mb.ca::2ccbd44c-bf31-4554-b32d-181535b54a2e" providerId="AD" clId="Web-{28665A4F-06F1-4AF9-B455-FF395C839552}" dt="2020-12-10T17:53:00.127" v="3940" actId="1076"/>
        <pc:sldMkLst>
          <pc:docMk/>
          <pc:sldMk cId="403338700" sldId="257"/>
        </pc:sldMkLst>
        <pc:spChg chg="add mod">
          <ac:chgData name="Goolcharan, Lisa (EDU)" userId="S::lisa.goolcharan@gov.mb.ca::2ccbd44c-bf31-4554-b32d-181535b54a2e" providerId="AD" clId="Web-{28665A4F-06F1-4AF9-B455-FF395C839552}" dt="2020-12-10T17:53:00.127" v="3940" actId="1076"/>
          <ac:spMkLst>
            <pc:docMk/>
            <pc:sldMk cId="403338700" sldId="257"/>
            <ac:spMk id="2" creationId="{61904027-1521-41F6-9B80-600F00B6C5D9}"/>
          </ac:spMkLst>
        </pc:spChg>
        <pc:spChg chg="add mod">
          <ac:chgData name="Goolcharan, Lisa (EDU)" userId="S::lisa.goolcharan@gov.mb.ca::2ccbd44c-bf31-4554-b32d-181535b54a2e" providerId="AD" clId="Web-{28665A4F-06F1-4AF9-B455-FF395C839552}" dt="2020-12-10T17:52:55.127" v="3938" actId="20577"/>
          <ac:spMkLst>
            <pc:docMk/>
            <pc:sldMk cId="403338700" sldId="257"/>
            <ac:spMk id="3" creationId="{97991FDC-4A34-4A60-B5BA-9F83AF8768B5}"/>
          </ac:spMkLst>
        </pc:spChg>
        <pc:spChg chg="del mod">
          <ac:chgData name="Goolcharan, Lisa (EDU)" userId="S::lisa.goolcharan@gov.mb.ca::2ccbd44c-bf31-4554-b32d-181535b54a2e" providerId="AD" clId="Web-{28665A4F-06F1-4AF9-B455-FF395C839552}" dt="2020-12-10T15:37:39.002" v="1926"/>
          <ac:spMkLst>
            <pc:docMk/>
            <pc:sldMk cId="403338700" sldId="257"/>
            <ac:spMk id="7" creationId="{06382F4B-2417-3742-A3E9-B7130A21B22D}"/>
          </ac:spMkLst>
        </pc:spChg>
        <pc:spChg chg="mod">
          <ac:chgData name="Goolcharan, Lisa (EDU)" userId="S::lisa.goolcharan@gov.mb.ca::2ccbd44c-bf31-4554-b32d-181535b54a2e" providerId="AD" clId="Web-{28665A4F-06F1-4AF9-B455-FF395C839552}" dt="2020-12-10T15:36:31.799" v="1882" actId="1076"/>
          <ac:spMkLst>
            <pc:docMk/>
            <pc:sldMk cId="403338700" sldId="257"/>
            <ac:spMk id="8" creationId="{050585A3-4C82-464F-A994-96980335C179}"/>
          </ac:spMkLst>
        </pc:spChg>
      </pc:sldChg>
      <pc:sldChg chg="addSp delSp modSp">
        <pc:chgData name="Goolcharan, Lisa (EDU)" userId="S::lisa.goolcharan@gov.mb.ca::2ccbd44c-bf31-4554-b32d-181535b54a2e" providerId="AD" clId="Web-{28665A4F-06F1-4AF9-B455-FF395C839552}" dt="2020-12-10T16:19:41.934" v="2622" actId="20577"/>
        <pc:sldMkLst>
          <pc:docMk/>
          <pc:sldMk cId="86792074" sldId="484"/>
        </pc:sldMkLst>
        <pc:spChg chg="mod">
          <ac:chgData name="Goolcharan, Lisa (EDU)" userId="S::lisa.goolcharan@gov.mb.ca::2ccbd44c-bf31-4554-b32d-181535b54a2e" providerId="AD" clId="Web-{28665A4F-06F1-4AF9-B455-FF395C839552}" dt="2020-12-10T15:38:49.549" v="1950" actId="20577"/>
          <ac:spMkLst>
            <pc:docMk/>
            <pc:sldMk cId="86792074" sldId="484"/>
            <ac:spMk id="2" creationId="{2D0F9842-BAC1-0A46-905D-7A8A6C12BB05}"/>
          </ac:spMkLst>
        </pc:spChg>
        <pc:spChg chg="del">
          <ac:chgData name="Goolcharan, Lisa (EDU)" userId="S::lisa.goolcharan@gov.mb.ca::2ccbd44c-bf31-4554-b32d-181535b54a2e" providerId="AD" clId="Web-{28665A4F-06F1-4AF9-B455-FF395C839552}" dt="2020-12-10T14:58:24.603" v="301"/>
          <ac:spMkLst>
            <pc:docMk/>
            <pc:sldMk cId="86792074" sldId="484"/>
            <ac:spMk id="3" creationId="{04C00CA0-1603-4D86-BC0C-E44008886A68}"/>
          </ac:spMkLst>
        </pc:spChg>
        <pc:spChg chg="add mod">
          <ac:chgData name="Goolcharan, Lisa (EDU)" userId="S::lisa.goolcharan@gov.mb.ca::2ccbd44c-bf31-4554-b32d-181535b54a2e" providerId="AD" clId="Web-{28665A4F-06F1-4AF9-B455-FF395C839552}" dt="2020-12-10T16:14:41.573" v="2514" actId="20577"/>
          <ac:spMkLst>
            <pc:docMk/>
            <pc:sldMk cId="86792074" sldId="484"/>
            <ac:spMk id="6" creationId="{0E5AEB86-CE77-4DD0-ADCD-1BCD7D6794AD}"/>
          </ac:spMkLst>
        </pc:spChg>
        <pc:spChg chg="mod">
          <ac:chgData name="Goolcharan, Lisa (EDU)" userId="S::lisa.goolcharan@gov.mb.ca::2ccbd44c-bf31-4554-b32d-181535b54a2e" providerId="AD" clId="Web-{28665A4F-06F1-4AF9-B455-FF395C839552}" dt="2020-12-10T15:50:08.396" v="2332" actId="14100"/>
          <ac:spMkLst>
            <pc:docMk/>
            <pc:sldMk cId="86792074" sldId="484"/>
            <ac:spMk id="18" creationId="{4D677890-4AD0-B848-9579-3C441A3B4677}"/>
          </ac:spMkLst>
        </pc:spChg>
        <pc:spChg chg="mod">
          <ac:chgData name="Goolcharan, Lisa (EDU)" userId="S::lisa.goolcharan@gov.mb.ca::2ccbd44c-bf31-4554-b32d-181535b54a2e" providerId="AD" clId="Web-{28665A4F-06F1-4AF9-B455-FF395C839552}" dt="2020-12-10T16:04:19.618" v="2439" actId="20577"/>
          <ac:spMkLst>
            <pc:docMk/>
            <pc:sldMk cId="86792074" sldId="484"/>
            <ac:spMk id="19" creationId="{5F7D0B71-B8B2-F944-B23F-71BF9BE08A1A}"/>
          </ac:spMkLst>
        </pc:spChg>
        <pc:spChg chg="mod">
          <ac:chgData name="Goolcharan, Lisa (EDU)" userId="S::lisa.goolcharan@gov.mb.ca::2ccbd44c-bf31-4554-b32d-181535b54a2e" providerId="AD" clId="Web-{28665A4F-06F1-4AF9-B455-FF395C839552}" dt="2020-12-10T14:55:08.555" v="250"/>
          <ac:spMkLst>
            <pc:docMk/>
            <pc:sldMk cId="86792074" sldId="484"/>
            <ac:spMk id="23" creationId="{C3B05B86-D2C6-954A-952E-2366C5B0B08B}"/>
          </ac:spMkLst>
        </pc:spChg>
        <pc:spChg chg="mod">
          <ac:chgData name="Goolcharan, Lisa (EDU)" userId="S::lisa.goolcharan@gov.mb.ca::2ccbd44c-bf31-4554-b32d-181535b54a2e" providerId="AD" clId="Web-{28665A4F-06F1-4AF9-B455-FF395C839552}" dt="2020-12-10T14:55:12.493" v="251"/>
          <ac:spMkLst>
            <pc:docMk/>
            <pc:sldMk cId="86792074" sldId="484"/>
            <ac:spMk id="25" creationId="{CE821E8B-0E85-B048-ACAF-0F97D95142CF}"/>
          </ac:spMkLst>
        </pc:spChg>
        <pc:spChg chg="mod">
          <ac:chgData name="Goolcharan, Lisa (EDU)" userId="S::lisa.goolcharan@gov.mb.ca::2ccbd44c-bf31-4554-b32d-181535b54a2e" providerId="AD" clId="Web-{28665A4F-06F1-4AF9-B455-FF395C839552}" dt="2020-12-10T16:15:39.401" v="2554" actId="20577"/>
          <ac:spMkLst>
            <pc:docMk/>
            <pc:sldMk cId="86792074" sldId="484"/>
            <ac:spMk id="27" creationId="{C1E3274A-1337-B741-8527-AB27494DF094}"/>
          </ac:spMkLst>
        </pc:spChg>
        <pc:spChg chg="mod">
          <ac:chgData name="Goolcharan, Lisa (EDU)" userId="S::lisa.goolcharan@gov.mb.ca::2ccbd44c-bf31-4554-b32d-181535b54a2e" providerId="AD" clId="Web-{28665A4F-06F1-4AF9-B455-FF395C839552}" dt="2020-12-10T16:19:41.934" v="2622" actId="20577"/>
          <ac:spMkLst>
            <pc:docMk/>
            <pc:sldMk cId="86792074" sldId="484"/>
            <ac:spMk id="34" creationId="{1B979834-B9E1-5C4D-AD40-5CEA2C350EEC}"/>
          </ac:spMkLst>
        </pc:spChg>
        <pc:grpChg chg="mod">
          <ac:chgData name="Goolcharan, Lisa (EDU)" userId="S::lisa.goolcharan@gov.mb.ca::2ccbd44c-bf31-4554-b32d-181535b54a2e" providerId="AD" clId="Web-{28665A4F-06F1-4AF9-B455-FF395C839552}" dt="2020-12-10T16:13:09.213" v="2498" actId="1076"/>
          <ac:grpSpMkLst>
            <pc:docMk/>
            <pc:sldMk cId="86792074" sldId="484"/>
            <ac:grpSpMk id="39" creationId="{82E025CD-919F-EF46-94EA-6DB1EEA13E31}"/>
          </ac:grpSpMkLst>
        </pc:grpChg>
      </pc:sldChg>
      <pc:sldChg chg="ord">
        <pc:chgData name="Goolcharan, Lisa (EDU)" userId="S::lisa.goolcharan@gov.mb.ca::2ccbd44c-bf31-4554-b32d-181535b54a2e" providerId="AD" clId="Web-{28665A4F-06F1-4AF9-B455-FF395C839552}" dt="2020-12-10T14:56:33.009" v="300"/>
        <pc:sldMkLst>
          <pc:docMk/>
          <pc:sldMk cId="705931093" sldId="485"/>
        </pc:sldMkLst>
      </pc:sldChg>
      <pc:sldChg chg="addSp modSp mod setBg">
        <pc:chgData name="Goolcharan, Lisa (EDU)" userId="S::lisa.goolcharan@gov.mb.ca::2ccbd44c-bf31-4554-b32d-181535b54a2e" providerId="AD" clId="Web-{28665A4F-06F1-4AF9-B455-FF395C839552}" dt="2020-12-10T18:00:30.113" v="4107" actId="20577"/>
        <pc:sldMkLst>
          <pc:docMk/>
          <pc:sldMk cId="4116292960" sldId="486"/>
        </pc:sldMkLst>
        <pc:spChg chg="mod">
          <ac:chgData name="Goolcharan, Lisa (EDU)" userId="S::lisa.goolcharan@gov.mb.ca::2ccbd44c-bf31-4554-b32d-181535b54a2e" providerId="AD" clId="Web-{28665A4F-06F1-4AF9-B455-FF395C839552}" dt="2020-12-10T17:58:20.050" v="4039" actId="1076"/>
          <ac:spMkLst>
            <pc:docMk/>
            <pc:sldMk cId="4116292960" sldId="486"/>
            <ac:spMk id="3" creationId="{4EE67B47-2D4E-4A4F-88E3-C147433FFBB1}"/>
          </ac:spMkLst>
        </pc:spChg>
        <pc:spChg chg="mod">
          <ac:chgData name="Goolcharan, Lisa (EDU)" userId="S::lisa.goolcharan@gov.mb.ca::2ccbd44c-bf31-4554-b32d-181535b54a2e" providerId="AD" clId="Web-{28665A4F-06F1-4AF9-B455-FF395C839552}" dt="2020-12-10T17:43:02.781" v="3844" actId="20577"/>
          <ac:spMkLst>
            <pc:docMk/>
            <pc:sldMk cId="4116292960" sldId="486"/>
            <ac:spMk id="4" creationId="{AA2DFF31-116E-BE47-B502-43C9DB306067}"/>
          </ac:spMkLst>
        </pc:spChg>
        <pc:spChg chg="add mod">
          <ac:chgData name="Goolcharan, Lisa (EDU)" userId="S::lisa.goolcharan@gov.mb.ca::2ccbd44c-bf31-4554-b32d-181535b54a2e" providerId="AD" clId="Web-{28665A4F-06F1-4AF9-B455-FF395C839552}" dt="2020-12-10T15:35:55.408" v="1880" actId="20577"/>
          <ac:spMkLst>
            <pc:docMk/>
            <pc:sldMk cId="4116292960" sldId="486"/>
            <ac:spMk id="5" creationId="{AC02C34F-29B9-49FB-9900-6F11C9577720}"/>
          </ac:spMkLst>
        </pc:spChg>
        <pc:spChg chg="add mod">
          <ac:chgData name="Goolcharan, Lisa (EDU)" userId="S::lisa.goolcharan@gov.mb.ca::2ccbd44c-bf31-4554-b32d-181535b54a2e" providerId="AD" clId="Web-{28665A4F-06F1-4AF9-B455-FF395C839552}" dt="2020-12-10T18:00:20.175" v="4094" actId="20577"/>
          <ac:spMkLst>
            <pc:docMk/>
            <pc:sldMk cId="4116292960" sldId="486"/>
            <ac:spMk id="6" creationId="{622F1683-DA15-47F3-844C-DD9E04C92D26}"/>
          </ac:spMkLst>
        </pc:spChg>
        <pc:spChg chg="mod">
          <ac:chgData name="Goolcharan, Lisa (EDU)" userId="S::lisa.goolcharan@gov.mb.ca::2ccbd44c-bf31-4554-b32d-181535b54a2e" providerId="AD" clId="Web-{28665A4F-06F1-4AF9-B455-FF395C839552}" dt="2020-12-10T15:41:59.909" v="2044"/>
          <ac:spMkLst>
            <pc:docMk/>
            <pc:sldMk cId="4116292960" sldId="486"/>
            <ac:spMk id="18" creationId="{4D677890-4AD0-B848-9579-3C441A3B4677}"/>
          </ac:spMkLst>
        </pc:spChg>
        <pc:spChg chg="mod">
          <ac:chgData name="Goolcharan, Lisa (EDU)" userId="S::lisa.goolcharan@gov.mb.ca::2ccbd44c-bf31-4554-b32d-181535b54a2e" providerId="AD" clId="Web-{28665A4F-06F1-4AF9-B455-FF395C839552}" dt="2020-12-10T14:53:27.258" v="162"/>
          <ac:spMkLst>
            <pc:docMk/>
            <pc:sldMk cId="4116292960" sldId="486"/>
            <ac:spMk id="23" creationId="{C3B05B86-D2C6-954A-952E-2366C5B0B08B}"/>
          </ac:spMkLst>
        </pc:spChg>
        <pc:spChg chg="mod">
          <ac:chgData name="Goolcharan, Lisa (EDU)" userId="S::lisa.goolcharan@gov.mb.ca::2ccbd44c-bf31-4554-b32d-181535b54a2e" providerId="AD" clId="Web-{28665A4F-06F1-4AF9-B455-FF395C839552}" dt="2020-12-10T14:53:31.930" v="163"/>
          <ac:spMkLst>
            <pc:docMk/>
            <pc:sldMk cId="4116292960" sldId="486"/>
            <ac:spMk id="25" creationId="{CE821E8B-0E85-B048-ACAF-0F97D95142CF}"/>
          </ac:spMkLst>
        </pc:spChg>
        <pc:spChg chg="mod">
          <ac:chgData name="Goolcharan, Lisa (EDU)" userId="S::lisa.goolcharan@gov.mb.ca::2ccbd44c-bf31-4554-b32d-181535b54a2e" providerId="AD" clId="Web-{28665A4F-06F1-4AF9-B455-FF395C839552}" dt="2020-12-10T14:53:20.586" v="161"/>
          <ac:spMkLst>
            <pc:docMk/>
            <pc:sldMk cId="4116292960" sldId="486"/>
            <ac:spMk id="27" creationId="{C1E3274A-1337-B741-8527-AB27494DF094}"/>
          </ac:spMkLst>
        </pc:spChg>
        <pc:spChg chg="mod">
          <ac:chgData name="Goolcharan, Lisa (EDU)" userId="S::lisa.goolcharan@gov.mb.ca::2ccbd44c-bf31-4554-b32d-181535b54a2e" providerId="AD" clId="Web-{28665A4F-06F1-4AF9-B455-FF395C839552}" dt="2020-12-10T18:00:11.831" v="4090" actId="20577"/>
          <ac:spMkLst>
            <pc:docMk/>
            <pc:sldMk cId="4116292960" sldId="486"/>
            <ac:spMk id="31" creationId="{62ABDE53-1D3C-E645-92DA-183645DD3ADA}"/>
          </ac:spMkLst>
        </pc:spChg>
        <pc:spChg chg="mod">
          <ac:chgData name="Goolcharan, Lisa (EDU)" userId="S::lisa.goolcharan@gov.mb.ca::2ccbd44c-bf31-4554-b32d-181535b54a2e" providerId="AD" clId="Web-{28665A4F-06F1-4AF9-B455-FF395C839552}" dt="2020-12-10T17:53:10.205" v="3941" actId="1076"/>
          <ac:spMkLst>
            <pc:docMk/>
            <pc:sldMk cId="4116292960" sldId="486"/>
            <ac:spMk id="32" creationId="{8CFAABD1-2617-0F44-82AF-D9EFB29B4A4E}"/>
          </ac:spMkLst>
        </pc:spChg>
        <pc:spChg chg="mod">
          <ac:chgData name="Goolcharan, Lisa (EDU)" userId="S::lisa.goolcharan@gov.mb.ca::2ccbd44c-bf31-4554-b32d-181535b54a2e" providerId="AD" clId="Web-{28665A4F-06F1-4AF9-B455-FF395C839552}" dt="2020-12-10T18:00:30.113" v="4107" actId="20577"/>
          <ac:spMkLst>
            <pc:docMk/>
            <pc:sldMk cId="4116292960" sldId="486"/>
            <ac:spMk id="34" creationId="{1B979834-B9E1-5C4D-AD40-5CEA2C350EEC}"/>
          </ac:spMkLst>
        </pc:spChg>
        <pc:spChg chg="mod">
          <ac:chgData name="Goolcharan, Lisa (EDU)" userId="S::lisa.goolcharan@gov.mb.ca::2ccbd44c-bf31-4554-b32d-181535b54a2e" providerId="AD" clId="Web-{28665A4F-06F1-4AF9-B455-FF395C839552}" dt="2020-12-10T17:15:50.149" v="3220" actId="20577"/>
          <ac:spMkLst>
            <pc:docMk/>
            <pc:sldMk cId="4116292960" sldId="486"/>
            <ac:spMk id="35" creationId="{CCB5C67A-3D06-BD49-B014-A1DC4FAE951E}"/>
          </ac:spMkLst>
        </pc:spChg>
        <pc:spChg chg="mod">
          <ac:chgData name="Goolcharan, Lisa (EDU)" userId="S::lisa.goolcharan@gov.mb.ca::2ccbd44c-bf31-4554-b32d-181535b54a2e" providerId="AD" clId="Web-{28665A4F-06F1-4AF9-B455-FF395C839552}" dt="2020-12-10T17:38:49.358" v="3756" actId="20577"/>
          <ac:spMkLst>
            <pc:docMk/>
            <pc:sldMk cId="4116292960" sldId="486"/>
            <ac:spMk id="36" creationId="{39B6BCBB-D80B-DD46-A0CD-4CE4EAF5A706}"/>
          </ac:spMkLst>
        </pc:spChg>
        <pc:grpChg chg="mod">
          <ac:chgData name="Goolcharan, Lisa (EDU)" userId="S::lisa.goolcharan@gov.mb.ca::2ccbd44c-bf31-4554-b32d-181535b54a2e" providerId="AD" clId="Web-{28665A4F-06F1-4AF9-B455-FF395C839552}" dt="2020-12-10T17:37:32.920" v="3735" actId="1076"/>
          <ac:grpSpMkLst>
            <pc:docMk/>
            <pc:sldMk cId="4116292960" sldId="486"/>
            <ac:grpSpMk id="13" creationId="{8A81780D-733E-E140-A35C-DEC0775429EA}"/>
          </ac:grpSpMkLst>
        </pc:grpChg>
        <pc:picChg chg="mod">
          <ac:chgData name="Goolcharan, Lisa (EDU)" userId="S::lisa.goolcharan@gov.mb.ca::2ccbd44c-bf31-4554-b32d-181535b54a2e" providerId="AD" clId="Web-{28665A4F-06F1-4AF9-B455-FF395C839552}" dt="2020-12-10T17:39:03.124" v="3759" actId="1076"/>
          <ac:picMkLst>
            <pc:docMk/>
            <pc:sldMk cId="4116292960" sldId="486"/>
            <ac:picMk id="11" creationId="{037881FA-FC13-5042-8B9B-0924F358B2A0}"/>
          </ac:picMkLst>
        </pc:picChg>
        <pc:picChg chg="mod">
          <ac:chgData name="Goolcharan, Lisa (EDU)" userId="S::lisa.goolcharan@gov.mb.ca::2ccbd44c-bf31-4554-b32d-181535b54a2e" providerId="AD" clId="Web-{28665A4F-06F1-4AF9-B455-FF395C839552}" dt="2020-12-10T15:02:17.416" v="373" actId="1076"/>
          <ac:picMkLst>
            <pc:docMk/>
            <pc:sldMk cId="4116292960" sldId="486"/>
            <ac:picMk id="33" creationId="{BE4850C9-0181-2647-BB30-7C09768E67D6}"/>
          </ac:picMkLst>
        </pc:picChg>
      </pc:sldChg>
      <pc:sldChg chg="addSp modSp">
        <pc:chgData name="Goolcharan, Lisa (EDU)" userId="S::lisa.goolcharan@gov.mb.ca::2ccbd44c-bf31-4554-b32d-181535b54a2e" providerId="AD" clId="Web-{28665A4F-06F1-4AF9-B455-FF395C839552}" dt="2020-12-10T15:45:59.051" v="2072" actId="20577"/>
        <pc:sldMkLst>
          <pc:docMk/>
          <pc:sldMk cId="687250245" sldId="488"/>
        </pc:sldMkLst>
        <pc:spChg chg="add mod">
          <ac:chgData name="Goolcharan, Lisa (EDU)" userId="S::lisa.goolcharan@gov.mb.ca::2ccbd44c-bf31-4554-b32d-181535b54a2e" providerId="AD" clId="Web-{28665A4F-06F1-4AF9-B455-FF395C839552}" dt="2020-12-10T15:45:54.364" v="2069" actId="20577"/>
          <ac:spMkLst>
            <pc:docMk/>
            <pc:sldMk cId="687250245" sldId="488"/>
            <ac:spMk id="2" creationId="{00790168-DFAE-4ADE-9B75-8743E1F30E52}"/>
          </ac:spMkLst>
        </pc:spChg>
        <pc:spChg chg="mod">
          <ac:chgData name="Goolcharan, Lisa (EDU)" userId="S::lisa.goolcharan@gov.mb.ca::2ccbd44c-bf31-4554-b32d-181535b54a2e" providerId="AD" clId="Web-{28665A4F-06F1-4AF9-B455-FF395C839552}" dt="2020-12-10T15:45:59.051" v="2072" actId="20577"/>
          <ac:spMkLst>
            <pc:docMk/>
            <pc:sldMk cId="687250245" sldId="488"/>
            <ac:spMk id="35" creationId="{CCB5C67A-3D06-BD49-B014-A1DC4FAE951E}"/>
          </ac:spMkLst>
        </pc:spChg>
      </pc:sldChg>
      <pc:sldChg chg="addSp delSp modSp">
        <pc:chgData name="Goolcharan, Lisa (EDU)" userId="S::lisa.goolcharan@gov.mb.ca::2ccbd44c-bf31-4554-b32d-181535b54a2e" providerId="AD" clId="Web-{28665A4F-06F1-4AF9-B455-FF395C839552}" dt="2020-12-10T17:08:57.179" v="3098"/>
        <pc:sldMkLst>
          <pc:docMk/>
          <pc:sldMk cId="1368334527" sldId="493"/>
        </pc:sldMkLst>
        <pc:spChg chg="del">
          <ac:chgData name="Goolcharan, Lisa (EDU)" userId="S::lisa.goolcharan@gov.mb.ca::2ccbd44c-bf31-4554-b32d-181535b54a2e" providerId="AD" clId="Web-{28665A4F-06F1-4AF9-B455-FF395C839552}" dt="2020-12-10T15:52:50.802" v="2334"/>
          <ac:spMkLst>
            <pc:docMk/>
            <pc:sldMk cId="1368334527" sldId="493"/>
            <ac:spMk id="2" creationId="{906FDE66-8F95-C44B-9E71-8CEFF11AA0A2}"/>
          </ac:spMkLst>
        </pc:spChg>
        <pc:spChg chg="del">
          <ac:chgData name="Goolcharan, Lisa (EDU)" userId="S::lisa.goolcharan@gov.mb.ca::2ccbd44c-bf31-4554-b32d-181535b54a2e" providerId="AD" clId="Web-{28665A4F-06F1-4AF9-B455-FF395C839552}" dt="2020-12-10T15:51:41.177" v="2333"/>
          <ac:spMkLst>
            <pc:docMk/>
            <pc:sldMk cId="1368334527" sldId="493"/>
            <ac:spMk id="4" creationId="{30458CEC-4AB1-474F-BD51-3B4E9C8832EC}"/>
          </ac:spMkLst>
        </pc:spChg>
        <pc:spChg chg="add del mod">
          <ac:chgData name="Goolcharan, Lisa (EDU)" userId="S::lisa.goolcharan@gov.mb.ca::2ccbd44c-bf31-4554-b32d-181535b54a2e" providerId="AD" clId="Web-{28665A4F-06F1-4AF9-B455-FF395C839552}" dt="2020-12-10T15:53:09.740" v="2339"/>
          <ac:spMkLst>
            <pc:docMk/>
            <pc:sldMk cId="1368334527" sldId="493"/>
            <ac:spMk id="5" creationId="{15ED143B-4259-4D1A-93A9-2EA1E90B271C}"/>
          </ac:spMkLst>
        </pc:spChg>
        <pc:spChg chg="add mod">
          <ac:chgData name="Goolcharan, Lisa (EDU)" userId="S::lisa.goolcharan@gov.mb.ca::2ccbd44c-bf31-4554-b32d-181535b54a2e" providerId="AD" clId="Web-{28665A4F-06F1-4AF9-B455-FF395C839552}" dt="2020-12-10T16:59:18.724" v="3017" actId="20577"/>
          <ac:spMkLst>
            <pc:docMk/>
            <pc:sldMk cId="1368334527" sldId="493"/>
            <ac:spMk id="8" creationId="{88FB7F60-507A-4395-8C83-147FFF64E22D}"/>
          </ac:spMkLst>
        </pc:spChg>
        <pc:graphicFrameChg chg="add mod modGraphic">
          <ac:chgData name="Goolcharan, Lisa (EDU)" userId="S::lisa.goolcharan@gov.mb.ca::2ccbd44c-bf31-4554-b32d-181535b54a2e" providerId="AD" clId="Web-{28665A4F-06F1-4AF9-B455-FF395C839552}" dt="2020-12-10T17:08:57.179" v="3098"/>
          <ac:graphicFrameMkLst>
            <pc:docMk/>
            <pc:sldMk cId="1368334527" sldId="493"/>
            <ac:graphicFrameMk id="7" creationId="{C2EF123C-1D38-48D0-97FC-0C912B7A033D}"/>
          </ac:graphicFrameMkLst>
        </pc:graphicFrameChg>
      </pc:sldChg>
      <pc:sldChg chg="delSp">
        <pc:chgData name="Goolcharan, Lisa (EDU)" userId="S::lisa.goolcharan@gov.mb.ca::2ccbd44c-bf31-4554-b32d-181535b54a2e" providerId="AD" clId="Web-{28665A4F-06F1-4AF9-B455-FF395C839552}" dt="2020-12-10T15:43:36.004" v="2047"/>
        <pc:sldMkLst>
          <pc:docMk/>
          <pc:sldMk cId="2886815467" sldId="495"/>
        </pc:sldMkLst>
        <pc:spChg chg="del">
          <ac:chgData name="Goolcharan, Lisa (EDU)" userId="S::lisa.goolcharan@gov.mb.ca::2ccbd44c-bf31-4554-b32d-181535b54a2e" providerId="AD" clId="Web-{28665A4F-06F1-4AF9-B455-FF395C839552}" dt="2020-12-10T15:43:36.004" v="2047"/>
          <ac:spMkLst>
            <pc:docMk/>
            <pc:sldMk cId="2886815467" sldId="495"/>
            <ac:spMk id="3" creationId="{054296F9-9D91-B346-ACB8-A9514B0CE293}"/>
          </ac:spMkLst>
        </pc:spChg>
      </pc:sldChg>
      <pc:sldChg chg="addSp delSp modSp mod ord setBg">
        <pc:chgData name="Goolcharan, Lisa (EDU)" userId="S::lisa.goolcharan@gov.mb.ca::2ccbd44c-bf31-4554-b32d-181535b54a2e" providerId="AD" clId="Web-{28665A4F-06F1-4AF9-B455-FF395C839552}" dt="2020-12-10T17:57:44.143" v="4016"/>
        <pc:sldMkLst>
          <pc:docMk/>
          <pc:sldMk cId="1674306419" sldId="497"/>
        </pc:sldMkLst>
        <pc:spChg chg="del mod">
          <ac:chgData name="Goolcharan, Lisa (EDU)" userId="S::lisa.goolcharan@gov.mb.ca::2ccbd44c-bf31-4554-b32d-181535b54a2e" providerId="AD" clId="Web-{28665A4F-06F1-4AF9-B455-FF395C839552}" dt="2020-12-10T15:37:11.018" v="1886"/>
          <ac:spMkLst>
            <pc:docMk/>
            <pc:sldMk cId="1674306419" sldId="497"/>
            <ac:spMk id="3" creationId="{7CDEB21A-3793-8A41-885F-5A4A96534AC0}"/>
          </ac:spMkLst>
        </pc:spChg>
        <pc:spChg chg="add">
          <ac:chgData name="Goolcharan, Lisa (EDU)" userId="S::lisa.goolcharan@gov.mb.ca::2ccbd44c-bf31-4554-b32d-181535b54a2e" providerId="AD" clId="Web-{28665A4F-06F1-4AF9-B455-FF395C839552}" dt="2020-12-10T15:37:02.174" v="1885"/>
          <ac:spMkLst>
            <pc:docMk/>
            <pc:sldMk cId="1674306419" sldId="497"/>
            <ac:spMk id="19" creationId="{3422EAA0-1CF6-494B-BE3F-EBA1CFC4C2B6}"/>
          </ac:spMkLst>
        </pc:spChg>
      </pc:sldChg>
      <pc:sldChg chg="addSp delSp modSp mod setBg">
        <pc:chgData name="Goolcharan, Lisa (EDU)" userId="S::lisa.goolcharan@gov.mb.ca::2ccbd44c-bf31-4554-b32d-181535b54a2e" providerId="AD" clId="Web-{28665A4F-06F1-4AF9-B455-FF395C839552}" dt="2020-12-10T15:44:33.816" v="2063" actId="20577"/>
        <pc:sldMkLst>
          <pc:docMk/>
          <pc:sldMk cId="4270018003" sldId="498"/>
        </pc:sldMkLst>
        <pc:spChg chg="del mod">
          <ac:chgData name="Goolcharan, Lisa (EDU)" userId="S::lisa.goolcharan@gov.mb.ca::2ccbd44c-bf31-4554-b32d-181535b54a2e" providerId="AD" clId="Web-{28665A4F-06F1-4AF9-B455-FF395C839552}" dt="2020-12-10T15:44:28.551" v="2048"/>
          <ac:spMkLst>
            <pc:docMk/>
            <pc:sldMk cId="4270018003" sldId="498"/>
            <ac:spMk id="3" creationId="{7CDEB21A-3793-8A41-885F-5A4A96534AC0}"/>
          </ac:spMkLst>
        </pc:spChg>
        <pc:spChg chg="add mod">
          <ac:chgData name="Goolcharan, Lisa (EDU)" userId="S::lisa.goolcharan@gov.mb.ca::2ccbd44c-bf31-4554-b32d-181535b54a2e" providerId="AD" clId="Web-{28665A4F-06F1-4AF9-B455-FF395C839552}" dt="2020-12-10T15:44:33.816" v="2063" actId="20577"/>
          <ac:spMkLst>
            <pc:docMk/>
            <pc:sldMk cId="4270018003" sldId="498"/>
            <ac:spMk id="96" creationId="{96B0A8D3-4B92-4C81-8234-C4D2D2C48ED9}"/>
          </ac:spMkLst>
        </pc:spChg>
        <pc:graphicFrameChg chg="modGraphic">
          <ac:chgData name="Goolcharan, Lisa (EDU)" userId="S::lisa.goolcharan@gov.mb.ca::2ccbd44c-bf31-4554-b32d-181535b54a2e" providerId="AD" clId="Web-{28665A4F-06F1-4AF9-B455-FF395C839552}" dt="2020-12-10T15:05:04.526" v="408" actId="20577"/>
          <ac:graphicFrameMkLst>
            <pc:docMk/>
            <pc:sldMk cId="4270018003" sldId="498"/>
            <ac:graphicFrameMk id="2" creationId="{F4012704-C053-A14D-8D88-9FC8A4A48842}"/>
          </ac:graphicFrameMkLst>
        </pc:graphicFrameChg>
      </pc:sldChg>
      <pc:sldChg chg="modSp">
        <pc:chgData name="Goolcharan, Lisa (EDU)" userId="S::lisa.goolcharan@gov.mb.ca::2ccbd44c-bf31-4554-b32d-181535b54a2e" providerId="AD" clId="Web-{28665A4F-06F1-4AF9-B455-FF395C839552}" dt="2020-12-10T14:52:16.429" v="158" actId="14100"/>
        <pc:sldMkLst>
          <pc:docMk/>
          <pc:sldMk cId="2713959506" sldId="499"/>
        </pc:sldMkLst>
        <pc:spChg chg="mod">
          <ac:chgData name="Goolcharan, Lisa (EDU)" userId="S::lisa.goolcharan@gov.mb.ca::2ccbd44c-bf31-4554-b32d-181535b54a2e" providerId="AD" clId="Web-{28665A4F-06F1-4AF9-B455-FF395C839552}" dt="2020-12-10T14:52:16.429" v="158" actId="14100"/>
          <ac:spMkLst>
            <pc:docMk/>
            <pc:sldMk cId="2713959506" sldId="499"/>
            <ac:spMk id="2" creationId="{937F8C4C-6144-45EA-8ED5-9564B670A9CF}"/>
          </ac:spMkLst>
        </pc:spChg>
        <pc:spChg chg="mod">
          <ac:chgData name="Goolcharan, Lisa (EDU)" userId="S::lisa.goolcharan@gov.mb.ca::2ccbd44c-bf31-4554-b32d-181535b54a2e" providerId="AD" clId="Web-{28665A4F-06F1-4AF9-B455-FF395C839552}" dt="2020-12-10T14:51:58.398" v="127" actId="20577"/>
          <ac:spMkLst>
            <pc:docMk/>
            <pc:sldMk cId="2713959506" sldId="499"/>
            <ac:spMk id="3" creationId="{FEA79003-DE50-4F1B-8711-3AC867CF3325}"/>
          </ac:spMkLst>
        </pc:spChg>
      </pc:sldChg>
      <pc:sldChg chg="modSp">
        <pc:chgData name="Goolcharan, Lisa (EDU)" userId="S::lisa.goolcharan@gov.mb.ca::2ccbd44c-bf31-4554-b32d-181535b54a2e" providerId="AD" clId="Web-{28665A4F-06F1-4AF9-B455-FF395C839552}" dt="2020-12-10T17:35:56.013" v="3717" actId="14100"/>
        <pc:sldMkLst>
          <pc:docMk/>
          <pc:sldMk cId="1271290083" sldId="501"/>
        </pc:sldMkLst>
        <pc:spChg chg="mod">
          <ac:chgData name="Goolcharan, Lisa (EDU)" userId="S::lisa.goolcharan@gov.mb.ca::2ccbd44c-bf31-4554-b32d-181535b54a2e" providerId="AD" clId="Web-{28665A4F-06F1-4AF9-B455-FF395C839552}" dt="2020-12-10T17:35:56.013" v="3717" actId="14100"/>
          <ac:spMkLst>
            <pc:docMk/>
            <pc:sldMk cId="1271290083" sldId="501"/>
            <ac:spMk id="4" creationId="{4E41F7D0-0567-4794-88BD-547123DC5738}"/>
          </ac:spMkLst>
        </pc:spChg>
      </pc:sldChg>
      <pc:sldChg chg="delSp modSp">
        <pc:chgData name="Goolcharan, Lisa (EDU)" userId="S::lisa.goolcharan@gov.mb.ca::2ccbd44c-bf31-4554-b32d-181535b54a2e" providerId="AD" clId="Web-{28665A4F-06F1-4AF9-B455-FF395C839552}" dt="2020-12-10T15:42:44.644" v="2046" actId="1076"/>
        <pc:sldMkLst>
          <pc:docMk/>
          <pc:sldMk cId="3045019320" sldId="503"/>
        </pc:sldMkLst>
        <pc:spChg chg="del">
          <ac:chgData name="Goolcharan, Lisa (EDU)" userId="S::lisa.goolcharan@gov.mb.ca::2ccbd44c-bf31-4554-b32d-181535b54a2e" providerId="AD" clId="Web-{28665A4F-06F1-4AF9-B455-FF395C839552}" dt="2020-12-10T15:42:28.644" v="2045"/>
          <ac:spMkLst>
            <pc:docMk/>
            <pc:sldMk cId="3045019320" sldId="503"/>
            <ac:spMk id="24" creationId="{2D2B266D-3625-4584-A5C3-7D3F672CFF30}"/>
          </ac:spMkLst>
        </pc:spChg>
        <pc:spChg chg="del">
          <ac:chgData name="Goolcharan, Lisa (EDU)" userId="S::lisa.goolcharan@gov.mb.ca::2ccbd44c-bf31-4554-b32d-181535b54a2e" providerId="AD" clId="Web-{28665A4F-06F1-4AF9-B455-FF395C839552}" dt="2020-12-10T15:42:28.644" v="2045"/>
          <ac:spMkLst>
            <pc:docMk/>
            <pc:sldMk cId="3045019320" sldId="503"/>
            <ac:spMk id="26" creationId="{C463B99A-73EE-4FBB-B7C4-F9F9BCC25C65}"/>
          </ac:spMkLst>
        </pc:spChg>
        <pc:spChg chg="del">
          <ac:chgData name="Goolcharan, Lisa (EDU)" userId="S::lisa.goolcharan@gov.mb.ca::2ccbd44c-bf31-4554-b32d-181535b54a2e" providerId="AD" clId="Web-{28665A4F-06F1-4AF9-B455-FF395C839552}" dt="2020-12-10T15:42:28.644" v="2045"/>
          <ac:spMkLst>
            <pc:docMk/>
            <pc:sldMk cId="3045019320" sldId="503"/>
            <ac:spMk id="28" creationId="{A5D2A5D1-BA0D-47D3-B051-DA7743C46E28}"/>
          </ac:spMkLst>
        </pc:spChg>
        <pc:picChg chg="mod">
          <ac:chgData name="Goolcharan, Lisa (EDU)" userId="S::lisa.goolcharan@gov.mb.ca::2ccbd44c-bf31-4554-b32d-181535b54a2e" providerId="AD" clId="Web-{28665A4F-06F1-4AF9-B455-FF395C839552}" dt="2020-12-10T15:42:44.644" v="2046" actId="1076"/>
          <ac:picMkLst>
            <pc:docMk/>
            <pc:sldMk cId="3045019320" sldId="503"/>
            <ac:picMk id="2" creationId="{B72C5A12-78E9-4A04-A5B3-3F233D4CBF56}"/>
          </ac:picMkLst>
        </pc:picChg>
      </pc:sldChg>
      <pc:sldChg chg="addSp modSp add replId">
        <pc:chgData name="Goolcharan, Lisa (EDU)" userId="S::lisa.goolcharan@gov.mb.ca::2ccbd44c-bf31-4554-b32d-181535b54a2e" providerId="AD" clId="Web-{28665A4F-06F1-4AF9-B455-FF395C839552}" dt="2020-12-10T17:32:57.247" v="3709" actId="1076"/>
        <pc:sldMkLst>
          <pc:docMk/>
          <pc:sldMk cId="1142508865" sldId="504"/>
        </pc:sldMkLst>
        <pc:spChg chg="add mod">
          <ac:chgData name="Goolcharan, Lisa (EDU)" userId="S::lisa.goolcharan@gov.mb.ca::2ccbd44c-bf31-4554-b32d-181535b54a2e" providerId="AD" clId="Web-{28665A4F-06F1-4AF9-B455-FF395C839552}" dt="2020-12-10T17:32:57.247" v="3709" actId="1076"/>
          <ac:spMkLst>
            <pc:docMk/>
            <pc:sldMk cId="1142508865" sldId="504"/>
            <ac:spMk id="2" creationId="{BD00500A-C068-4163-8675-F5304A5DDCD7}"/>
          </ac:spMkLst>
        </pc:spChg>
        <pc:spChg chg="mod">
          <ac:chgData name="Goolcharan, Lisa (EDU)" userId="S::lisa.goolcharan@gov.mb.ca::2ccbd44c-bf31-4554-b32d-181535b54a2e" providerId="AD" clId="Web-{28665A4F-06F1-4AF9-B455-FF395C839552}" dt="2020-12-10T17:29:57.278" v="3705" actId="20577"/>
          <ac:spMkLst>
            <pc:docMk/>
            <pc:sldMk cId="1142508865" sldId="504"/>
            <ac:spMk id="8" creationId="{88FB7F60-507A-4395-8C83-147FFF64E22D}"/>
          </ac:spMkLst>
        </pc:spChg>
        <pc:graphicFrameChg chg="mod modGraphic">
          <ac:chgData name="Goolcharan, Lisa (EDU)" userId="S::lisa.goolcharan@gov.mb.ca::2ccbd44c-bf31-4554-b32d-181535b54a2e" providerId="AD" clId="Web-{28665A4F-06F1-4AF9-B455-FF395C839552}" dt="2020-12-10T17:29:11.371" v="3680" actId="1076"/>
          <ac:graphicFrameMkLst>
            <pc:docMk/>
            <pc:sldMk cId="1142508865" sldId="504"/>
            <ac:graphicFrameMk id="7" creationId="{C2EF123C-1D38-48D0-97FC-0C912B7A033D}"/>
          </ac:graphicFrameMkLst>
        </pc:graphicFrameChg>
      </pc:sldChg>
      <pc:sldChg chg="modSp add del replId">
        <pc:chgData name="Goolcharan, Lisa (EDU)" userId="S::lisa.goolcharan@gov.mb.ca::2ccbd44c-bf31-4554-b32d-181535b54a2e" providerId="AD" clId="Web-{28665A4F-06F1-4AF9-B455-FF395C839552}" dt="2020-12-10T16:59:31.755" v="3019"/>
        <pc:sldMkLst>
          <pc:docMk/>
          <pc:sldMk cId="1724749041" sldId="504"/>
        </pc:sldMkLst>
        <pc:spChg chg="mod">
          <ac:chgData name="Goolcharan, Lisa (EDU)" userId="S::lisa.goolcharan@gov.mb.ca::2ccbd44c-bf31-4554-b32d-181535b54a2e" providerId="AD" clId="Web-{28665A4F-06F1-4AF9-B455-FF395C839552}" dt="2020-12-10T16:00:23.179" v="2432" actId="20577"/>
          <ac:spMkLst>
            <pc:docMk/>
            <pc:sldMk cId="1724749041" sldId="504"/>
            <ac:spMk id="8" creationId="{88FB7F60-507A-4395-8C83-147FFF64E22D}"/>
          </ac:spMkLst>
        </pc:spChg>
        <pc:graphicFrameChg chg="mod modGraphic">
          <ac:chgData name="Goolcharan, Lisa (EDU)" userId="S::lisa.goolcharan@gov.mb.ca::2ccbd44c-bf31-4554-b32d-181535b54a2e" providerId="AD" clId="Web-{28665A4F-06F1-4AF9-B455-FF395C839552}" dt="2020-12-10T16:00:18.070" v="2424"/>
          <ac:graphicFrameMkLst>
            <pc:docMk/>
            <pc:sldMk cId="1724749041" sldId="504"/>
            <ac:graphicFrameMk id="7" creationId="{C2EF123C-1D38-48D0-97FC-0C912B7A033D}"/>
          </ac:graphicFrameMkLst>
        </pc:graphicFrameChg>
      </pc:sldChg>
      <pc:sldChg chg="add del replId">
        <pc:chgData name="Goolcharan, Lisa (EDU)" userId="S::lisa.goolcharan@gov.mb.ca::2ccbd44c-bf31-4554-b32d-181535b54a2e" providerId="AD" clId="Web-{28665A4F-06F1-4AF9-B455-FF395C839552}" dt="2020-12-10T17:50:06.126" v="3847"/>
        <pc:sldMkLst>
          <pc:docMk/>
          <pc:sldMk cId="1191095300" sldId="505"/>
        </pc:sldMkLst>
      </pc:sldChg>
      <pc:sldChg chg="addSp delSp modSp add del replId">
        <pc:chgData name="Goolcharan, Lisa (EDU)" userId="S::lisa.goolcharan@gov.mb.ca::2ccbd44c-bf31-4554-b32d-181535b54a2e" providerId="AD" clId="Web-{28665A4F-06F1-4AF9-B455-FF395C839552}" dt="2020-12-10T16:55:12.067" v="2862"/>
        <pc:sldMkLst>
          <pc:docMk/>
          <pc:sldMk cId="1236067204" sldId="505"/>
        </pc:sldMkLst>
        <pc:graphicFrameChg chg="add">
          <ac:chgData name="Goolcharan, Lisa (EDU)" userId="S::lisa.goolcharan@gov.mb.ca::2ccbd44c-bf31-4554-b32d-181535b54a2e" providerId="AD" clId="Web-{28665A4F-06F1-4AF9-B455-FF395C839552}" dt="2020-12-10T16:51:01.363" v="2800"/>
          <ac:graphicFrameMkLst>
            <pc:docMk/>
            <pc:sldMk cId="1236067204" sldId="505"/>
            <ac:graphicFrameMk id="2" creationId="{64DAD765-EA42-436D-936B-D872821089D8}"/>
          </ac:graphicFrameMkLst>
        </pc:graphicFrameChg>
        <pc:graphicFrameChg chg="del mod modGraphic">
          <ac:chgData name="Goolcharan, Lisa (EDU)" userId="S::lisa.goolcharan@gov.mb.ca::2ccbd44c-bf31-4554-b32d-181535b54a2e" providerId="AD" clId="Web-{28665A4F-06F1-4AF9-B455-FF395C839552}" dt="2020-12-10T16:50:41.956" v="2799"/>
          <ac:graphicFrameMkLst>
            <pc:docMk/>
            <pc:sldMk cId="1236067204" sldId="505"/>
            <ac:graphicFrameMk id="7" creationId="{C2EF123C-1D38-48D0-97FC-0C912B7A033D}"/>
          </ac:graphicFrameMkLst>
        </pc:graphicFrameChg>
      </pc:sldChg>
      <pc:sldChg chg="ord">
        <pc:chgData name="Goolcharan, Lisa (EDU)" userId="S::lisa.goolcharan@gov.mb.ca::2ccbd44c-bf31-4554-b32d-181535b54a2e" providerId="AD" clId="Web-{28665A4F-06F1-4AF9-B455-FF395C839552}" dt="2020-12-10T17:57:54.128" v="4017"/>
        <pc:sldMkLst>
          <pc:docMk/>
          <pc:sldMk cId="2609438210" sldId="505"/>
        </pc:sldMkLst>
      </pc:sldChg>
      <pc:sldChg chg="addSp delSp modSp add del mod replId setBg">
        <pc:chgData name="Goolcharan, Lisa (EDU)" userId="S::lisa.goolcharan@gov.mb.ca::2ccbd44c-bf31-4554-b32d-181535b54a2e" providerId="AD" clId="Web-{28665A4F-06F1-4AF9-B455-FF395C839552}" dt="2020-12-10T16:47:12.299" v="2707"/>
        <pc:sldMkLst>
          <pc:docMk/>
          <pc:sldMk cId="3318242486" sldId="505"/>
        </pc:sldMkLst>
        <pc:spChg chg="mod">
          <ac:chgData name="Goolcharan, Lisa (EDU)" userId="S::lisa.goolcharan@gov.mb.ca::2ccbd44c-bf31-4554-b32d-181535b54a2e" providerId="AD" clId="Web-{28665A4F-06F1-4AF9-B455-FF395C839552}" dt="2020-12-10T16:46:35.737" v="2700" actId="20577"/>
          <ac:spMkLst>
            <pc:docMk/>
            <pc:sldMk cId="3318242486" sldId="505"/>
            <ac:spMk id="8" creationId="{88FB7F60-507A-4395-8C83-147FFF64E22D}"/>
          </ac:spMkLst>
        </pc:spChg>
        <pc:spChg chg="add">
          <ac:chgData name="Goolcharan, Lisa (EDU)" userId="S::lisa.goolcharan@gov.mb.ca::2ccbd44c-bf31-4554-b32d-181535b54a2e" providerId="AD" clId="Web-{28665A4F-06F1-4AF9-B455-FF395C839552}" dt="2020-12-10T16:45:47.799" v="2641"/>
          <ac:spMkLst>
            <pc:docMk/>
            <pc:sldMk cId="3318242486" sldId="505"/>
            <ac:spMk id="11" creationId="{AC477752-ACCA-41C1-9B1D-D0CED1F9CBDD}"/>
          </ac:spMkLst>
        </pc:spChg>
        <pc:spChg chg="add del">
          <ac:chgData name="Goolcharan, Lisa (EDU)" userId="S::lisa.goolcharan@gov.mb.ca::2ccbd44c-bf31-4554-b32d-181535b54a2e" providerId="AD" clId="Web-{28665A4F-06F1-4AF9-B455-FF395C839552}" dt="2020-12-10T16:45:32.768" v="2636"/>
          <ac:spMkLst>
            <pc:docMk/>
            <pc:sldMk cId="3318242486" sldId="505"/>
            <ac:spMk id="14" creationId="{1045B59B-615E-4718-A150-42DE5D03E1C8}"/>
          </ac:spMkLst>
        </pc:spChg>
        <pc:spChg chg="add del">
          <ac:chgData name="Goolcharan, Lisa (EDU)" userId="S::lisa.goolcharan@gov.mb.ca::2ccbd44c-bf31-4554-b32d-181535b54a2e" providerId="AD" clId="Web-{28665A4F-06F1-4AF9-B455-FF395C839552}" dt="2020-12-10T16:45:32.768" v="2636"/>
          <ac:spMkLst>
            <pc:docMk/>
            <pc:sldMk cId="3318242486" sldId="505"/>
            <ac:spMk id="16" creationId="{D6CF29CD-38B8-4924-BA11-6D60517487EF}"/>
          </ac:spMkLst>
        </pc:spChg>
        <pc:graphicFrameChg chg="add del mod modGraphic">
          <ac:chgData name="Goolcharan, Lisa (EDU)" userId="S::lisa.goolcharan@gov.mb.ca::2ccbd44c-bf31-4554-b32d-181535b54a2e" providerId="AD" clId="Web-{28665A4F-06F1-4AF9-B455-FF395C839552}" dt="2020-12-10T16:43:11.095" v="2631"/>
          <ac:graphicFrameMkLst>
            <pc:docMk/>
            <pc:sldMk cId="3318242486" sldId="505"/>
            <ac:graphicFrameMk id="3" creationId="{EC0F9578-A65F-45A4-899D-79630B67B562}"/>
          </ac:graphicFrameMkLst>
        </pc:graphicFrameChg>
        <pc:graphicFrameChg chg="add del mod">
          <ac:chgData name="Goolcharan, Lisa (EDU)" userId="S::lisa.goolcharan@gov.mb.ca::2ccbd44c-bf31-4554-b32d-181535b54a2e" providerId="AD" clId="Web-{28665A4F-06F1-4AF9-B455-FF395C839552}" dt="2020-12-10T16:43:55.752" v="2633"/>
          <ac:graphicFrameMkLst>
            <pc:docMk/>
            <pc:sldMk cId="3318242486" sldId="505"/>
            <ac:graphicFrameMk id="5" creationId="{E41FA54D-7839-4977-AB14-8E263888AB42}"/>
          </ac:graphicFrameMkLst>
        </pc:graphicFrameChg>
        <pc:graphicFrameChg chg="del">
          <ac:chgData name="Goolcharan, Lisa (EDU)" userId="S::lisa.goolcharan@gov.mb.ca::2ccbd44c-bf31-4554-b32d-181535b54a2e" providerId="AD" clId="Web-{28665A4F-06F1-4AF9-B455-FF395C839552}" dt="2020-12-10T16:42:51.720" v="2625"/>
          <ac:graphicFrameMkLst>
            <pc:docMk/>
            <pc:sldMk cId="3318242486" sldId="505"/>
            <ac:graphicFrameMk id="7" creationId="{C2EF123C-1D38-48D0-97FC-0C912B7A033D}"/>
          </ac:graphicFrameMkLst>
        </pc:graphicFrameChg>
        <pc:graphicFrameChg chg="add del mod modGraphic">
          <ac:chgData name="Goolcharan, Lisa (EDU)" userId="S::lisa.goolcharan@gov.mb.ca::2ccbd44c-bf31-4554-b32d-181535b54a2e" providerId="AD" clId="Web-{28665A4F-06F1-4AF9-B455-FF395C839552}" dt="2020-12-10T16:47:06.705" v="2706"/>
          <ac:graphicFrameMkLst>
            <pc:docMk/>
            <pc:sldMk cId="3318242486" sldId="505"/>
            <ac:graphicFrameMk id="9" creationId="{840A9B08-736E-4D7B-82F3-376D633AADDB}"/>
          </ac:graphicFrameMkLst>
        </pc:graphicFrameChg>
      </pc:sldChg>
      <pc:sldChg chg="addSp modSp new ord">
        <pc:chgData name="Goolcharan, Lisa (EDU)" userId="S::lisa.goolcharan@gov.mb.ca::2ccbd44c-bf31-4554-b32d-181535b54a2e" providerId="AD" clId="Web-{28665A4F-06F1-4AF9-B455-FF395C839552}" dt="2020-12-10T17:54:00.783" v="3947" actId="14100"/>
        <pc:sldMkLst>
          <pc:docMk/>
          <pc:sldMk cId="3374029679" sldId="506"/>
        </pc:sldMkLst>
        <pc:spChg chg="add mod">
          <ac:chgData name="Goolcharan, Lisa (EDU)" userId="S::lisa.goolcharan@gov.mb.ca::2ccbd44c-bf31-4554-b32d-181535b54a2e" providerId="AD" clId="Web-{28665A4F-06F1-4AF9-B455-FF395C839552}" dt="2020-12-10T17:54:00.783" v="3947" actId="14100"/>
          <ac:spMkLst>
            <pc:docMk/>
            <pc:sldMk cId="3374029679" sldId="506"/>
            <ac:spMk id="2" creationId="{04154FC8-C67D-4588-8E7F-6907F67114D0}"/>
          </ac:spMkLst>
        </pc:spChg>
      </pc:sldChg>
    </pc:docChg>
  </pc:docChgLst>
  <pc:docChgLst>
    <pc:chgData name="Goolcharan, Lisa (EDU)" userId="S::lisa.goolcharan@gov.mb.ca::2ccbd44c-bf31-4554-b32d-181535b54a2e" providerId="AD" clId="Web-{2E7291C4-DC05-4013-B528-DEA68FBED2D6}"/>
    <pc:docChg chg="delSld modSld">
      <pc:chgData name="Goolcharan, Lisa (EDU)" userId="S::lisa.goolcharan@gov.mb.ca::2ccbd44c-bf31-4554-b32d-181535b54a2e" providerId="AD" clId="Web-{2E7291C4-DC05-4013-B528-DEA68FBED2D6}" dt="2020-12-14T22:42:29.648" v="149" actId="1076"/>
      <pc:docMkLst>
        <pc:docMk/>
      </pc:docMkLst>
      <pc:sldChg chg="modSp">
        <pc:chgData name="Goolcharan, Lisa (EDU)" userId="S::lisa.goolcharan@gov.mb.ca::2ccbd44c-bf31-4554-b32d-181535b54a2e" providerId="AD" clId="Web-{2E7291C4-DC05-4013-B528-DEA68FBED2D6}" dt="2020-12-14T22:42:29.648" v="149" actId="1076"/>
        <pc:sldMkLst>
          <pc:docMk/>
          <pc:sldMk cId="643630967" sldId="508"/>
        </pc:sldMkLst>
        <pc:spChg chg="mod">
          <ac:chgData name="Goolcharan, Lisa (EDU)" userId="S::lisa.goolcharan@gov.mb.ca::2ccbd44c-bf31-4554-b32d-181535b54a2e" providerId="AD" clId="Web-{2E7291C4-DC05-4013-B528-DEA68FBED2D6}" dt="2020-12-14T22:42:29.648" v="149" actId="1076"/>
          <ac:spMkLst>
            <pc:docMk/>
            <pc:sldMk cId="643630967" sldId="508"/>
            <ac:spMk id="4" creationId="{4C152105-BB6B-4ED5-8BD5-BE0EAD62EDFD}"/>
          </ac:spMkLst>
        </pc:spChg>
      </pc:sldChg>
      <pc:sldChg chg="del">
        <pc:chgData name="Goolcharan, Lisa (EDU)" userId="S::lisa.goolcharan@gov.mb.ca::2ccbd44c-bf31-4554-b32d-181535b54a2e" providerId="AD" clId="Web-{2E7291C4-DC05-4013-B528-DEA68FBED2D6}" dt="2020-12-14T22:36:50.053" v="0"/>
        <pc:sldMkLst>
          <pc:docMk/>
          <pc:sldMk cId="3197355212" sldId="514"/>
        </pc:sldMkLst>
      </pc:sldChg>
      <pc:sldChg chg="addSp delSp modSp">
        <pc:chgData name="Goolcharan, Lisa (EDU)" userId="S::lisa.goolcharan@gov.mb.ca::2ccbd44c-bf31-4554-b32d-181535b54a2e" providerId="AD" clId="Web-{2E7291C4-DC05-4013-B528-DEA68FBED2D6}" dt="2020-12-14T22:42:02.226" v="148" actId="1076"/>
        <pc:sldMkLst>
          <pc:docMk/>
          <pc:sldMk cId="1119665999" sldId="517"/>
        </pc:sldMkLst>
        <pc:spChg chg="mod">
          <ac:chgData name="Goolcharan, Lisa (EDU)" userId="S::lisa.goolcharan@gov.mb.ca::2ccbd44c-bf31-4554-b32d-181535b54a2e" providerId="AD" clId="Web-{2E7291C4-DC05-4013-B528-DEA68FBED2D6}" dt="2020-12-14T22:41:56.289" v="146" actId="20577"/>
          <ac:spMkLst>
            <pc:docMk/>
            <pc:sldMk cId="1119665999" sldId="517"/>
            <ac:spMk id="2" creationId="{2D0B2BEB-1143-476A-A0A3-D0233C245D28}"/>
          </ac:spMkLst>
        </pc:spChg>
        <pc:spChg chg="mod">
          <ac:chgData name="Goolcharan, Lisa (EDU)" userId="S::lisa.goolcharan@gov.mb.ca::2ccbd44c-bf31-4554-b32d-181535b54a2e" providerId="AD" clId="Web-{2E7291C4-DC05-4013-B528-DEA68FBED2D6}" dt="2020-12-14T22:40:47.835" v="105" actId="14100"/>
          <ac:spMkLst>
            <pc:docMk/>
            <pc:sldMk cId="1119665999" sldId="517"/>
            <ac:spMk id="5" creationId="{3968D09D-29D2-4305-86CB-583492E68386}"/>
          </ac:spMkLst>
        </pc:spChg>
        <pc:spChg chg="add mod">
          <ac:chgData name="Goolcharan, Lisa (EDU)" userId="S::lisa.goolcharan@gov.mb.ca::2ccbd44c-bf31-4554-b32d-181535b54a2e" providerId="AD" clId="Web-{2E7291C4-DC05-4013-B528-DEA68FBED2D6}" dt="2020-12-14T22:42:02.226" v="148" actId="1076"/>
          <ac:spMkLst>
            <pc:docMk/>
            <pc:sldMk cId="1119665999" sldId="517"/>
            <ac:spMk id="6" creationId="{C7634222-942B-4477-A9DD-1F05E6ED6C7A}"/>
          </ac:spMkLst>
        </pc:spChg>
        <pc:spChg chg="del mod">
          <ac:chgData name="Goolcharan, Lisa (EDU)" userId="S::lisa.goolcharan@gov.mb.ca::2ccbd44c-bf31-4554-b32d-181535b54a2e" providerId="AD" clId="Web-{2E7291C4-DC05-4013-B528-DEA68FBED2D6}" dt="2020-12-14T22:39:29.554" v="94"/>
          <ac:spMkLst>
            <pc:docMk/>
            <pc:sldMk cId="1119665999" sldId="517"/>
            <ac:spMk id="9" creationId="{4E576248-4023-49A8-8D2D-E3C5D24C14AD}"/>
          </ac:spMkLst>
        </pc:spChg>
        <pc:picChg chg="mod">
          <ac:chgData name="Goolcharan, Lisa (EDU)" userId="S::lisa.goolcharan@gov.mb.ca::2ccbd44c-bf31-4554-b32d-181535b54a2e" providerId="AD" clId="Web-{2E7291C4-DC05-4013-B528-DEA68FBED2D6}" dt="2020-12-14T22:41:02.851" v="108" actId="1076"/>
          <ac:picMkLst>
            <pc:docMk/>
            <pc:sldMk cId="1119665999" sldId="517"/>
            <ac:picMk id="4" creationId="{0FD5548D-6B39-4B43-B646-5B03F4871F98}"/>
          </ac:picMkLst>
        </pc:picChg>
      </pc:sldChg>
    </pc:docChg>
  </pc:docChgLst>
  <pc:docChgLst>
    <pc:chgData name="Goolcharan, Lisa (EDU)" userId="S::lisa.goolcharan@gov.mb.ca::2ccbd44c-bf31-4554-b32d-181535b54a2e" providerId="AD" clId="Web-{41F96934-B0A7-4D05-93CA-3F99DBAD4A7A}"/>
    <pc:docChg chg="addSld delSld modSld sldOrd">
      <pc:chgData name="Goolcharan, Lisa (EDU)" userId="S::lisa.goolcharan@gov.mb.ca::2ccbd44c-bf31-4554-b32d-181535b54a2e" providerId="AD" clId="Web-{41F96934-B0A7-4D05-93CA-3F99DBAD4A7A}" dt="2020-12-11T20:46:43.895" v="4638" actId="20577"/>
      <pc:docMkLst>
        <pc:docMk/>
      </pc:docMkLst>
      <pc:sldChg chg="addSp modSp">
        <pc:chgData name="Goolcharan, Lisa (EDU)" userId="S::lisa.goolcharan@gov.mb.ca::2ccbd44c-bf31-4554-b32d-181535b54a2e" providerId="AD" clId="Web-{41F96934-B0A7-4D05-93CA-3F99DBAD4A7A}" dt="2020-12-11T16:30:45.882" v="1102" actId="1076"/>
        <pc:sldMkLst>
          <pc:docMk/>
          <pc:sldMk cId="403338700" sldId="257"/>
        </pc:sldMkLst>
        <pc:spChg chg="mod ord">
          <ac:chgData name="Goolcharan, Lisa (EDU)" userId="S::lisa.goolcharan@gov.mb.ca::2ccbd44c-bf31-4554-b32d-181535b54a2e" providerId="AD" clId="Web-{41F96934-B0A7-4D05-93CA-3F99DBAD4A7A}" dt="2020-12-11T16:30:45.882" v="1102" actId="1076"/>
          <ac:spMkLst>
            <pc:docMk/>
            <pc:sldMk cId="403338700" sldId="257"/>
            <ac:spMk id="2" creationId="{61904027-1521-41F6-9B80-600F00B6C5D9}"/>
          </ac:spMkLst>
        </pc:spChg>
        <pc:spChg chg="add mod">
          <ac:chgData name="Goolcharan, Lisa (EDU)" userId="S::lisa.goolcharan@gov.mb.ca::2ccbd44c-bf31-4554-b32d-181535b54a2e" providerId="AD" clId="Web-{41F96934-B0A7-4D05-93CA-3F99DBAD4A7A}" dt="2020-12-11T16:30:26.304" v="1100" actId="1076"/>
          <ac:spMkLst>
            <pc:docMk/>
            <pc:sldMk cId="403338700" sldId="257"/>
            <ac:spMk id="5" creationId="{1566CC44-EAB8-4075-BD35-852C4C535626}"/>
          </ac:spMkLst>
        </pc:spChg>
        <pc:spChg chg="mod">
          <ac:chgData name="Goolcharan, Lisa (EDU)" userId="S::lisa.goolcharan@gov.mb.ca::2ccbd44c-bf31-4554-b32d-181535b54a2e" providerId="AD" clId="Web-{41F96934-B0A7-4D05-93CA-3F99DBAD4A7A}" dt="2020-12-11T16:20:42.832" v="998" actId="1076"/>
          <ac:spMkLst>
            <pc:docMk/>
            <pc:sldMk cId="403338700" sldId="257"/>
            <ac:spMk id="13" creationId="{E9ECD818-795B-FF49-8FCC-76C89D8EF808}"/>
          </ac:spMkLst>
        </pc:spChg>
      </pc:sldChg>
      <pc:sldChg chg="addSp delSp modSp">
        <pc:chgData name="Goolcharan, Lisa (EDU)" userId="S::lisa.goolcharan@gov.mb.ca::2ccbd44c-bf31-4554-b32d-181535b54a2e" providerId="AD" clId="Web-{41F96934-B0A7-4D05-93CA-3F99DBAD4A7A}" dt="2020-12-11T19:54:58.786" v="4527" actId="1076"/>
        <pc:sldMkLst>
          <pc:docMk/>
          <pc:sldMk cId="389718236" sldId="258"/>
        </pc:sldMkLst>
        <pc:spChg chg="del mod">
          <ac:chgData name="Goolcharan, Lisa (EDU)" userId="S::lisa.goolcharan@gov.mb.ca::2ccbd44c-bf31-4554-b32d-181535b54a2e" providerId="AD" clId="Web-{41F96934-B0A7-4D05-93CA-3F99DBAD4A7A}" dt="2020-12-11T19:23:54.947" v="4009"/>
          <ac:spMkLst>
            <pc:docMk/>
            <pc:sldMk cId="389718236" sldId="258"/>
            <ac:spMk id="3" creationId="{084741FA-4A39-2A4A-B588-58B95CCE86DA}"/>
          </ac:spMkLst>
        </pc:spChg>
        <pc:spChg chg="del mod">
          <ac:chgData name="Goolcharan, Lisa (EDU)" userId="S::lisa.goolcharan@gov.mb.ca::2ccbd44c-bf31-4554-b32d-181535b54a2e" providerId="AD" clId="Web-{41F96934-B0A7-4D05-93CA-3F99DBAD4A7A}" dt="2020-12-11T19:29:06.763" v="4257"/>
          <ac:spMkLst>
            <pc:docMk/>
            <pc:sldMk cId="389718236" sldId="258"/>
            <ac:spMk id="5" creationId="{49B96E6F-D187-4238-B8DC-99A8DE5DC670}"/>
          </ac:spMkLst>
        </pc:spChg>
        <pc:spChg chg="add mod">
          <ac:chgData name="Goolcharan, Lisa (EDU)" userId="S::lisa.goolcharan@gov.mb.ca::2ccbd44c-bf31-4554-b32d-181535b54a2e" providerId="AD" clId="Web-{41F96934-B0A7-4D05-93CA-3F99DBAD4A7A}" dt="2020-12-11T19:31:16.357" v="4278" actId="1076"/>
          <ac:spMkLst>
            <pc:docMk/>
            <pc:sldMk cId="389718236" sldId="258"/>
            <ac:spMk id="8" creationId="{8BC8FFD6-02BC-4AD3-9961-C6807FBA623B}"/>
          </ac:spMkLst>
        </pc:spChg>
        <pc:spChg chg="mod">
          <ac:chgData name="Goolcharan, Lisa (EDU)" userId="S::lisa.goolcharan@gov.mb.ca::2ccbd44c-bf31-4554-b32d-181535b54a2e" providerId="AD" clId="Web-{41F96934-B0A7-4D05-93CA-3F99DBAD4A7A}" dt="2020-12-11T19:47:17.440" v="4503" actId="20577"/>
          <ac:spMkLst>
            <pc:docMk/>
            <pc:sldMk cId="389718236" sldId="258"/>
            <ac:spMk id="9" creationId="{D93AB058-05CE-554E-B374-37649FA64487}"/>
          </ac:spMkLst>
        </pc:spChg>
        <pc:spChg chg="add mod">
          <ac:chgData name="Goolcharan, Lisa (EDU)" userId="S::lisa.goolcharan@gov.mb.ca::2ccbd44c-bf31-4554-b32d-181535b54a2e" providerId="AD" clId="Web-{41F96934-B0A7-4D05-93CA-3F99DBAD4A7A}" dt="2020-12-11T19:47:32.784" v="4512" actId="1076"/>
          <ac:spMkLst>
            <pc:docMk/>
            <pc:sldMk cId="389718236" sldId="258"/>
            <ac:spMk id="13" creationId="{9634F52A-EC3D-4392-B39F-6EF45629BD30}"/>
          </ac:spMkLst>
        </pc:spChg>
        <pc:grpChg chg="mod">
          <ac:chgData name="Goolcharan, Lisa (EDU)" userId="S::lisa.goolcharan@gov.mb.ca::2ccbd44c-bf31-4554-b32d-181535b54a2e" providerId="AD" clId="Web-{41F96934-B0A7-4D05-93CA-3F99DBAD4A7A}" dt="2020-12-11T19:44:59.690" v="4490" actId="1076"/>
          <ac:grpSpMkLst>
            <pc:docMk/>
            <pc:sldMk cId="389718236" sldId="258"/>
            <ac:grpSpMk id="12" creationId="{1D7DD1F8-0E9A-064C-B51F-13D450A7902D}"/>
          </ac:grpSpMkLst>
        </pc:grpChg>
        <pc:picChg chg="del mod">
          <ac:chgData name="Goolcharan, Lisa (EDU)" userId="S::lisa.goolcharan@gov.mb.ca::2ccbd44c-bf31-4554-b32d-181535b54a2e" providerId="AD" clId="Web-{41F96934-B0A7-4D05-93CA-3F99DBAD4A7A}" dt="2020-12-11T19:29:03.966" v="4256"/>
          <ac:picMkLst>
            <pc:docMk/>
            <pc:sldMk cId="389718236" sldId="258"/>
            <ac:picMk id="2" creationId="{0349857E-F0B5-AC4E-9B7C-C0B993441222}"/>
          </ac:picMkLst>
        </pc:picChg>
        <pc:picChg chg="mod">
          <ac:chgData name="Goolcharan, Lisa (EDU)" userId="S::lisa.goolcharan@gov.mb.ca::2ccbd44c-bf31-4554-b32d-181535b54a2e" providerId="AD" clId="Web-{41F96934-B0A7-4D05-93CA-3F99DBAD4A7A}" dt="2020-12-11T19:45:29.877" v="4494" actId="1076"/>
          <ac:picMkLst>
            <pc:docMk/>
            <pc:sldMk cId="389718236" sldId="258"/>
            <ac:picMk id="6" creationId="{DBB6B682-A8A8-F445-8810-9A66BFB0A070}"/>
          </ac:picMkLst>
        </pc:picChg>
        <pc:picChg chg="mod">
          <ac:chgData name="Goolcharan, Lisa (EDU)" userId="S::lisa.goolcharan@gov.mb.ca::2ccbd44c-bf31-4554-b32d-181535b54a2e" providerId="AD" clId="Web-{41F96934-B0A7-4D05-93CA-3F99DBAD4A7A}" dt="2020-12-11T19:46:03.846" v="4502" actId="1076"/>
          <ac:picMkLst>
            <pc:docMk/>
            <pc:sldMk cId="389718236" sldId="258"/>
            <ac:picMk id="7" creationId="{230758BE-9225-C143-9319-A3C4DD3DED6C}"/>
          </ac:picMkLst>
        </pc:picChg>
        <pc:picChg chg="add del mod">
          <ac:chgData name="Goolcharan, Lisa (EDU)" userId="S::lisa.goolcharan@gov.mb.ca::2ccbd44c-bf31-4554-b32d-181535b54a2e" providerId="AD" clId="Web-{41F96934-B0A7-4D05-93CA-3F99DBAD4A7A}" dt="2020-12-11T19:54:54.255" v="4525"/>
          <ac:picMkLst>
            <pc:docMk/>
            <pc:sldMk cId="389718236" sldId="258"/>
            <ac:picMk id="10" creationId="{E8F3B0D2-8E40-4873-A3C7-3A1A50A37D77}"/>
          </ac:picMkLst>
        </pc:picChg>
        <pc:picChg chg="add mod ord">
          <ac:chgData name="Goolcharan, Lisa (EDU)" userId="S::lisa.goolcharan@gov.mb.ca::2ccbd44c-bf31-4554-b32d-181535b54a2e" providerId="AD" clId="Web-{41F96934-B0A7-4D05-93CA-3F99DBAD4A7A}" dt="2020-12-11T19:47:21.550" v="4506" actId="14100"/>
          <ac:picMkLst>
            <pc:docMk/>
            <pc:sldMk cId="389718236" sldId="258"/>
            <ac:picMk id="11" creationId="{930C01EB-7A05-49A3-B12B-C68A58AB8AFE}"/>
          </ac:picMkLst>
        </pc:picChg>
        <pc:picChg chg="add mod">
          <ac:chgData name="Goolcharan, Lisa (EDU)" userId="S::lisa.goolcharan@gov.mb.ca::2ccbd44c-bf31-4554-b32d-181535b54a2e" providerId="AD" clId="Web-{41F96934-B0A7-4D05-93CA-3F99DBAD4A7A}" dt="2020-12-11T19:54:58.786" v="4527" actId="1076"/>
          <ac:picMkLst>
            <pc:docMk/>
            <pc:sldMk cId="389718236" sldId="258"/>
            <ac:picMk id="15" creationId="{0F11A25E-B61F-47A2-BE4E-C1325315B8EF}"/>
          </ac:picMkLst>
        </pc:picChg>
      </pc:sldChg>
      <pc:sldChg chg="del">
        <pc:chgData name="Goolcharan, Lisa (EDU)" userId="S::lisa.goolcharan@gov.mb.ca::2ccbd44c-bf31-4554-b32d-181535b54a2e" providerId="AD" clId="Web-{41F96934-B0A7-4D05-93CA-3F99DBAD4A7A}" dt="2020-12-11T18:27:45.821" v="1989"/>
        <pc:sldMkLst>
          <pc:docMk/>
          <pc:sldMk cId="1003341194" sldId="290"/>
        </pc:sldMkLst>
      </pc:sldChg>
      <pc:sldChg chg="modSp">
        <pc:chgData name="Goolcharan, Lisa (EDU)" userId="S::lisa.goolcharan@gov.mb.ca::2ccbd44c-bf31-4554-b32d-181535b54a2e" providerId="AD" clId="Web-{41F96934-B0A7-4D05-93CA-3F99DBAD4A7A}" dt="2020-12-11T19:17:49.617" v="3945" actId="1076"/>
        <pc:sldMkLst>
          <pc:docMk/>
          <pc:sldMk cId="2822311819" sldId="483"/>
        </pc:sldMkLst>
        <pc:spChg chg="mod">
          <ac:chgData name="Goolcharan, Lisa (EDU)" userId="S::lisa.goolcharan@gov.mb.ca::2ccbd44c-bf31-4554-b32d-181535b54a2e" providerId="AD" clId="Web-{41F96934-B0A7-4D05-93CA-3F99DBAD4A7A}" dt="2020-12-11T19:17:49.617" v="3945" actId="1076"/>
          <ac:spMkLst>
            <pc:docMk/>
            <pc:sldMk cId="2822311819" sldId="483"/>
            <ac:spMk id="2" creationId="{7884DAA6-C876-2640-8130-3AEF03E280D9}"/>
          </ac:spMkLst>
        </pc:spChg>
        <pc:spChg chg="mod">
          <ac:chgData name="Goolcharan, Lisa (EDU)" userId="S::lisa.goolcharan@gov.mb.ca::2ccbd44c-bf31-4554-b32d-181535b54a2e" providerId="AD" clId="Web-{41F96934-B0A7-4D05-93CA-3F99DBAD4A7A}" dt="2020-12-11T19:17:27.054" v="3944" actId="1076"/>
          <ac:spMkLst>
            <pc:docMk/>
            <pc:sldMk cId="2822311819" sldId="483"/>
            <ac:spMk id="3" creationId="{CAC24D0E-833C-D34E-81E6-87319AE9D0A5}"/>
          </ac:spMkLst>
        </pc:spChg>
        <pc:spChg chg="mod">
          <ac:chgData name="Goolcharan, Lisa (EDU)" userId="S::lisa.goolcharan@gov.mb.ca::2ccbd44c-bf31-4554-b32d-181535b54a2e" providerId="AD" clId="Web-{41F96934-B0A7-4D05-93CA-3F99DBAD4A7A}" dt="2020-12-11T19:15:30.257" v="3834" actId="1076"/>
          <ac:spMkLst>
            <pc:docMk/>
            <pc:sldMk cId="2822311819" sldId="483"/>
            <ac:spMk id="8" creationId="{1D6E812B-DE05-476A-9171-BFAACDCD05AA}"/>
          </ac:spMkLst>
        </pc:spChg>
        <pc:spChg chg="mod">
          <ac:chgData name="Goolcharan, Lisa (EDU)" userId="S::lisa.goolcharan@gov.mb.ca::2ccbd44c-bf31-4554-b32d-181535b54a2e" providerId="AD" clId="Web-{41F96934-B0A7-4D05-93CA-3F99DBAD4A7A}" dt="2020-12-11T19:17:27.038" v="3943" actId="1076"/>
          <ac:spMkLst>
            <pc:docMk/>
            <pc:sldMk cId="2822311819" sldId="483"/>
            <ac:spMk id="11" creationId="{2303E60C-1185-4E13-B9A7-03D46348DABF}"/>
          </ac:spMkLst>
        </pc:spChg>
      </pc:sldChg>
      <pc:sldChg chg="addSp modSp">
        <pc:chgData name="Goolcharan, Lisa (EDU)" userId="S::lisa.goolcharan@gov.mb.ca::2ccbd44c-bf31-4554-b32d-181535b54a2e" providerId="AD" clId="Web-{41F96934-B0A7-4D05-93CA-3F99DBAD4A7A}" dt="2020-12-11T20:10:44.025" v="4529" actId="1076"/>
        <pc:sldMkLst>
          <pc:docMk/>
          <pc:sldMk cId="86792074" sldId="484"/>
        </pc:sldMkLst>
        <pc:spChg chg="mod">
          <ac:chgData name="Goolcharan, Lisa (EDU)" userId="S::lisa.goolcharan@gov.mb.ca::2ccbd44c-bf31-4554-b32d-181535b54a2e" providerId="AD" clId="Web-{41F96934-B0A7-4D05-93CA-3F99DBAD4A7A}" dt="2020-12-11T15:34:41.648" v="156" actId="1076"/>
          <ac:spMkLst>
            <pc:docMk/>
            <pc:sldMk cId="86792074" sldId="484"/>
            <ac:spMk id="2" creationId="{2D0F9842-BAC1-0A46-905D-7A8A6C12BB05}"/>
          </ac:spMkLst>
        </pc:spChg>
        <pc:spChg chg="mod">
          <ac:chgData name="Goolcharan, Lisa (EDU)" userId="S::lisa.goolcharan@gov.mb.ca::2ccbd44c-bf31-4554-b32d-181535b54a2e" providerId="AD" clId="Web-{41F96934-B0A7-4D05-93CA-3F99DBAD4A7A}" dt="2020-12-11T19:20:01.477" v="4003" actId="20577"/>
          <ac:spMkLst>
            <pc:docMk/>
            <pc:sldMk cId="86792074" sldId="484"/>
            <ac:spMk id="3" creationId="{CDC2D742-16EC-4DF6-91E4-CB03E0067D28}"/>
          </ac:spMkLst>
        </pc:spChg>
        <pc:spChg chg="mod">
          <ac:chgData name="Goolcharan, Lisa (EDU)" userId="S::lisa.goolcharan@gov.mb.ca::2ccbd44c-bf31-4554-b32d-181535b54a2e" providerId="AD" clId="Web-{41F96934-B0A7-4D05-93CA-3F99DBAD4A7A}" dt="2020-12-11T16:47:11.715" v="1475" actId="20577"/>
          <ac:spMkLst>
            <pc:docMk/>
            <pc:sldMk cId="86792074" sldId="484"/>
            <ac:spMk id="19" creationId="{5F7D0B71-B8B2-F944-B23F-71BF9BE08A1A}"/>
          </ac:spMkLst>
        </pc:spChg>
        <pc:spChg chg="mod">
          <ac:chgData name="Goolcharan, Lisa (EDU)" userId="S::lisa.goolcharan@gov.mb.ca::2ccbd44c-bf31-4554-b32d-181535b54a2e" providerId="AD" clId="Web-{41F96934-B0A7-4D05-93CA-3F99DBAD4A7A}" dt="2020-12-11T19:09:03.177" v="3392" actId="20577"/>
          <ac:spMkLst>
            <pc:docMk/>
            <pc:sldMk cId="86792074" sldId="484"/>
            <ac:spMk id="28" creationId="{6B71FD38-8986-3C48-ABC3-FEAF43DF9AC2}"/>
          </ac:spMkLst>
        </pc:spChg>
        <pc:picChg chg="add mod">
          <ac:chgData name="Goolcharan, Lisa (EDU)" userId="S::lisa.goolcharan@gov.mb.ca::2ccbd44c-bf31-4554-b32d-181535b54a2e" providerId="AD" clId="Web-{41F96934-B0A7-4D05-93CA-3F99DBAD4A7A}" dt="2020-12-11T20:10:44.025" v="4529" actId="1076"/>
          <ac:picMkLst>
            <pc:docMk/>
            <pc:sldMk cId="86792074" sldId="484"/>
            <ac:picMk id="8" creationId="{EFEB1C0B-33EB-45D8-8436-4C30A316D0ED}"/>
          </ac:picMkLst>
        </pc:picChg>
      </pc:sldChg>
      <pc:sldChg chg="addSp delSp modSp">
        <pc:chgData name="Goolcharan, Lisa (EDU)" userId="S::lisa.goolcharan@gov.mb.ca::2ccbd44c-bf31-4554-b32d-181535b54a2e" providerId="AD" clId="Web-{41F96934-B0A7-4D05-93CA-3F99DBAD4A7A}" dt="2020-12-11T20:16:04.417" v="4562" actId="20577"/>
        <pc:sldMkLst>
          <pc:docMk/>
          <pc:sldMk cId="4116292960" sldId="486"/>
        </pc:sldMkLst>
        <pc:spChg chg="mod">
          <ac:chgData name="Goolcharan, Lisa (EDU)" userId="S::lisa.goolcharan@gov.mb.ca::2ccbd44c-bf31-4554-b32d-181535b54a2e" providerId="AD" clId="Web-{41F96934-B0A7-4D05-93CA-3F99DBAD4A7A}" dt="2020-12-11T20:16:04.417" v="4562" actId="20577"/>
          <ac:spMkLst>
            <pc:docMk/>
            <pc:sldMk cId="4116292960" sldId="486"/>
            <ac:spMk id="7" creationId="{837C451E-AB03-4555-A121-632C6569F89A}"/>
          </ac:spMkLst>
        </pc:spChg>
        <pc:spChg chg="mod">
          <ac:chgData name="Goolcharan, Lisa (EDU)" userId="S::lisa.goolcharan@gov.mb.ca::2ccbd44c-bf31-4554-b32d-181535b54a2e" providerId="AD" clId="Web-{41F96934-B0A7-4D05-93CA-3F99DBAD4A7A}" dt="2020-12-11T19:11:38.224" v="3571" actId="20577"/>
          <ac:spMkLst>
            <pc:docMk/>
            <pc:sldMk cId="4116292960" sldId="486"/>
            <ac:spMk id="28" creationId="{6B71FD38-8986-3C48-ABC3-FEAF43DF9AC2}"/>
          </ac:spMkLst>
        </pc:spChg>
        <pc:spChg chg="mod">
          <ac:chgData name="Goolcharan, Lisa (EDU)" userId="S::lisa.goolcharan@gov.mb.ca::2ccbd44c-bf31-4554-b32d-181535b54a2e" providerId="AD" clId="Web-{41F96934-B0A7-4D05-93CA-3F99DBAD4A7A}" dt="2020-12-11T19:43:55.070" v="4465" actId="20577"/>
          <ac:spMkLst>
            <pc:docMk/>
            <pc:sldMk cId="4116292960" sldId="486"/>
            <ac:spMk id="34" creationId="{1B979834-B9E1-5C4D-AD40-5CEA2C350EEC}"/>
          </ac:spMkLst>
        </pc:spChg>
        <pc:grpChg chg="add del">
          <ac:chgData name="Goolcharan, Lisa (EDU)" userId="S::lisa.goolcharan@gov.mb.ca::2ccbd44c-bf31-4554-b32d-181535b54a2e" providerId="AD" clId="Web-{41F96934-B0A7-4D05-93CA-3F99DBAD4A7A}" dt="2020-12-11T19:42:13.126" v="4445"/>
          <ac:grpSpMkLst>
            <pc:docMk/>
            <pc:sldMk cId="4116292960" sldId="486"/>
            <ac:grpSpMk id="13" creationId="{8A81780D-733E-E140-A35C-DEC0775429EA}"/>
          </ac:grpSpMkLst>
        </pc:grpChg>
        <pc:picChg chg="del">
          <ac:chgData name="Goolcharan, Lisa (EDU)" userId="S::lisa.goolcharan@gov.mb.ca::2ccbd44c-bf31-4554-b32d-181535b54a2e" providerId="AD" clId="Web-{41F96934-B0A7-4D05-93CA-3F99DBAD4A7A}" dt="2020-12-11T19:47:44.956" v="4513"/>
          <ac:picMkLst>
            <pc:docMk/>
            <pc:sldMk cId="4116292960" sldId="486"/>
            <ac:picMk id="2" creationId="{FC3765B6-64C9-4C2C-BBEA-BA9DB0C775E3}"/>
          </ac:picMkLst>
        </pc:picChg>
        <pc:picChg chg="add del mod">
          <ac:chgData name="Goolcharan, Lisa (EDU)" userId="S::lisa.goolcharan@gov.mb.ca::2ccbd44c-bf31-4554-b32d-181535b54a2e" providerId="AD" clId="Web-{41F96934-B0A7-4D05-93CA-3F99DBAD4A7A}" dt="2020-12-11T19:44:01.283" v="4468"/>
          <ac:picMkLst>
            <pc:docMk/>
            <pc:sldMk cId="4116292960" sldId="486"/>
            <ac:picMk id="8" creationId="{413A35AB-7B98-47D8-ACCD-5E058D0FA6CC}"/>
          </ac:picMkLst>
        </pc:picChg>
        <pc:picChg chg="add del mod">
          <ac:chgData name="Goolcharan, Lisa (EDU)" userId="S::lisa.goolcharan@gov.mb.ca::2ccbd44c-bf31-4554-b32d-181535b54a2e" providerId="AD" clId="Web-{41F96934-B0A7-4D05-93CA-3F99DBAD4A7A}" dt="2020-12-11T19:54:44.286" v="4523"/>
          <ac:picMkLst>
            <pc:docMk/>
            <pc:sldMk cId="4116292960" sldId="486"/>
            <ac:picMk id="9" creationId="{1B833401-B84B-43F4-9289-787D00A25983}"/>
          </ac:picMkLst>
        </pc:picChg>
        <pc:picChg chg="add mod">
          <ac:chgData name="Goolcharan, Lisa (EDU)" userId="S::lisa.goolcharan@gov.mb.ca::2ccbd44c-bf31-4554-b32d-181535b54a2e" providerId="AD" clId="Web-{41F96934-B0A7-4D05-93CA-3F99DBAD4A7A}" dt="2020-12-11T19:54:48.380" v="4524" actId="1076"/>
          <ac:picMkLst>
            <pc:docMk/>
            <pc:sldMk cId="4116292960" sldId="486"/>
            <ac:picMk id="10" creationId="{CB4451F0-A4AE-4154-9B4B-6A47CE280367}"/>
          </ac:picMkLst>
        </pc:picChg>
        <pc:picChg chg="mod">
          <ac:chgData name="Goolcharan, Lisa (EDU)" userId="S::lisa.goolcharan@gov.mb.ca::2ccbd44c-bf31-4554-b32d-181535b54a2e" providerId="AD" clId="Web-{41F96934-B0A7-4D05-93CA-3F99DBAD4A7A}" dt="2020-12-11T19:43:27.767" v="4461" actId="1076"/>
          <ac:picMkLst>
            <pc:docMk/>
            <pc:sldMk cId="4116292960" sldId="486"/>
            <ac:picMk id="29" creationId="{6E000AEC-6F5D-8D40-B841-46FCA7A274D4}"/>
          </ac:picMkLst>
        </pc:picChg>
      </pc:sldChg>
      <pc:sldChg chg="modSp">
        <pc:chgData name="Goolcharan, Lisa (EDU)" userId="S::lisa.goolcharan@gov.mb.ca::2ccbd44c-bf31-4554-b32d-181535b54a2e" providerId="AD" clId="Web-{41F96934-B0A7-4D05-93CA-3F99DBAD4A7A}" dt="2020-12-11T19:19:43.039" v="4000" actId="20577"/>
        <pc:sldMkLst>
          <pc:docMk/>
          <pc:sldMk cId="687250245" sldId="488"/>
        </pc:sldMkLst>
        <pc:spChg chg="mod">
          <ac:chgData name="Goolcharan, Lisa (EDU)" userId="S::lisa.goolcharan@gov.mb.ca::2ccbd44c-bf31-4554-b32d-181535b54a2e" providerId="AD" clId="Web-{41F96934-B0A7-4D05-93CA-3F99DBAD4A7A}" dt="2020-12-11T15:35:13.742" v="177" actId="20577"/>
          <ac:spMkLst>
            <pc:docMk/>
            <pc:sldMk cId="687250245" sldId="488"/>
            <ac:spMk id="2" creationId="{00790168-DFAE-4ADE-9B75-8743E1F30E52}"/>
          </ac:spMkLst>
        </pc:spChg>
        <pc:spChg chg="mod">
          <ac:chgData name="Goolcharan, Lisa (EDU)" userId="S::lisa.goolcharan@gov.mb.ca::2ccbd44c-bf31-4554-b32d-181535b54a2e" providerId="AD" clId="Web-{41F96934-B0A7-4D05-93CA-3F99DBAD4A7A}" dt="2020-12-11T19:19:43.039" v="4000" actId="20577"/>
          <ac:spMkLst>
            <pc:docMk/>
            <pc:sldMk cId="687250245" sldId="488"/>
            <ac:spMk id="5" creationId="{D68C29A2-E49E-4A03-A96F-43FEFDE1F8CA}"/>
          </ac:spMkLst>
        </pc:spChg>
        <pc:spChg chg="mod">
          <ac:chgData name="Goolcharan, Lisa (EDU)" userId="S::lisa.goolcharan@gov.mb.ca::2ccbd44c-bf31-4554-b32d-181535b54a2e" providerId="AD" clId="Web-{41F96934-B0A7-4D05-93CA-3F99DBAD4A7A}" dt="2020-12-11T19:19:15.586" v="3995"/>
          <ac:spMkLst>
            <pc:docMk/>
            <pc:sldMk cId="687250245" sldId="488"/>
            <ac:spMk id="23" creationId="{C3B05B86-D2C6-954A-952E-2366C5B0B08B}"/>
          </ac:spMkLst>
        </pc:spChg>
        <pc:spChg chg="mod">
          <ac:chgData name="Goolcharan, Lisa (EDU)" userId="S::lisa.goolcharan@gov.mb.ca::2ccbd44c-bf31-4554-b32d-181535b54a2e" providerId="AD" clId="Web-{41F96934-B0A7-4D05-93CA-3F99DBAD4A7A}" dt="2020-12-11T19:19:28.961" v="3998"/>
          <ac:spMkLst>
            <pc:docMk/>
            <pc:sldMk cId="687250245" sldId="488"/>
            <ac:spMk id="25" creationId="{CE821E8B-0E85-B048-ACAF-0F97D95142CF}"/>
          </ac:spMkLst>
        </pc:spChg>
        <pc:spChg chg="mod">
          <ac:chgData name="Goolcharan, Lisa (EDU)" userId="S::lisa.goolcharan@gov.mb.ca::2ccbd44c-bf31-4554-b32d-181535b54a2e" providerId="AD" clId="Web-{41F96934-B0A7-4D05-93CA-3F99DBAD4A7A}" dt="2020-12-11T19:19:06.836" v="3994"/>
          <ac:spMkLst>
            <pc:docMk/>
            <pc:sldMk cId="687250245" sldId="488"/>
            <ac:spMk id="27" creationId="{C1E3274A-1337-B741-8527-AB27494DF094}"/>
          </ac:spMkLst>
        </pc:spChg>
        <pc:spChg chg="mod">
          <ac:chgData name="Goolcharan, Lisa (EDU)" userId="S::lisa.goolcharan@gov.mb.ca::2ccbd44c-bf31-4554-b32d-181535b54a2e" providerId="AD" clId="Web-{41F96934-B0A7-4D05-93CA-3F99DBAD4A7A}" dt="2020-12-11T15:36:54.289" v="181" actId="20577"/>
          <ac:spMkLst>
            <pc:docMk/>
            <pc:sldMk cId="687250245" sldId="488"/>
            <ac:spMk id="34" creationId="{1B979834-B9E1-5C4D-AD40-5CEA2C350EEC}"/>
          </ac:spMkLst>
        </pc:spChg>
        <pc:spChg chg="mod">
          <ac:chgData name="Goolcharan, Lisa (EDU)" userId="S::lisa.goolcharan@gov.mb.ca::2ccbd44c-bf31-4554-b32d-181535b54a2e" providerId="AD" clId="Web-{41F96934-B0A7-4D05-93CA-3F99DBAD4A7A}" dt="2020-12-11T19:18:43.851" v="3993" actId="1076"/>
          <ac:spMkLst>
            <pc:docMk/>
            <pc:sldMk cId="687250245" sldId="488"/>
            <ac:spMk id="35" creationId="{CCB5C67A-3D06-BD49-B014-A1DC4FAE951E}"/>
          </ac:spMkLst>
        </pc:spChg>
        <pc:spChg chg="mod">
          <ac:chgData name="Goolcharan, Lisa (EDU)" userId="S::lisa.goolcharan@gov.mb.ca::2ccbd44c-bf31-4554-b32d-181535b54a2e" providerId="AD" clId="Web-{41F96934-B0A7-4D05-93CA-3F99DBAD4A7A}" dt="2020-12-11T19:19:22.227" v="3997"/>
          <ac:spMkLst>
            <pc:docMk/>
            <pc:sldMk cId="687250245" sldId="488"/>
            <ac:spMk id="40" creationId="{C9B428DF-1ED9-432B-B340-6495B068F811}"/>
          </ac:spMkLst>
        </pc:spChg>
      </pc:sldChg>
      <pc:sldChg chg="modSp">
        <pc:chgData name="Goolcharan, Lisa (EDU)" userId="S::lisa.goolcharan@gov.mb.ca::2ccbd44c-bf31-4554-b32d-181535b54a2e" providerId="AD" clId="Web-{41F96934-B0A7-4D05-93CA-3F99DBAD4A7A}" dt="2020-12-11T16:23:33.880" v="1025" actId="20577"/>
        <pc:sldMkLst>
          <pc:docMk/>
          <pc:sldMk cId="1285219020" sldId="494"/>
        </pc:sldMkLst>
        <pc:spChg chg="mod">
          <ac:chgData name="Goolcharan, Lisa (EDU)" userId="S::lisa.goolcharan@gov.mb.ca::2ccbd44c-bf31-4554-b32d-181535b54a2e" providerId="AD" clId="Web-{41F96934-B0A7-4D05-93CA-3F99DBAD4A7A}" dt="2020-12-11T16:23:33.880" v="1025" actId="20577"/>
          <ac:spMkLst>
            <pc:docMk/>
            <pc:sldMk cId="1285219020" sldId="494"/>
            <ac:spMk id="3" creationId="{0A992D17-4883-8B47-8515-6395DFE73942}"/>
          </ac:spMkLst>
        </pc:spChg>
      </pc:sldChg>
      <pc:sldChg chg="addSp delSp modSp">
        <pc:chgData name="Goolcharan, Lisa (EDU)" userId="S::lisa.goolcharan@gov.mb.ca::2ccbd44c-bf31-4554-b32d-181535b54a2e" providerId="AD" clId="Web-{41F96934-B0A7-4D05-93CA-3F99DBAD4A7A}" dt="2020-12-11T19:41:39.689" v="4438"/>
        <pc:sldMkLst>
          <pc:docMk/>
          <pc:sldMk cId="1674306419" sldId="497"/>
        </pc:sldMkLst>
        <pc:spChg chg="add mod">
          <ac:chgData name="Goolcharan, Lisa (EDU)" userId="S::lisa.goolcharan@gov.mb.ca::2ccbd44c-bf31-4554-b32d-181535b54a2e" providerId="AD" clId="Web-{41F96934-B0A7-4D05-93CA-3F99DBAD4A7A}" dt="2020-12-11T19:10:25.521" v="3474" actId="20577"/>
          <ac:spMkLst>
            <pc:docMk/>
            <pc:sldMk cId="1674306419" sldId="497"/>
            <ac:spMk id="17" creationId="{4318019E-D9AA-4DF1-A9CF-29F31B246EA7}"/>
          </ac:spMkLst>
        </pc:spChg>
        <pc:spChg chg="add mod">
          <ac:chgData name="Goolcharan, Lisa (EDU)" userId="S::lisa.goolcharan@gov.mb.ca::2ccbd44c-bf31-4554-b32d-181535b54a2e" providerId="AD" clId="Web-{41F96934-B0A7-4D05-93CA-3F99DBAD4A7A}" dt="2020-12-11T18:57:55.752" v="2861" actId="20577"/>
          <ac:spMkLst>
            <pc:docMk/>
            <pc:sldMk cId="1674306419" sldId="497"/>
            <ac:spMk id="78" creationId="{5D700158-DD5D-4CCE-88CD-26C1D12D811C}"/>
          </ac:spMkLst>
        </pc:spChg>
        <pc:spChg chg="add mod">
          <ac:chgData name="Goolcharan, Lisa (EDU)" userId="S::lisa.goolcharan@gov.mb.ca::2ccbd44c-bf31-4554-b32d-181535b54a2e" providerId="AD" clId="Web-{41F96934-B0A7-4D05-93CA-3F99DBAD4A7A}" dt="2020-12-11T18:57:08.486" v="2854" actId="1076"/>
          <ac:spMkLst>
            <pc:docMk/>
            <pc:sldMk cId="1674306419" sldId="497"/>
            <ac:spMk id="93" creationId="{8C7C378F-13BE-4C75-AF6D-108E3B0073EA}"/>
          </ac:spMkLst>
        </pc:spChg>
        <pc:spChg chg="add mod">
          <ac:chgData name="Goolcharan, Lisa (EDU)" userId="S::lisa.goolcharan@gov.mb.ca::2ccbd44c-bf31-4554-b32d-181535b54a2e" providerId="AD" clId="Web-{41F96934-B0A7-4D05-93CA-3F99DBAD4A7A}" dt="2020-12-11T17:29:41.711" v="1973"/>
          <ac:spMkLst>
            <pc:docMk/>
            <pc:sldMk cId="1674306419" sldId="497"/>
            <ac:spMk id="94" creationId="{AA28E37E-CD40-43B4-8D96-DBA1E0DF1F5D}"/>
          </ac:spMkLst>
        </pc:spChg>
        <pc:spChg chg="add mod topLvl">
          <ac:chgData name="Goolcharan, Lisa (EDU)" userId="S::lisa.goolcharan@gov.mb.ca::2ccbd44c-bf31-4554-b32d-181535b54a2e" providerId="AD" clId="Web-{41F96934-B0A7-4D05-93CA-3F99DBAD4A7A}" dt="2020-12-11T19:41:39.689" v="4438"/>
          <ac:spMkLst>
            <pc:docMk/>
            <pc:sldMk cId="1674306419" sldId="497"/>
            <ac:spMk id="146" creationId="{C2E04AB9-ABAD-4820-9DF9-47A4B00B025D}"/>
          </ac:spMkLst>
        </pc:spChg>
        <pc:spChg chg="add del mod">
          <ac:chgData name="Goolcharan, Lisa (EDU)" userId="S::lisa.goolcharan@gov.mb.ca::2ccbd44c-bf31-4554-b32d-181535b54a2e" providerId="AD" clId="Web-{41F96934-B0A7-4D05-93CA-3F99DBAD4A7A}" dt="2020-12-11T18:52:11.453" v="2282"/>
          <ac:spMkLst>
            <pc:docMk/>
            <pc:sldMk cId="1674306419" sldId="497"/>
            <ac:spMk id="155" creationId="{6D3D1841-D0D0-4DFE-896A-A1A738F167F4}"/>
          </ac:spMkLst>
        </pc:spChg>
        <pc:spChg chg="add mod">
          <ac:chgData name="Goolcharan, Lisa (EDU)" userId="S::lisa.goolcharan@gov.mb.ca::2ccbd44c-bf31-4554-b32d-181535b54a2e" providerId="AD" clId="Web-{41F96934-B0A7-4D05-93CA-3F99DBAD4A7A}" dt="2020-12-11T18:58:16.721" v="2867" actId="1076"/>
          <ac:spMkLst>
            <pc:docMk/>
            <pc:sldMk cId="1674306419" sldId="497"/>
            <ac:spMk id="156" creationId="{CB1915B2-34AE-4B93-ACC7-A6B60E61EF24}"/>
          </ac:spMkLst>
        </pc:spChg>
        <pc:spChg chg="add mod">
          <ac:chgData name="Goolcharan, Lisa (EDU)" userId="S::lisa.goolcharan@gov.mb.ca::2ccbd44c-bf31-4554-b32d-181535b54a2e" providerId="AD" clId="Web-{41F96934-B0A7-4D05-93CA-3F99DBAD4A7A}" dt="2020-12-11T19:10:10.568" v="3452" actId="20577"/>
          <ac:spMkLst>
            <pc:docMk/>
            <pc:sldMk cId="1674306419" sldId="497"/>
            <ac:spMk id="157" creationId="{9BEE3FAA-8E8C-4DE5-B1D8-DBEA323E82A0}"/>
          </ac:spMkLst>
        </pc:spChg>
        <pc:grpChg chg="add del mod">
          <ac:chgData name="Goolcharan, Lisa (EDU)" userId="S::lisa.goolcharan@gov.mb.ca::2ccbd44c-bf31-4554-b32d-181535b54a2e" providerId="AD" clId="Web-{41F96934-B0A7-4D05-93CA-3F99DBAD4A7A}" dt="2020-12-11T19:41:39.689" v="4438"/>
          <ac:grpSpMkLst>
            <pc:docMk/>
            <pc:sldMk cId="1674306419" sldId="497"/>
            <ac:grpSpMk id="154" creationId="{4F88C263-A23D-4C0A-8199-6AC6F0CD7552}"/>
          </ac:grpSpMkLst>
        </pc:grpChg>
        <pc:grpChg chg="add mod">
          <ac:chgData name="Goolcharan, Lisa (EDU)" userId="S::lisa.goolcharan@gov.mb.ca::2ccbd44c-bf31-4554-b32d-181535b54a2e" providerId="AD" clId="Web-{41F96934-B0A7-4D05-93CA-3F99DBAD4A7A}" dt="2020-12-11T18:58:32.768" v="2869" actId="1076"/>
          <ac:grpSpMkLst>
            <pc:docMk/>
            <pc:sldMk cId="1674306419" sldId="497"/>
            <ac:grpSpMk id="165" creationId="{C0499292-57D9-4125-9D4A-C2FE730A5707}"/>
          </ac:grpSpMkLst>
        </pc:grpChg>
        <pc:graphicFrameChg chg="del mod modGraphic">
          <ac:chgData name="Goolcharan, Lisa (EDU)" userId="S::lisa.goolcharan@gov.mb.ca::2ccbd44c-bf31-4554-b32d-181535b54a2e" providerId="AD" clId="Web-{41F96934-B0A7-4D05-93CA-3F99DBAD4A7A}" dt="2020-12-11T18:56:39.189" v="2847"/>
          <ac:graphicFrameMkLst>
            <pc:docMk/>
            <pc:sldMk cId="1674306419" sldId="497"/>
            <ac:graphicFrameMk id="2" creationId="{F4012704-C053-A14D-8D88-9FC8A4A48842}"/>
          </ac:graphicFrameMkLst>
        </pc:graphicFrameChg>
        <pc:picChg chg="add mod ord modCrop">
          <ac:chgData name="Goolcharan, Lisa (EDU)" userId="S::lisa.goolcharan@gov.mb.ca::2ccbd44c-bf31-4554-b32d-181535b54a2e" providerId="AD" clId="Web-{41F96934-B0A7-4D05-93CA-3F99DBAD4A7A}" dt="2020-12-11T17:30:15.164" v="1980" actId="14100"/>
          <ac:picMkLst>
            <pc:docMk/>
            <pc:sldMk cId="1674306419" sldId="497"/>
            <ac:picMk id="41" creationId="{15306704-778B-4376-A952-BEB9192B298C}"/>
          </ac:picMkLst>
        </pc:picChg>
        <pc:picChg chg="add mod">
          <ac:chgData name="Goolcharan, Lisa (EDU)" userId="S::lisa.goolcharan@gov.mb.ca::2ccbd44c-bf31-4554-b32d-181535b54a2e" providerId="AD" clId="Web-{41F96934-B0A7-4D05-93CA-3F99DBAD4A7A}" dt="2020-12-11T18:58:35.846" v="2870" actId="1076"/>
          <ac:picMkLst>
            <pc:docMk/>
            <pc:sldMk cId="1674306419" sldId="497"/>
            <ac:picMk id="77" creationId="{714C70A2-C7BB-4753-8199-2ED16FE465A6}"/>
          </ac:picMkLst>
        </pc:picChg>
        <pc:picChg chg="add mod topLvl modCrop">
          <ac:chgData name="Goolcharan, Lisa (EDU)" userId="S::lisa.goolcharan@gov.mb.ca::2ccbd44c-bf31-4554-b32d-181535b54a2e" providerId="AD" clId="Web-{41F96934-B0A7-4D05-93CA-3F99DBAD4A7A}" dt="2020-12-11T19:41:39.689" v="4438"/>
          <ac:picMkLst>
            <pc:docMk/>
            <pc:sldMk cId="1674306419" sldId="497"/>
            <ac:picMk id="102" creationId="{3684DA65-2FE9-4FBB-B218-23AC0E1B0523}"/>
          </ac:picMkLst>
        </pc:picChg>
        <pc:picChg chg="add mod topLvl">
          <ac:chgData name="Goolcharan, Lisa (EDU)" userId="S::lisa.goolcharan@gov.mb.ca::2ccbd44c-bf31-4554-b32d-181535b54a2e" providerId="AD" clId="Web-{41F96934-B0A7-4D05-93CA-3F99DBAD4A7A}" dt="2020-12-11T19:41:39.689" v="4438"/>
          <ac:picMkLst>
            <pc:docMk/>
            <pc:sldMk cId="1674306419" sldId="497"/>
            <ac:picMk id="131" creationId="{7F64B3CA-8A1E-4178-86B0-DCD1DE8F6A0E}"/>
          </ac:picMkLst>
        </pc:picChg>
      </pc:sldChg>
      <pc:sldChg chg="addSp delSp modSp del">
        <pc:chgData name="Goolcharan, Lisa (EDU)" userId="S::lisa.goolcharan@gov.mb.ca::2ccbd44c-bf31-4554-b32d-181535b54a2e" providerId="AD" clId="Web-{41F96934-B0A7-4D05-93CA-3F99DBAD4A7A}" dt="2020-12-11T19:09:22.521" v="3402"/>
        <pc:sldMkLst>
          <pc:docMk/>
          <pc:sldMk cId="4270018003" sldId="498"/>
        </pc:sldMkLst>
        <pc:spChg chg="add mod">
          <ac:chgData name="Goolcharan, Lisa (EDU)" userId="S::lisa.goolcharan@gov.mb.ca::2ccbd44c-bf31-4554-b32d-181535b54a2e" providerId="AD" clId="Web-{41F96934-B0A7-4D05-93CA-3F99DBAD4A7A}" dt="2020-12-11T19:09:07.505" v="3398" actId="20577"/>
          <ac:spMkLst>
            <pc:docMk/>
            <pc:sldMk cId="4270018003" sldId="498"/>
            <ac:spMk id="17" creationId="{E18026F4-31FB-41DD-B8A6-249B6FC73DF0}"/>
          </ac:spMkLst>
        </pc:spChg>
        <pc:graphicFrameChg chg="modGraphic">
          <ac:chgData name="Goolcharan, Lisa (EDU)" userId="S::lisa.goolcharan@gov.mb.ca::2ccbd44c-bf31-4554-b32d-181535b54a2e" providerId="AD" clId="Web-{41F96934-B0A7-4D05-93CA-3F99DBAD4A7A}" dt="2020-12-11T17:13:14.956" v="1763" actId="20577"/>
          <ac:graphicFrameMkLst>
            <pc:docMk/>
            <pc:sldMk cId="4270018003" sldId="498"/>
            <ac:graphicFrameMk id="2" creationId="{F4012704-C053-A14D-8D88-9FC8A4A48842}"/>
          </ac:graphicFrameMkLst>
        </pc:graphicFrameChg>
        <pc:picChg chg="add del mod">
          <ac:chgData name="Goolcharan, Lisa (EDU)" userId="S::lisa.goolcharan@gov.mb.ca::2ccbd44c-bf31-4554-b32d-181535b54a2e" providerId="AD" clId="Web-{41F96934-B0A7-4D05-93CA-3F99DBAD4A7A}" dt="2020-12-11T17:11:06.518" v="1719"/>
          <ac:picMkLst>
            <pc:docMk/>
            <pc:sldMk cId="4270018003" sldId="498"/>
            <ac:picMk id="222" creationId="{C3A6A23F-AF0B-4D11-B99B-2315CFF7453E}"/>
          </ac:picMkLst>
        </pc:picChg>
        <pc:picChg chg="add del mod">
          <ac:chgData name="Goolcharan, Lisa (EDU)" userId="S::lisa.goolcharan@gov.mb.ca::2ccbd44c-bf31-4554-b32d-181535b54a2e" providerId="AD" clId="Web-{41F96934-B0A7-4D05-93CA-3F99DBAD4A7A}" dt="2020-12-11T17:16:09.426" v="1766"/>
          <ac:picMkLst>
            <pc:docMk/>
            <pc:sldMk cId="4270018003" sldId="498"/>
            <ac:picMk id="223" creationId="{897175DE-6312-486E-830B-D378540B0FC7}"/>
          </ac:picMkLst>
        </pc:picChg>
        <pc:picChg chg="add mod">
          <ac:chgData name="Goolcharan, Lisa (EDU)" userId="S::lisa.goolcharan@gov.mb.ca::2ccbd44c-bf31-4554-b32d-181535b54a2e" providerId="AD" clId="Web-{41F96934-B0A7-4D05-93CA-3F99DBAD4A7A}" dt="2020-12-11T17:19:12.958" v="1783" actId="14100"/>
          <ac:picMkLst>
            <pc:docMk/>
            <pc:sldMk cId="4270018003" sldId="498"/>
            <ac:picMk id="497" creationId="{937D33C6-CD13-45E9-96D3-81083F80D7CA}"/>
          </ac:picMkLst>
        </pc:picChg>
      </pc:sldChg>
      <pc:sldChg chg="modSp">
        <pc:chgData name="Goolcharan, Lisa (EDU)" userId="S::lisa.goolcharan@gov.mb.ca::2ccbd44c-bf31-4554-b32d-181535b54a2e" providerId="AD" clId="Web-{41F96934-B0A7-4D05-93CA-3F99DBAD4A7A}" dt="2020-12-11T19:18:18.007" v="3966" actId="20577"/>
        <pc:sldMkLst>
          <pc:docMk/>
          <pc:sldMk cId="1271290083" sldId="501"/>
        </pc:sldMkLst>
        <pc:spChg chg="mod">
          <ac:chgData name="Goolcharan, Lisa (EDU)" userId="S::lisa.goolcharan@gov.mb.ca::2ccbd44c-bf31-4554-b32d-181535b54a2e" providerId="AD" clId="Web-{41F96934-B0A7-4D05-93CA-3F99DBAD4A7A}" dt="2020-12-11T19:18:18.007" v="3966" actId="20577"/>
          <ac:spMkLst>
            <pc:docMk/>
            <pc:sldMk cId="1271290083" sldId="501"/>
            <ac:spMk id="4" creationId="{4E41F7D0-0567-4794-88BD-547123DC5738}"/>
          </ac:spMkLst>
        </pc:spChg>
      </pc:sldChg>
      <pc:sldChg chg="modSp">
        <pc:chgData name="Goolcharan, Lisa (EDU)" userId="S::lisa.goolcharan@gov.mb.ca::2ccbd44c-bf31-4554-b32d-181535b54a2e" providerId="AD" clId="Web-{41F96934-B0A7-4D05-93CA-3F99DBAD4A7A}" dt="2020-12-11T20:18:29.793" v="4583" actId="20577"/>
        <pc:sldMkLst>
          <pc:docMk/>
          <pc:sldMk cId="3374029679" sldId="506"/>
        </pc:sldMkLst>
        <pc:spChg chg="mod">
          <ac:chgData name="Goolcharan, Lisa (EDU)" userId="S::lisa.goolcharan@gov.mb.ca::2ccbd44c-bf31-4554-b32d-181535b54a2e" providerId="AD" clId="Web-{41F96934-B0A7-4D05-93CA-3F99DBAD4A7A}" dt="2020-12-11T20:18:29.793" v="4583" actId="20577"/>
          <ac:spMkLst>
            <pc:docMk/>
            <pc:sldMk cId="3374029679" sldId="506"/>
            <ac:spMk id="5" creationId="{E8A1EA28-9EBD-41C6-BC1E-8FEE15DD0FA8}"/>
          </ac:spMkLst>
        </pc:spChg>
      </pc:sldChg>
      <pc:sldChg chg="modSp">
        <pc:chgData name="Goolcharan, Lisa (EDU)" userId="S::lisa.goolcharan@gov.mb.ca::2ccbd44c-bf31-4554-b32d-181535b54a2e" providerId="AD" clId="Web-{41F96934-B0A7-4D05-93CA-3F99DBAD4A7A}" dt="2020-12-11T20:17:48.996" v="4572" actId="20577"/>
        <pc:sldMkLst>
          <pc:docMk/>
          <pc:sldMk cId="1097575668" sldId="507"/>
        </pc:sldMkLst>
        <pc:spChg chg="mod">
          <ac:chgData name="Goolcharan, Lisa (EDU)" userId="S::lisa.goolcharan@gov.mb.ca::2ccbd44c-bf31-4554-b32d-181535b54a2e" providerId="AD" clId="Web-{41F96934-B0A7-4D05-93CA-3F99DBAD4A7A}" dt="2020-12-11T20:17:48.996" v="4572" actId="20577"/>
          <ac:spMkLst>
            <pc:docMk/>
            <pc:sldMk cId="1097575668" sldId="507"/>
            <ac:spMk id="3" creationId="{5ED73375-230C-426A-95D8-7CF67DBF6444}"/>
          </ac:spMkLst>
        </pc:spChg>
        <pc:graphicFrameChg chg="modGraphic">
          <ac:chgData name="Goolcharan, Lisa (EDU)" userId="S::lisa.goolcharan@gov.mb.ca::2ccbd44c-bf31-4554-b32d-181535b54a2e" providerId="AD" clId="Web-{41F96934-B0A7-4D05-93CA-3F99DBAD4A7A}" dt="2020-12-11T20:15:21.964" v="4561"/>
          <ac:graphicFrameMkLst>
            <pc:docMk/>
            <pc:sldMk cId="1097575668" sldId="507"/>
            <ac:graphicFrameMk id="4" creationId="{D3EED833-F653-4B5B-B9D5-4FDF260F5FA3}"/>
          </ac:graphicFrameMkLst>
        </pc:graphicFrameChg>
      </pc:sldChg>
      <pc:sldChg chg="addSp modSp">
        <pc:chgData name="Goolcharan, Lisa (EDU)" userId="S::lisa.goolcharan@gov.mb.ca::2ccbd44c-bf31-4554-b32d-181535b54a2e" providerId="AD" clId="Web-{41F96934-B0A7-4D05-93CA-3F99DBAD4A7A}" dt="2020-12-11T20:13:09.292" v="4560" actId="1076"/>
        <pc:sldMkLst>
          <pc:docMk/>
          <pc:sldMk cId="643630967" sldId="508"/>
        </pc:sldMkLst>
        <pc:spChg chg="mod">
          <ac:chgData name="Goolcharan, Lisa (EDU)" userId="S::lisa.goolcharan@gov.mb.ca::2ccbd44c-bf31-4554-b32d-181535b54a2e" providerId="AD" clId="Web-{41F96934-B0A7-4D05-93CA-3F99DBAD4A7A}" dt="2020-12-11T20:12:13.119" v="4558" actId="20577"/>
          <ac:spMkLst>
            <pc:docMk/>
            <pc:sldMk cId="643630967" sldId="508"/>
            <ac:spMk id="2" creationId="{04E925E9-5A14-460C-84D9-7DA023356FE4}"/>
          </ac:spMkLst>
        </pc:spChg>
        <pc:spChg chg="mod">
          <ac:chgData name="Goolcharan, Lisa (EDU)" userId="S::lisa.goolcharan@gov.mb.ca::2ccbd44c-bf31-4554-b32d-181535b54a2e" providerId="AD" clId="Web-{41F96934-B0A7-4D05-93CA-3F99DBAD4A7A}" dt="2020-12-11T20:11:22.322" v="4534" actId="1076"/>
          <ac:spMkLst>
            <pc:docMk/>
            <pc:sldMk cId="643630967" sldId="508"/>
            <ac:spMk id="3" creationId="{BBF72842-0F3D-4213-89B2-D642CB276EE8}"/>
          </ac:spMkLst>
        </pc:spChg>
        <pc:spChg chg="mod">
          <ac:chgData name="Goolcharan, Lisa (EDU)" userId="S::lisa.goolcharan@gov.mb.ca::2ccbd44c-bf31-4554-b32d-181535b54a2e" providerId="AD" clId="Web-{41F96934-B0A7-4D05-93CA-3F99DBAD4A7A}" dt="2020-12-11T16:45:47.683" v="1331" actId="20577"/>
          <ac:spMkLst>
            <pc:docMk/>
            <pc:sldMk cId="643630967" sldId="508"/>
            <ac:spMk id="4" creationId="{4C152105-BB6B-4ED5-8BD5-BE0EAD62EDFD}"/>
          </ac:spMkLst>
        </pc:spChg>
        <pc:spChg chg="add mod">
          <ac:chgData name="Goolcharan, Lisa (EDU)" userId="S::lisa.goolcharan@gov.mb.ca::2ccbd44c-bf31-4554-b32d-181535b54a2e" providerId="AD" clId="Web-{41F96934-B0A7-4D05-93CA-3F99DBAD4A7A}" dt="2020-12-11T20:13:09.292" v="4560" actId="1076"/>
          <ac:spMkLst>
            <pc:docMk/>
            <pc:sldMk cId="643630967" sldId="508"/>
            <ac:spMk id="6" creationId="{59453416-5262-41F7-B02C-8352EB3EF683}"/>
          </ac:spMkLst>
        </pc:spChg>
        <pc:picChg chg="add mod">
          <ac:chgData name="Goolcharan, Lisa (EDU)" userId="S::lisa.goolcharan@gov.mb.ca::2ccbd44c-bf31-4554-b32d-181535b54a2e" providerId="AD" clId="Web-{41F96934-B0A7-4D05-93CA-3F99DBAD4A7A}" dt="2020-12-11T20:11:36.338" v="4536" actId="1076"/>
          <ac:picMkLst>
            <pc:docMk/>
            <pc:sldMk cId="643630967" sldId="508"/>
            <ac:picMk id="5" creationId="{B51379F4-3455-4591-86C9-48BA8412A91A}"/>
          </ac:picMkLst>
        </pc:picChg>
      </pc:sldChg>
      <pc:sldChg chg="modSp">
        <pc:chgData name="Goolcharan, Lisa (EDU)" userId="S::lisa.goolcharan@gov.mb.ca::2ccbd44c-bf31-4554-b32d-181535b54a2e" providerId="AD" clId="Web-{41F96934-B0A7-4D05-93CA-3F99DBAD4A7A}" dt="2020-12-11T19:12:24.693" v="3578" actId="1076"/>
        <pc:sldMkLst>
          <pc:docMk/>
          <pc:sldMk cId="1273337489" sldId="510"/>
        </pc:sldMkLst>
        <pc:spChg chg="mod">
          <ac:chgData name="Goolcharan, Lisa (EDU)" userId="S::lisa.goolcharan@gov.mb.ca::2ccbd44c-bf31-4554-b32d-181535b54a2e" providerId="AD" clId="Web-{41F96934-B0A7-4D05-93CA-3F99DBAD4A7A}" dt="2020-12-11T19:12:24.693" v="3578" actId="1076"/>
          <ac:spMkLst>
            <pc:docMk/>
            <pc:sldMk cId="1273337489" sldId="510"/>
            <ac:spMk id="4" creationId="{CFD675F2-C6C8-4E38-8C58-95E490E79C2D}"/>
          </ac:spMkLst>
        </pc:spChg>
      </pc:sldChg>
      <pc:sldChg chg="addSp delSp modSp">
        <pc:chgData name="Goolcharan, Lisa (EDU)" userId="S::lisa.goolcharan@gov.mb.ca::2ccbd44c-bf31-4554-b32d-181535b54a2e" providerId="AD" clId="Web-{41F96934-B0A7-4D05-93CA-3F99DBAD4A7A}" dt="2020-12-11T16:48:24.668" v="1563"/>
        <pc:sldMkLst>
          <pc:docMk/>
          <pc:sldMk cId="3571491034" sldId="511"/>
        </pc:sldMkLst>
        <pc:spChg chg="mod">
          <ac:chgData name="Goolcharan, Lisa (EDU)" userId="S::lisa.goolcharan@gov.mb.ca::2ccbd44c-bf31-4554-b32d-181535b54a2e" providerId="AD" clId="Web-{41F96934-B0A7-4D05-93CA-3F99DBAD4A7A}" dt="2020-12-11T16:48:24.668" v="1563"/>
          <ac:spMkLst>
            <pc:docMk/>
            <pc:sldMk cId="3571491034" sldId="511"/>
            <ac:spMk id="2" creationId="{EE0D5390-440E-4359-A1E1-BF768E7719B7}"/>
          </ac:spMkLst>
        </pc:spChg>
        <pc:spChg chg="add del">
          <ac:chgData name="Goolcharan, Lisa (EDU)" userId="S::lisa.goolcharan@gov.mb.ca::2ccbd44c-bf31-4554-b32d-181535b54a2e" providerId="AD" clId="Web-{41F96934-B0A7-4D05-93CA-3F99DBAD4A7A}" dt="2020-12-11T16:48:24.668" v="1563"/>
          <ac:spMkLst>
            <pc:docMk/>
            <pc:sldMk cId="3571491034" sldId="511"/>
            <ac:spMk id="6" creationId="{FFD48BC7-DC40-47DE-87EE-9F4B6ECB9ABB}"/>
          </ac:spMkLst>
        </pc:spChg>
        <pc:spChg chg="add del">
          <ac:chgData name="Goolcharan, Lisa (EDU)" userId="S::lisa.goolcharan@gov.mb.ca::2ccbd44c-bf31-4554-b32d-181535b54a2e" providerId="AD" clId="Web-{41F96934-B0A7-4D05-93CA-3F99DBAD4A7A}" dt="2020-12-11T16:48:24.668" v="1563"/>
          <ac:spMkLst>
            <pc:docMk/>
            <pc:sldMk cId="3571491034" sldId="511"/>
            <ac:spMk id="8" creationId="{E502BBC7-2C76-46F3-BC24-5985BC13DB88}"/>
          </ac:spMkLst>
        </pc:spChg>
        <pc:spChg chg="add del">
          <ac:chgData name="Goolcharan, Lisa (EDU)" userId="S::lisa.goolcharan@gov.mb.ca::2ccbd44c-bf31-4554-b32d-181535b54a2e" providerId="AD" clId="Web-{41F96934-B0A7-4D05-93CA-3F99DBAD4A7A}" dt="2020-12-11T16:48:24.668" v="1563"/>
          <ac:spMkLst>
            <pc:docMk/>
            <pc:sldMk cId="3571491034" sldId="511"/>
            <ac:spMk id="10" creationId="{C7F28D52-2A5F-4D23-81AE-7CB8B591C7AF}"/>
          </ac:spMkLst>
        </pc:spChg>
        <pc:spChg chg="add del">
          <ac:chgData name="Goolcharan, Lisa (EDU)" userId="S::lisa.goolcharan@gov.mb.ca::2ccbd44c-bf31-4554-b32d-181535b54a2e" providerId="AD" clId="Web-{41F96934-B0A7-4D05-93CA-3F99DBAD4A7A}" dt="2020-12-11T16:48:24.668" v="1563"/>
          <ac:spMkLst>
            <pc:docMk/>
            <pc:sldMk cId="3571491034" sldId="511"/>
            <ac:spMk id="13" creationId="{3629484E-3792-4B3D-89AD-7C8A1ED0E0D4}"/>
          </ac:spMkLst>
        </pc:spChg>
        <pc:spChg chg="add del">
          <ac:chgData name="Goolcharan, Lisa (EDU)" userId="S::lisa.goolcharan@gov.mb.ca::2ccbd44c-bf31-4554-b32d-181535b54a2e" providerId="AD" clId="Web-{41F96934-B0A7-4D05-93CA-3F99DBAD4A7A}" dt="2020-12-11T16:48:24.653" v="1562"/>
          <ac:spMkLst>
            <pc:docMk/>
            <pc:sldMk cId="3571491034" sldId="511"/>
            <ac:spMk id="15" creationId="{07027C52-EAEF-417D-B99C-DBFD6D1345AE}"/>
          </ac:spMkLst>
        </pc:spChg>
        <pc:spChg chg="add del">
          <ac:chgData name="Goolcharan, Lisa (EDU)" userId="S::lisa.goolcharan@gov.mb.ca::2ccbd44c-bf31-4554-b32d-181535b54a2e" providerId="AD" clId="Web-{41F96934-B0A7-4D05-93CA-3F99DBAD4A7A}" dt="2020-12-11T16:48:24.653" v="1562"/>
          <ac:spMkLst>
            <pc:docMk/>
            <pc:sldMk cId="3571491034" sldId="511"/>
            <ac:spMk id="17" creationId="{9FF39A25-DBCE-442D-A2E3-C0FE33129BC6}"/>
          </ac:spMkLst>
        </pc:spChg>
        <pc:spChg chg="add del">
          <ac:chgData name="Goolcharan, Lisa (EDU)" userId="S::lisa.goolcharan@gov.mb.ca::2ccbd44c-bf31-4554-b32d-181535b54a2e" providerId="AD" clId="Web-{41F96934-B0A7-4D05-93CA-3F99DBAD4A7A}" dt="2020-12-11T16:48:20.356" v="1560"/>
          <ac:spMkLst>
            <pc:docMk/>
            <pc:sldMk cId="3571491034" sldId="511"/>
            <ac:spMk id="18" creationId="{88294908-8B00-4F58-BBBA-20F71A40AA9E}"/>
          </ac:spMkLst>
        </pc:spChg>
        <pc:spChg chg="add">
          <ac:chgData name="Goolcharan, Lisa (EDU)" userId="S::lisa.goolcharan@gov.mb.ca::2ccbd44c-bf31-4554-b32d-181535b54a2e" providerId="AD" clId="Web-{41F96934-B0A7-4D05-93CA-3F99DBAD4A7A}" dt="2020-12-11T16:48:24.668" v="1563"/>
          <ac:spMkLst>
            <pc:docMk/>
            <pc:sldMk cId="3571491034" sldId="511"/>
            <ac:spMk id="19" creationId="{879EECFE-814E-4B68-96A7-86A795BD22F7}"/>
          </ac:spMkLst>
        </pc:spChg>
        <pc:spChg chg="add del">
          <ac:chgData name="Goolcharan, Lisa (EDU)" userId="S::lisa.goolcharan@gov.mb.ca::2ccbd44c-bf31-4554-b32d-181535b54a2e" providerId="AD" clId="Web-{41F96934-B0A7-4D05-93CA-3F99DBAD4A7A}" dt="2020-12-11T16:48:20.356" v="1560"/>
          <ac:spMkLst>
            <pc:docMk/>
            <pc:sldMk cId="3571491034" sldId="511"/>
            <ac:spMk id="20" creationId="{4364C879-1404-4203-8E9D-CC5DE0A621A2}"/>
          </ac:spMkLst>
        </pc:spChg>
        <pc:spChg chg="add">
          <ac:chgData name="Goolcharan, Lisa (EDU)" userId="S::lisa.goolcharan@gov.mb.ca::2ccbd44c-bf31-4554-b32d-181535b54a2e" providerId="AD" clId="Web-{41F96934-B0A7-4D05-93CA-3F99DBAD4A7A}" dt="2020-12-11T16:48:24.668" v="1563"/>
          <ac:spMkLst>
            <pc:docMk/>
            <pc:sldMk cId="3571491034" sldId="511"/>
            <ac:spMk id="21" creationId="{AF180F00-B4B2-4196-BB1C-ECD21B03F0A9}"/>
          </ac:spMkLst>
        </pc:spChg>
        <pc:spChg chg="add del">
          <ac:chgData name="Goolcharan, Lisa (EDU)" userId="S::lisa.goolcharan@gov.mb.ca::2ccbd44c-bf31-4554-b32d-181535b54a2e" providerId="AD" clId="Web-{41F96934-B0A7-4D05-93CA-3F99DBAD4A7A}" dt="2020-12-11T16:48:20.356" v="1560"/>
          <ac:spMkLst>
            <pc:docMk/>
            <pc:sldMk cId="3571491034" sldId="511"/>
            <ac:spMk id="22" creationId="{84617302-4B0D-4351-A6BB-6F0930D943AC}"/>
          </ac:spMkLst>
        </pc:spChg>
        <pc:spChg chg="add">
          <ac:chgData name="Goolcharan, Lisa (EDU)" userId="S::lisa.goolcharan@gov.mb.ca::2ccbd44c-bf31-4554-b32d-181535b54a2e" providerId="AD" clId="Web-{41F96934-B0A7-4D05-93CA-3F99DBAD4A7A}" dt="2020-12-11T16:48:24.668" v="1563"/>
          <ac:spMkLst>
            <pc:docMk/>
            <pc:sldMk cId="3571491034" sldId="511"/>
            <ac:spMk id="23" creationId="{EE04B5EB-F158-4507-90DD-BD23620C7CC9}"/>
          </ac:spMkLst>
        </pc:spChg>
        <pc:spChg chg="add del">
          <ac:chgData name="Goolcharan, Lisa (EDU)" userId="S::lisa.goolcharan@gov.mb.ca::2ccbd44c-bf31-4554-b32d-181535b54a2e" providerId="AD" clId="Web-{41F96934-B0A7-4D05-93CA-3F99DBAD4A7A}" dt="2020-12-11T16:48:20.356" v="1560"/>
          <ac:spMkLst>
            <pc:docMk/>
            <pc:sldMk cId="3571491034" sldId="511"/>
            <ac:spMk id="24" creationId="{DA2C7802-C2E0-4218-8F89-8DD7CCD2CD1C}"/>
          </ac:spMkLst>
        </pc:spChg>
        <pc:spChg chg="add del">
          <ac:chgData name="Goolcharan, Lisa (EDU)" userId="S::lisa.goolcharan@gov.mb.ca::2ccbd44c-bf31-4554-b32d-181535b54a2e" providerId="AD" clId="Web-{41F96934-B0A7-4D05-93CA-3F99DBAD4A7A}" dt="2020-12-11T16:48:20.356" v="1560"/>
          <ac:spMkLst>
            <pc:docMk/>
            <pc:sldMk cId="3571491034" sldId="511"/>
            <ac:spMk id="26" creationId="{A6D7111A-21E5-4EE9-8A78-10E5530F0116}"/>
          </ac:spMkLst>
        </pc:spChg>
        <pc:spChg chg="add del">
          <ac:chgData name="Goolcharan, Lisa (EDU)" userId="S::lisa.goolcharan@gov.mb.ca::2ccbd44c-bf31-4554-b32d-181535b54a2e" providerId="AD" clId="Web-{41F96934-B0A7-4D05-93CA-3F99DBAD4A7A}" dt="2020-12-11T16:48:20.356" v="1560"/>
          <ac:spMkLst>
            <pc:docMk/>
            <pc:sldMk cId="3571491034" sldId="511"/>
            <ac:spMk id="28" creationId="{A3969E80-A77B-49FC-9122-D89AFD5EE118}"/>
          </ac:spMkLst>
        </pc:spChg>
        <pc:spChg chg="add del">
          <ac:chgData name="Goolcharan, Lisa (EDU)" userId="S::lisa.goolcharan@gov.mb.ca::2ccbd44c-bf31-4554-b32d-181535b54a2e" providerId="AD" clId="Web-{41F96934-B0A7-4D05-93CA-3F99DBAD4A7A}" dt="2020-12-11T16:48:20.356" v="1560"/>
          <ac:spMkLst>
            <pc:docMk/>
            <pc:sldMk cId="3571491034" sldId="511"/>
            <ac:spMk id="30" creationId="{1849CA57-76BD-4CF2-80BA-D7A46A01B7B1}"/>
          </ac:spMkLst>
        </pc:spChg>
        <pc:spChg chg="add del">
          <ac:chgData name="Goolcharan, Lisa (EDU)" userId="S::lisa.goolcharan@gov.mb.ca::2ccbd44c-bf31-4554-b32d-181535b54a2e" providerId="AD" clId="Web-{41F96934-B0A7-4D05-93CA-3F99DBAD4A7A}" dt="2020-12-11T16:48:20.356" v="1560"/>
          <ac:spMkLst>
            <pc:docMk/>
            <pc:sldMk cId="3571491034" sldId="511"/>
            <ac:spMk id="32" creationId="{35E9085E-E730-4768-83D4-6CB7E9897153}"/>
          </ac:spMkLst>
        </pc:spChg>
        <pc:spChg chg="add del">
          <ac:chgData name="Goolcharan, Lisa (EDU)" userId="S::lisa.goolcharan@gov.mb.ca::2ccbd44c-bf31-4554-b32d-181535b54a2e" providerId="AD" clId="Web-{41F96934-B0A7-4D05-93CA-3F99DBAD4A7A}" dt="2020-12-11T16:48:20.356" v="1560"/>
          <ac:spMkLst>
            <pc:docMk/>
            <pc:sldMk cId="3571491034" sldId="511"/>
            <ac:spMk id="34" creationId="{973272FE-A474-4CAE-8CA2-BCC8B476C3F4}"/>
          </ac:spMkLst>
        </pc:spChg>
        <pc:spChg chg="add del">
          <ac:chgData name="Goolcharan, Lisa (EDU)" userId="S::lisa.goolcharan@gov.mb.ca::2ccbd44c-bf31-4554-b32d-181535b54a2e" providerId="AD" clId="Web-{41F96934-B0A7-4D05-93CA-3F99DBAD4A7A}" dt="2020-12-11T16:48:20.356" v="1560"/>
          <ac:spMkLst>
            <pc:docMk/>
            <pc:sldMk cId="3571491034" sldId="511"/>
            <ac:spMk id="36" creationId="{E07981EA-05A6-437C-88D7-B377B92B031D}"/>
          </ac:spMkLst>
        </pc:spChg>
        <pc:spChg chg="add del">
          <ac:chgData name="Goolcharan, Lisa (EDU)" userId="S::lisa.goolcharan@gov.mb.ca::2ccbd44c-bf31-4554-b32d-181535b54a2e" providerId="AD" clId="Web-{41F96934-B0A7-4D05-93CA-3F99DBAD4A7A}" dt="2020-12-11T16:48:20.356" v="1560"/>
          <ac:spMkLst>
            <pc:docMk/>
            <pc:sldMk cId="3571491034" sldId="511"/>
            <ac:spMk id="38" creationId="{15E3C750-986E-4769-B1AE-49289FBEE757}"/>
          </ac:spMkLst>
        </pc:spChg>
        <pc:picChg chg="add del">
          <ac:chgData name="Goolcharan, Lisa (EDU)" userId="S::lisa.goolcharan@gov.mb.ca::2ccbd44c-bf31-4554-b32d-181535b54a2e" providerId="AD" clId="Web-{41F96934-B0A7-4D05-93CA-3F99DBAD4A7A}" dt="2020-12-11T16:48:24.653" v="1562"/>
          <ac:picMkLst>
            <pc:docMk/>
            <pc:sldMk cId="3571491034" sldId="511"/>
            <ac:picMk id="16" creationId="{F0977BDD-F21B-4E52-8FAE-69AA18080BDB}"/>
          </ac:picMkLst>
        </pc:picChg>
        <pc:cxnChg chg="add">
          <ac:chgData name="Goolcharan, Lisa (EDU)" userId="S::lisa.goolcharan@gov.mb.ca::2ccbd44c-bf31-4554-b32d-181535b54a2e" providerId="AD" clId="Web-{41F96934-B0A7-4D05-93CA-3F99DBAD4A7A}" dt="2020-12-11T16:48:24.668" v="1563"/>
          <ac:cxnSpMkLst>
            <pc:docMk/>
            <pc:sldMk cId="3571491034" sldId="511"/>
            <ac:cxnSpMk id="25" creationId="{BDF0D3DE-EC74-4C9F-AFA1-DC5CE5236B1F}"/>
          </ac:cxnSpMkLst>
        </pc:cxnChg>
      </pc:sldChg>
      <pc:sldChg chg="addSp delSp modSp">
        <pc:chgData name="Goolcharan, Lisa (EDU)" userId="S::lisa.goolcharan@gov.mb.ca::2ccbd44c-bf31-4554-b32d-181535b54a2e" providerId="AD" clId="Web-{41F96934-B0A7-4D05-93CA-3F99DBAD4A7A}" dt="2020-12-11T16:31:05.570" v="1107" actId="1076"/>
        <pc:sldMkLst>
          <pc:docMk/>
          <pc:sldMk cId="242051300" sldId="512"/>
        </pc:sldMkLst>
        <pc:spChg chg="mod ord">
          <ac:chgData name="Goolcharan, Lisa (EDU)" userId="S::lisa.goolcharan@gov.mb.ca::2ccbd44c-bf31-4554-b32d-181535b54a2e" providerId="AD" clId="Web-{41F96934-B0A7-4D05-93CA-3F99DBAD4A7A}" dt="2020-12-11T16:31:05.570" v="1107" actId="1076"/>
          <ac:spMkLst>
            <pc:docMk/>
            <pc:sldMk cId="242051300" sldId="512"/>
            <ac:spMk id="2" creationId="{61904027-1521-41F6-9B80-600F00B6C5D9}"/>
          </ac:spMkLst>
        </pc:spChg>
        <pc:spChg chg="mod">
          <ac:chgData name="Goolcharan, Lisa (EDU)" userId="S::lisa.goolcharan@gov.mb.ca::2ccbd44c-bf31-4554-b32d-181535b54a2e" providerId="AD" clId="Web-{41F96934-B0A7-4D05-93CA-3F99DBAD4A7A}" dt="2020-12-11T16:22:37.317" v="1016" actId="20577"/>
          <ac:spMkLst>
            <pc:docMk/>
            <pc:sldMk cId="242051300" sldId="512"/>
            <ac:spMk id="3" creationId="{97991FDC-4A34-4A60-B5BA-9F83AF8768B5}"/>
          </ac:spMkLst>
        </pc:spChg>
        <pc:spChg chg="add del mod">
          <ac:chgData name="Goolcharan, Lisa (EDU)" userId="S::lisa.goolcharan@gov.mb.ca::2ccbd44c-bf31-4554-b32d-181535b54a2e" providerId="AD" clId="Web-{41F96934-B0A7-4D05-93CA-3F99DBAD4A7A}" dt="2020-12-11T16:27:45.225" v="1072"/>
          <ac:spMkLst>
            <pc:docMk/>
            <pc:sldMk cId="242051300" sldId="512"/>
            <ac:spMk id="4" creationId="{6363B9C1-DDD1-416D-A88C-90F0994A0AC8}"/>
          </ac:spMkLst>
        </pc:spChg>
        <pc:spChg chg="add mod">
          <ac:chgData name="Goolcharan, Lisa (EDU)" userId="S::lisa.goolcharan@gov.mb.ca::2ccbd44c-bf31-4554-b32d-181535b54a2e" providerId="AD" clId="Web-{41F96934-B0A7-4D05-93CA-3F99DBAD4A7A}" dt="2020-12-11T16:28:44.694" v="1081" actId="1076"/>
          <ac:spMkLst>
            <pc:docMk/>
            <pc:sldMk cId="242051300" sldId="512"/>
            <ac:spMk id="9" creationId="{B400B69E-D767-46BD-B6C3-DE9A0ADB3614}"/>
          </ac:spMkLst>
        </pc:spChg>
      </pc:sldChg>
      <pc:sldChg chg="addSp delSp modSp">
        <pc:chgData name="Goolcharan, Lisa (EDU)" userId="S::lisa.goolcharan@gov.mb.ca::2ccbd44c-bf31-4554-b32d-181535b54a2e" providerId="AD" clId="Web-{41F96934-B0A7-4D05-93CA-3F99DBAD4A7A}" dt="2020-12-11T16:31:19.945" v="1108" actId="20577"/>
        <pc:sldMkLst>
          <pc:docMk/>
          <pc:sldMk cId="2577722250" sldId="513"/>
        </pc:sldMkLst>
        <pc:spChg chg="mod ord">
          <ac:chgData name="Goolcharan, Lisa (EDU)" userId="S::lisa.goolcharan@gov.mb.ca::2ccbd44c-bf31-4554-b32d-181535b54a2e" providerId="AD" clId="Web-{41F96934-B0A7-4D05-93CA-3F99DBAD4A7A}" dt="2020-12-11T16:31:19.945" v="1108" actId="20577"/>
          <ac:spMkLst>
            <pc:docMk/>
            <pc:sldMk cId="2577722250" sldId="513"/>
            <ac:spMk id="2" creationId="{61904027-1521-41F6-9B80-600F00B6C5D9}"/>
          </ac:spMkLst>
        </pc:spChg>
        <pc:spChg chg="mod">
          <ac:chgData name="Goolcharan, Lisa (EDU)" userId="S::lisa.goolcharan@gov.mb.ca::2ccbd44c-bf31-4554-b32d-181535b54a2e" providerId="AD" clId="Web-{41F96934-B0A7-4D05-93CA-3F99DBAD4A7A}" dt="2020-12-11T16:18:25.222" v="984" actId="20577"/>
          <ac:spMkLst>
            <pc:docMk/>
            <pc:sldMk cId="2577722250" sldId="513"/>
            <ac:spMk id="3" creationId="{97991FDC-4A34-4A60-B5BA-9F83AF8768B5}"/>
          </ac:spMkLst>
        </pc:spChg>
        <pc:spChg chg="add del mod">
          <ac:chgData name="Goolcharan, Lisa (EDU)" userId="S::lisa.goolcharan@gov.mb.ca::2ccbd44c-bf31-4554-b32d-181535b54a2e" providerId="AD" clId="Web-{41F96934-B0A7-4D05-93CA-3F99DBAD4A7A}" dt="2020-12-11T16:02:33.827" v="206"/>
          <ac:spMkLst>
            <pc:docMk/>
            <pc:sldMk cId="2577722250" sldId="513"/>
            <ac:spMk id="4" creationId="{7B26F402-7B69-4270-B41C-549A0306E6EE}"/>
          </ac:spMkLst>
        </pc:spChg>
        <pc:spChg chg="add mod">
          <ac:chgData name="Goolcharan, Lisa (EDU)" userId="S::lisa.goolcharan@gov.mb.ca::2ccbd44c-bf31-4554-b32d-181535b54a2e" providerId="AD" clId="Web-{41F96934-B0A7-4D05-93CA-3F99DBAD4A7A}" dt="2020-12-11T16:17:44.222" v="974" actId="1076"/>
          <ac:spMkLst>
            <pc:docMk/>
            <pc:sldMk cId="2577722250" sldId="513"/>
            <ac:spMk id="5" creationId="{4D384C58-1652-41A9-9751-508A70F6F299}"/>
          </ac:spMkLst>
        </pc:spChg>
        <pc:spChg chg="mod">
          <ac:chgData name="Goolcharan, Lisa (EDU)" userId="S::lisa.goolcharan@gov.mb.ca::2ccbd44c-bf31-4554-b32d-181535b54a2e" providerId="AD" clId="Web-{41F96934-B0A7-4D05-93CA-3F99DBAD4A7A}" dt="2020-12-11T15:23:51.101" v="148" actId="1076"/>
          <ac:spMkLst>
            <pc:docMk/>
            <pc:sldMk cId="2577722250" sldId="513"/>
            <ac:spMk id="6" creationId="{B8FA2B9E-D8CF-4419-99D2-9E2AB80B1EEF}"/>
          </ac:spMkLst>
        </pc:spChg>
        <pc:spChg chg="del">
          <ac:chgData name="Goolcharan, Lisa (EDU)" userId="S::lisa.goolcharan@gov.mb.ca::2ccbd44c-bf31-4554-b32d-181535b54a2e" providerId="AD" clId="Web-{41F96934-B0A7-4D05-93CA-3F99DBAD4A7A}" dt="2020-12-11T15:24:38.617" v="151"/>
          <ac:spMkLst>
            <pc:docMk/>
            <pc:sldMk cId="2577722250" sldId="513"/>
            <ac:spMk id="7" creationId="{4D3F5664-BEA8-4C46-BE60-B3E62F954735}"/>
          </ac:spMkLst>
        </pc:spChg>
        <pc:spChg chg="mod">
          <ac:chgData name="Goolcharan, Lisa (EDU)" userId="S::lisa.goolcharan@gov.mb.ca::2ccbd44c-bf31-4554-b32d-181535b54a2e" providerId="AD" clId="Web-{41F96934-B0A7-4D05-93CA-3F99DBAD4A7A}" dt="2020-12-11T16:19:09.254" v="995" actId="20577"/>
          <ac:spMkLst>
            <pc:docMk/>
            <pc:sldMk cId="2577722250" sldId="513"/>
            <ac:spMk id="8" creationId="{050585A3-4C82-464F-A994-96980335C179}"/>
          </ac:spMkLst>
        </pc:spChg>
        <pc:spChg chg="add mod">
          <ac:chgData name="Goolcharan, Lisa (EDU)" userId="S::lisa.goolcharan@gov.mb.ca::2ccbd44c-bf31-4554-b32d-181535b54a2e" providerId="AD" clId="Web-{41F96934-B0A7-4D05-93CA-3F99DBAD4A7A}" dt="2020-12-11T16:17:35.441" v="972" actId="1076"/>
          <ac:spMkLst>
            <pc:docMk/>
            <pc:sldMk cId="2577722250" sldId="513"/>
            <ac:spMk id="9" creationId="{96D773A6-8953-47F5-B07B-914803C92FDE}"/>
          </ac:spMkLst>
        </pc:spChg>
        <pc:spChg chg="add mod">
          <ac:chgData name="Goolcharan, Lisa (EDU)" userId="S::lisa.goolcharan@gov.mb.ca::2ccbd44c-bf31-4554-b32d-181535b54a2e" providerId="AD" clId="Web-{41F96934-B0A7-4D05-93CA-3F99DBAD4A7A}" dt="2020-12-11T16:18:53.863" v="992" actId="20577"/>
          <ac:spMkLst>
            <pc:docMk/>
            <pc:sldMk cId="2577722250" sldId="513"/>
            <ac:spMk id="11" creationId="{FA117804-E1C8-46F6-A77A-23A6FF5D8744}"/>
          </ac:spMkLst>
        </pc:spChg>
        <pc:spChg chg="add mod">
          <ac:chgData name="Goolcharan, Lisa (EDU)" userId="S::lisa.goolcharan@gov.mb.ca::2ccbd44c-bf31-4554-b32d-181535b54a2e" providerId="AD" clId="Web-{41F96934-B0A7-4D05-93CA-3F99DBAD4A7A}" dt="2020-12-11T16:29:53.600" v="1093" actId="1076"/>
          <ac:spMkLst>
            <pc:docMk/>
            <pc:sldMk cId="2577722250" sldId="513"/>
            <ac:spMk id="12" creationId="{7B34396D-0C20-4304-855D-C3F3FEAE4339}"/>
          </ac:spMkLst>
        </pc:spChg>
        <pc:picChg chg="add del mod">
          <ac:chgData name="Goolcharan, Lisa (EDU)" userId="S::lisa.goolcharan@gov.mb.ca::2ccbd44c-bf31-4554-b32d-181535b54a2e" providerId="AD" clId="Web-{41F96934-B0A7-4D05-93CA-3F99DBAD4A7A}" dt="2020-12-11T15:24:34.929" v="150"/>
          <ac:picMkLst>
            <pc:docMk/>
            <pc:sldMk cId="2577722250" sldId="513"/>
            <ac:picMk id="4" creationId="{DE12E1F8-30D2-4D16-BF29-AF9587438844}"/>
          </ac:picMkLst>
        </pc:picChg>
        <pc:picChg chg="del">
          <ac:chgData name="Goolcharan, Lisa (EDU)" userId="S::lisa.goolcharan@gov.mb.ca::2ccbd44c-bf31-4554-b32d-181535b54a2e" providerId="AD" clId="Web-{41F96934-B0A7-4D05-93CA-3F99DBAD4A7A}" dt="2020-12-11T15:20:52.367" v="0"/>
          <ac:picMkLst>
            <pc:docMk/>
            <pc:sldMk cId="2577722250" sldId="513"/>
            <ac:picMk id="5" creationId="{2C59B9C1-DA89-438A-A9DB-D46EC139BF48}"/>
          </ac:picMkLst>
        </pc:picChg>
        <pc:picChg chg="add mod">
          <ac:chgData name="Goolcharan, Lisa (EDU)" userId="S::lisa.goolcharan@gov.mb.ca::2ccbd44c-bf31-4554-b32d-181535b54a2e" providerId="AD" clId="Web-{41F96934-B0A7-4D05-93CA-3F99DBAD4A7A}" dt="2020-12-11T16:17:31.722" v="971" actId="1076"/>
          <ac:picMkLst>
            <pc:docMk/>
            <pc:sldMk cId="2577722250" sldId="513"/>
            <ac:picMk id="7" creationId="{1A85B6B1-6C5E-463F-8B6C-5180D8912C14}"/>
          </ac:picMkLst>
        </pc:picChg>
        <pc:picChg chg="add mod">
          <ac:chgData name="Goolcharan, Lisa (EDU)" userId="S::lisa.goolcharan@gov.mb.ca::2ccbd44c-bf31-4554-b32d-181535b54a2e" providerId="AD" clId="Web-{41F96934-B0A7-4D05-93CA-3F99DBAD4A7A}" dt="2020-12-11T16:17:38.378" v="973" actId="1076"/>
          <ac:picMkLst>
            <pc:docMk/>
            <pc:sldMk cId="2577722250" sldId="513"/>
            <ac:picMk id="10" creationId="{8EC8AACD-C5F9-4C92-AEF3-BEF14C2E6A30}"/>
          </ac:picMkLst>
        </pc:picChg>
      </pc:sldChg>
      <pc:sldChg chg="modSp new ord">
        <pc:chgData name="Goolcharan, Lisa (EDU)" userId="S::lisa.goolcharan@gov.mb.ca::2ccbd44c-bf31-4554-b32d-181535b54a2e" providerId="AD" clId="Web-{41F96934-B0A7-4D05-93CA-3F99DBAD4A7A}" dt="2020-12-11T16:48:00.934" v="1558" actId="1076"/>
        <pc:sldMkLst>
          <pc:docMk/>
          <pc:sldMk cId="3197355212" sldId="514"/>
        </pc:sldMkLst>
        <pc:spChg chg="mod">
          <ac:chgData name="Goolcharan, Lisa (EDU)" userId="S::lisa.goolcharan@gov.mb.ca::2ccbd44c-bf31-4554-b32d-181535b54a2e" providerId="AD" clId="Web-{41F96934-B0A7-4D05-93CA-3F99DBAD4A7A}" dt="2020-12-11T16:48:00.934" v="1558" actId="1076"/>
          <ac:spMkLst>
            <pc:docMk/>
            <pc:sldMk cId="3197355212" sldId="514"/>
            <ac:spMk id="2" creationId="{78BCDF42-DAD5-446F-86ED-116A916EA0C3}"/>
          </ac:spMkLst>
        </pc:spChg>
      </pc:sldChg>
      <pc:sldChg chg="addSp modSp new mod ord setBg">
        <pc:chgData name="Goolcharan, Lisa (EDU)" userId="S::lisa.goolcharan@gov.mb.ca::2ccbd44c-bf31-4554-b32d-181535b54a2e" providerId="AD" clId="Web-{41F96934-B0A7-4D05-93CA-3F99DBAD4A7A}" dt="2020-12-11T20:46:42.520" v="4636" actId="20577"/>
        <pc:sldMkLst>
          <pc:docMk/>
          <pc:sldMk cId="3409945692" sldId="515"/>
        </pc:sldMkLst>
        <pc:spChg chg="mod">
          <ac:chgData name="Goolcharan, Lisa (EDU)" userId="S::lisa.goolcharan@gov.mb.ca::2ccbd44c-bf31-4554-b32d-181535b54a2e" providerId="AD" clId="Web-{41F96934-B0A7-4D05-93CA-3F99DBAD4A7A}" dt="2020-12-11T18:29:47.712" v="2084"/>
          <ac:spMkLst>
            <pc:docMk/>
            <pc:sldMk cId="3409945692" sldId="515"/>
            <ac:spMk id="2" creationId="{481458A4-ED07-4A00-A1EE-2D7BDD3C4599}"/>
          </ac:spMkLst>
        </pc:spChg>
        <pc:spChg chg="add mod">
          <ac:chgData name="Goolcharan, Lisa (EDU)" userId="S::lisa.goolcharan@gov.mb.ca::2ccbd44c-bf31-4554-b32d-181535b54a2e" providerId="AD" clId="Web-{41F96934-B0A7-4D05-93CA-3F99DBAD4A7A}" dt="2020-12-11T20:45:56.064" v="4585" actId="14100"/>
          <ac:spMkLst>
            <pc:docMk/>
            <pc:sldMk cId="3409945692" sldId="515"/>
            <ac:spMk id="3" creationId="{22238C36-7912-4146-BCBF-81FC317D23C1}"/>
          </ac:spMkLst>
        </pc:spChg>
        <pc:spChg chg="add mod">
          <ac:chgData name="Goolcharan, Lisa (EDU)" userId="S::lisa.goolcharan@gov.mb.ca::2ccbd44c-bf31-4554-b32d-181535b54a2e" providerId="AD" clId="Web-{41F96934-B0A7-4D05-93CA-3F99DBAD4A7A}" dt="2020-12-11T20:46:42.520" v="4636" actId="20577"/>
          <ac:spMkLst>
            <pc:docMk/>
            <pc:sldMk cId="3409945692" sldId="515"/>
            <ac:spMk id="4" creationId="{8BBC0190-C201-40DE-9109-981AE92D0084}"/>
          </ac:spMkLst>
        </pc:spChg>
        <pc:spChg chg="add">
          <ac:chgData name="Goolcharan, Lisa (EDU)" userId="S::lisa.goolcharan@gov.mb.ca::2ccbd44c-bf31-4554-b32d-181535b54a2e" providerId="AD" clId="Web-{41F96934-B0A7-4D05-93CA-3F99DBAD4A7A}" dt="2020-12-11T18:29:47.712" v="2084"/>
          <ac:spMkLst>
            <pc:docMk/>
            <pc:sldMk cId="3409945692" sldId="515"/>
            <ac:spMk id="7" creationId="{F12E7CC5-C78B-4EBD-9565-3FA00FAA6CF2}"/>
          </ac:spMkLst>
        </pc:spChg>
        <pc:spChg chg="add">
          <ac:chgData name="Goolcharan, Lisa (EDU)" userId="S::lisa.goolcharan@gov.mb.ca::2ccbd44c-bf31-4554-b32d-181535b54a2e" providerId="AD" clId="Web-{41F96934-B0A7-4D05-93CA-3F99DBAD4A7A}" dt="2020-12-11T18:29:47.712" v="2084"/>
          <ac:spMkLst>
            <pc:docMk/>
            <pc:sldMk cId="3409945692" sldId="515"/>
            <ac:spMk id="9" creationId="{3A4529A5-F675-429F-8044-01372BB13422}"/>
          </ac:spMkLst>
        </pc:spChg>
        <pc:spChg chg="add">
          <ac:chgData name="Goolcharan, Lisa (EDU)" userId="S::lisa.goolcharan@gov.mb.ca::2ccbd44c-bf31-4554-b32d-181535b54a2e" providerId="AD" clId="Web-{41F96934-B0A7-4D05-93CA-3F99DBAD4A7A}" dt="2020-12-11T18:29:47.712" v="2084"/>
          <ac:spMkLst>
            <pc:docMk/>
            <pc:sldMk cId="3409945692" sldId="515"/>
            <ac:spMk id="11" creationId="{32C5B66D-E390-4A14-AB60-69626CBF294E}"/>
          </ac:spMkLst>
        </pc:spChg>
        <pc:spChg chg="add">
          <ac:chgData name="Goolcharan, Lisa (EDU)" userId="S::lisa.goolcharan@gov.mb.ca::2ccbd44c-bf31-4554-b32d-181535b54a2e" providerId="AD" clId="Web-{41F96934-B0A7-4D05-93CA-3F99DBAD4A7A}" dt="2020-12-11T18:29:47.712" v="2084"/>
          <ac:spMkLst>
            <pc:docMk/>
            <pc:sldMk cId="3409945692" sldId="515"/>
            <ac:spMk id="13" creationId="{646273DA-F933-4D17-A5FE-B1EF87FD7A20}"/>
          </ac:spMkLst>
        </pc:spChg>
      </pc:sldChg>
      <pc:sldChg chg="modSp add ord replId">
        <pc:chgData name="Goolcharan, Lisa (EDU)" userId="S::lisa.goolcharan@gov.mb.ca::2ccbd44c-bf31-4554-b32d-181535b54a2e" providerId="AD" clId="Web-{41F96934-B0A7-4D05-93CA-3F99DBAD4A7A}" dt="2020-12-11T19:48:37.784" v="4517"/>
        <pc:sldMkLst>
          <pc:docMk/>
          <pc:sldMk cId="686223330" sldId="516"/>
        </pc:sldMkLst>
        <pc:spChg chg="mod">
          <ac:chgData name="Goolcharan, Lisa (EDU)" userId="S::lisa.goolcharan@gov.mb.ca::2ccbd44c-bf31-4554-b32d-181535b54a2e" providerId="AD" clId="Web-{41F96934-B0A7-4D05-93CA-3F99DBAD4A7A}" dt="2020-12-11T19:09:18.349" v="3401" actId="20577"/>
          <ac:spMkLst>
            <pc:docMk/>
            <pc:sldMk cId="686223330" sldId="516"/>
            <ac:spMk id="17" creationId="{4318019E-D9AA-4DF1-A9CF-29F31B246EA7}"/>
          </ac:spMkLst>
        </pc:spChg>
        <pc:spChg chg="mod">
          <ac:chgData name="Goolcharan, Lisa (EDU)" userId="S::lisa.goolcharan@gov.mb.ca::2ccbd44c-bf31-4554-b32d-181535b54a2e" providerId="AD" clId="Web-{41F96934-B0A7-4D05-93CA-3F99DBAD4A7A}" dt="2020-12-11T19:48:37.784" v="4517"/>
          <ac:spMkLst>
            <pc:docMk/>
            <pc:sldMk cId="686223330" sldId="516"/>
            <ac:spMk id="78" creationId="{5D700158-DD5D-4CCE-88CD-26C1D12D811C}"/>
          </ac:spMkLst>
        </pc:spChg>
        <pc:spChg chg="mod">
          <ac:chgData name="Goolcharan, Lisa (EDU)" userId="S::lisa.goolcharan@gov.mb.ca::2ccbd44c-bf31-4554-b32d-181535b54a2e" providerId="AD" clId="Web-{41F96934-B0A7-4D05-93CA-3F99DBAD4A7A}" dt="2020-12-11T19:02:44.409" v="3007" actId="20577"/>
          <ac:spMkLst>
            <pc:docMk/>
            <pc:sldMk cId="686223330" sldId="516"/>
            <ac:spMk id="156" creationId="{CB1915B2-34AE-4B93-ACC7-A6B60E61EF24}"/>
          </ac:spMkLst>
        </pc:spChg>
        <pc:spChg chg="mod">
          <ac:chgData name="Goolcharan, Lisa (EDU)" userId="S::lisa.goolcharan@gov.mb.ca::2ccbd44c-bf31-4554-b32d-181535b54a2e" providerId="AD" clId="Web-{41F96934-B0A7-4D05-93CA-3F99DBAD4A7A}" dt="2020-12-11T19:09:26.896" v="3404" actId="20577"/>
          <ac:spMkLst>
            <pc:docMk/>
            <pc:sldMk cId="686223330" sldId="516"/>
            <ac:spMk id="157" creationId="{9BEE3FAA-8E8C-4DE5-B1D8-DBEA323E82A0}"/>
          </ac:spMkLst>
        </pc:spChg>
      </pc:sldChg>
    </pc:docChg>
  </pc:docChgLst>
  <pc:docChgLst>
    <pc:chgData name="Burdett, Angela  (EDU)" userId="S::angela.burdett@gov.mb.ca::10c58e4d-00e5-4bda-addb-fcbe8a4d34c0" providerId="AD" clId="Web-{125987D3-C438-4280-AAC8-4CE1E500CB49}"/>
    <pc:docChg chg="modSld">
      <pc:chgData name="Burdett, Angela  (EDU)" userId="S::angela.burdett@gov.mb.ca::10c58e4d-00e5-4bda-addb-fcbe8a4d34c0" providerId="AD" clId="Web-{125987D3-C438-4280-AAC8-4CE1E500CB49}" dt="2020-12-17T02:36:00.925" v="259" actId="20577"/>
      <pc:docMkLst>
        <pc:docMk/>
      </pc:docMkLst>
      <pc:sldChg chg="modSp">
        <pc:chgData name="Burdett, Angela  (EDU)" userId="S::angela.burdett@gov.mb.ca::10c58e4d-00e5-4bda-addb-fcbe8a4d34c0" providerId="AD" clId="Web-{125987D3-C438-4280-AAC8-4CE1E500CB49}" dt="2020-12-17T02:05:33.698" v="9" actId="20577"/>
        <pc:sldMkLst>
          <pc:docMk/>
          <pc:sldMk cId="705931093" sldId="485"/>
        </pc:sldMkLst>
        <pc:spChg chg="mod">
          <ac:chgData name="Burdett, Angela  (EDU)" userId="S::angela.burdett@gov.mb.ca::10c58e4d-00e5-4bda-addb-fcbe8a4d34c0" providerId="AD" clId="Web-{125987D3-C438-4280-AAC8-4CE1E500CB49}" dt="2020-12-17T02:05:33.698" v="9" actId="20577"/>
          <ac:spMkLst>
            <pc:docMk/>
            <pc:sldMk cId="705931093" sldId="485"/>
            <ac:spMk id="2" creationId="{13ADFFBD-CE88-214C-94A3-63B1290B4157}"/>
          </ac:spMkLst>
        </pc:spChg>
      </pc:sldChg>
      <pc:sldChg chg="modSp">
        <pc:chgData name="Burdett, Angela  (EDU)" userId="S::angela.burdett@gov.mb.ca::10c58e4d-00e5-4bda-addb-fcbe8a4d34c0" providerId="AD" clId="Web-{125987D3-C438-4280-AAC8-4CE1E500CB49}" dt="2020-12-17T02:12:24.106" v="21" actId="20577"/>
        <pc:sldMkLst>
          <pc:docMk/>
          <pc:sldMk cId="687250245" sldId="488"/>
        </pc:sldMkLst>
        <pc:spChg chg="mod">
          <ac:chgData name="Burdett, Angela  (EDU)" userId="S::angela.burdett@gov.mb.ca::10c58e4d-00e5-4bda-addb-fcbe8a4d34c0" providerId="AD" clId="Web-{125987D3-C438-4280-AAC8-4CE1E500CB49}" dt="2020-12-17T02:12:24.106" v="21" actId="20577"/>
          <ac:spMkLst>
            <pc:docMk/>
            <pc:sldMk cId="687250245" sldId="488"/>
            <ac:spMk id="35" creationId="{CCB5C67A-3D06-BD49-B014-A1DC4FAE951E}"/>
          </ac:spMkLst>
        </pc:spChg>
      </pc:sldChg>
      <pc:sldChg chg="modSp">
        <pc:chgData name="Burdett, Angela  (EDU)" userId="S::angela.burdett@gov.mb.ca::10c58e4d-00e5-4bda-addb-fcbe8a4d34c0" providerId="AD" clId="Web-{125987D3-C438-4280-AAC8-4CE1E500CB49}" dt="2020-12-17T02:04:34.979" v="4" actId="20577"/>
        <pc:sldMkLst>
          <pc:docMk/>
          <pc:sldMk cId="3374029679" sldId="506"/>
        </pc:sldMkLst>
        <pc:spChg chg="mod">
          <ac:chgData name="Burdett, Angela  (EDU)" userId="S::angela.burdett@gov.mb.ca::10c58e4d-00e5-4bda-addb-fcbe8a4d34c0" providerId="AD" clId="Web-{125987D3-C438-4280-AAC8-4CE1E500CB49}" dt="2020-12-17T02:04:34.979" v="4" actId="20577"/>
          <ac:spMkLst>
            <pc:docMk/>
            <pc:sldMk cId="3374029679" sldId="506"/>
            <ac:spMk id="2" creationId="{04154FC8-C67D-4588-8E7F-6907F67114D0}"/>
          </ac:spMkLst>
        </pc:spChg>
      </pc:sldChg>
      <pc:sldChg chg="modSp addCm delCm modCm">
        <pc:chgData name="Burdett, Angela  (EDU)" userId="S::angela.burdett@gov.mb.ca::10c58e4d-00e5-4bda-addb-fcbe8a4d34c0" providerId="AD" clId="Web-{125987D3-C438-4280-AAC8-4CE1E500CB49}" dt="2020-12-17T02:29:46.330" v="243" actId="20577"/>
        <pc:sldMkLst>
          <pc:docMk/>
          <pc:sldMk cId="3804758345" sldId="509"/>
        </pc:sldMkLst>
        <pc:spChg chg="mod">
          <ac:chgData name="Burdett, Angela  (EDU)" userId="S::angela.burdett@gov.mb.ca::10c58e4d-00e5-4bda-addb-fcbe8a4d34c0" providerId="AD" clId="Web-{125987D3-C438-4280-AAC8-4CE1E500CB49}" dt="2020-12-17T02:29:46.330" v="243" actId="20577"/>
          <ac:spMkLst>
            <pc:docMk/>
            <pc:sldMk cId="3804758345" sldId="509"/>
            <ac:spMk id="3" creationId="{5AC9E5EA-E842-4C31-B48E-7FE0B802439C}"/>
          </ac:spMkLst>
        </pc:spChg>
      </pc:sldChg>
      <pc:sldChg chg="modSp">
        <pc:chgData name="Burdett, Angela  (EDU)" userId="S::angela.burdett@gov.mb.ca::10c58e4d-00e5-4bda-addb-fcbe8a4d34c0" providerId="AD" clId="Web-{125987D3-C438-4280-AAC8-4CE1E500CB49}" dt="2020-12-17T02:35:08.815" v="245" actId="1076"/>
        <pc:sldMkLst>
          <pc:docMk/>
          <pc:sldMk cId="1119665999" sldId="517"/>
        </pc:sldMkLst>
        <pc:picChg chg="mod">
          <ac:chgData name="Burdett, Angela  (EDU)" userId="S::angela.burdett@gov.mb.ca::10c58e4d-00e5-4bda-addb-fcbe8a4d34c0" providerId="AD" clId="Web-{125987D3-C438-4280-AAC8-4CE1E500CB49}" dt="2020-12-17T02:35:08.815" v="245" actId="1076"/>
          <ac:picMkLst>
            <pc:docMk/>
            <pc:sldMk cId="1119665999" sldId="517"/>
            <ac:picMk id="4" creationId="{0FD5548D-6B39-4B43-B646-5B03F4871F98}"/>
          </ac:picMkLst>
        </pc:picChg>
      </pc:sldChg>
      <pc:sldChg chg="modSp">
        <pc:chgData name="Burdett, Angela  (EDU)" userId="S::angela.burdett@gov.mb.ca::10c58e4d-00e5-4bda-addb-fcbe8a4d34c0" providerId="AD" clId="Web-{125987D3-C438-4280-AAC8-4CE1E500CB49}" dt="2020-12-17T02:36:00.925" v="258" actId="20577"/>
        <pc:sldMkLst>
          <pc:docMk/>
          <pc:sldMk cId="2106331752" sldId="518"/>
        </pc:sldMkLst>
        <pc:spChg chg="mod">
          <ac:chgData name="Burdett, Angela  (EDU)" userId="S::angela.burdett@gov.mb.ca::10c58e4d-00e5-4bda-addb-fcbe8a4d34c0" providerId="AD" clId="Web-{125987D3-C438-4280-AAC8-4CE1E500CB49}" dt="2020-12-17T02:36:00.925" v="258" actId="20577"/>
          <ac:spMkLst>
            <pc:docMk/>
            <pc:sldMk cId="2106331752" sldId="518"/>
            <ac:spMk id="2" creationId="{C30B5B31-B1DB-4306-8FAB-C3C67C9C9A74}"/>
          </ac:spMkLst>
        </pc:spChg>
      </pc:sldChg>
    </pc:docChg>
  </pc:docChgLst>
  <pc:docChgLst>
    <pc:chgData name="Goolcharan, Lisa (EDU)" userId="S::lisa.goolcharan@gov.mb.ca::2ccbd44c-bf31-4554-b32d-181535b54a2e" providerId="AD" clId="Web-{ADBEBEBF-FDBA-448E-BFB3-1C98E6B63D07}"/>
    <pc:docChg chg="modSld">
      <pc:chgData name="Goolcharan, Lisa (EDU)" userId="S::lisa.goolcharan@gov.mb.ca::2ccbd44c-bf31-4554-b32d-181535b54a2e" providerId="AD" clId="Web-{ADBEBEBF-FDBA-448E-BFB3-1C98E6B63D07}" dt="2020-12-11T04:28:38.820" v="238"/>
      <pc:docMkLst>
        <pc:docMk/>
      </pc:docMkLst>
      <pc:sldChg chg="modSp mod setBg">
        <pc:chgData name="Goolcharan, Lisa (EDU)" userId="S::lisa.goolcharan@gov.mb.ca::2ccbd44c-bf31-4554-b32d-181535b54a2e" providerId="AD" clId="Web-{ADBEBEBF-FDBA-448E-BFB3-1C98E6B63D07}" dt="2020-12-11T04:28:38.820" v="238"/>
        <pc:sldMkLst>
          <pc:docMk/>
          <pc:sldMk cId="403338700" sldId="257"/>
        </pc:sldMkLst>
        <pc:spChg chg="mod">
          <ac:chgData name="Goolcharan, Lisa (EDU)" userId="S::lisa.goolcharan@gov.mb.ca::2ccbd44c-bf31-4554-b32d-181535b54a2e" providerId="AD" clId="Web-{ADBEBEBF-FDBA-448E-BFB3-1C98E6B63D07}" dt="2020-12-11T04:24:47.912" v="201" actId="1076"/>
          <ac:spMkLst>
            <pc:docMk/>
            <pc:sldMk cId="403338700" sldId="257"/>
            <ac:spMk id="2" creationId="{61904027-1521-41F6-9B80-600F00B6C5D9}"/>
          </ac:spMkLst>
        </pc:spChg>
        <pc:spChg chg="mod">
          <ac:chgData name="Goolcharan, Lisa (EDU)" userId="S::lisa.goolcharan@gov.mb.ca::2ccbd44c-bf31-4554-b32d-181535b54a2e" providerId="AD" clId="Web-{ADBEBEBF-FDBA-448E-BFB3-1C98E6B63D07}" dt="2020-12-11T03:58:24.256" v="1" actId="20577"/>
          <ac:spMkLst>
            <pc:docMk/>
            <pc:sldMk cId="403338700" sldId="257"/>
            <ac:spMk id="3" creationId="{97991FDC-4A34-4A60-B5BA-9F83AF8768B5}"/>
          </ac:spMkLst>
        </pc:spChg>
        <pc:spChg chg="mod">
          <ac:chgData name="Goolcharan, Lisa (EDU)" userId="S::lisa.goolcharan@gov.mb.ca::2ccbd44c-bf31-4554-b32d-181535b54a2e" providerId="AD" clId="Web-{ADBEBEBF-FDBA-448E-BFB3-1C98E6B63D07}" dt="2020-12-11T04:16:31.860" v="189" actId="1076"/>
          <ac:spMkLst>
            <pc:docMk/>
            <pc:sldMk cId="403338700" sldId="257"/>
            <ac:spMk id="8" creationId="{050585A3-4C82-464F-A994-96980335C179}"/>
          </ac:spMkLst>
        </pc:spChg>
        <pc:spChg chg="mod">
          <ac:chgData name="Goolcharan, Lisa (EDU)" userId="S::lisa.goolcharan@gov.mb.ca::2ccbd44c-bf31-4554-b32d-181535b54a2e" providerId="AD" clId="Web-{ADBEBEBF-FDBA-448E-BFB3-1C98E6B63D07}" dt="2020-12-11T04:16:37.657" v="191" actId="1076"/>
          <ac:spMkLst>
            <pc:docMk/>
            <pc:sldMk cId="403338700" sldId="257"/>
            <ac:spMk id="13" creationId="{E9ECD818-795B-FF49-8FCC-76C89D8EF808}"/>
          </ac:spMkLst>
        </pc:spChg>
        <pc:picChg chg="mod">
          <ac:chgData name="Goolcharan, Lisa (EDU)" userId="S::lisa.goolcharan@gov.mb.ca::2ccbd44c-bf31-4554-b32d-181535b54a2e" providerId="AD" clId="Web-{ADBEBEBF-FDBA-448E-BFB3-1C98E6B63D07}" dt="2020-12-11T04:16:33.688" v="190" actId="1076"/>
          <ac:picMkLst>
            <pc:docMk/>
            <pc:sldMk cId="403338700" sldId="257"/>
            <ac:picMk id="4" creationId="{E11EB990-8BF0-FE44-B178-2FDAD966D742}"/>
          </ac:picMkLst>
        </pc:picChg>
      </pc:sldChg>
      <pc:sldChg chg="modSp">
        <pc:chgData name="Goolcharan, Lisa (EDU)" userId="S::lisa.goolcharan@gov.mb.ca::2ccbd44c-bf31-4554-b32d-181535b54a2e" providerId="AD" clId="Web-{ADBEBEBF-FDBA-448E-BFB3-1C98E6B63D07}" dt="2020-12-11T04:24:29.911" v="200" actId="1076"/>
        <pc:sldMkLst>
          <pc:docMk/>
          <pc:sldMk cId="389718236" sldId="258"/>
        </pc:sldMkLst>
        <pc:spChg chg="mod">
          <ac:chgData name="Goolcharan, Lisa (EDU)" userId="S::lisa.goolcharan@gov.mb.ca::2ccbd44c-bf31-4554-b32d-181535b54a2e" providerId="AD" clId="Web-{ADBEBEBF-FDBA-448E-BFB3-1C98E6B63D07}" dt="2020-12-11T04:23:59.192" v="195" actId="1076"/>
          <ac:spMkLst>
            <pc:docMk/>
            <pc:sldMk cId="389718236" sldId="258"/>
            <ac:spMk id="3" creationId="{084741FA-4A39-2A4A-B588-58B95CCE86DA}"/>
          </ac:spMkLst>
        </pc:spChg>
        <pc:spChg chg="mod">
          <ac:chgData name="Goolcharan, Lisa (EDU)" userId="S::lisa.goolcharan@gov.mb.ca::2ccbd44c-bf31-4554-b32d-181535b54a2e" providerId="AD" clId="Web-{ADBEBEBF-FDBA-448E-BFB3-1C98E6B63D07}" dt="2020-12-11T04:24:29.911" v="200" actId="1076"/>
          <ac:spMkLst>
            <pc:docMk/>
            <pc:sldMk cId="389718236" sldId="258"/>
            <ac:spMk id="5" creationId="{49B96E6F-D187-4238-B8DC-99A8DE5DC670}"/>
          </ac:spMkLst>
        </pc:spChg>
        <pc:grpChg chg="mod">
          <ac:chgData name="Goolcharan, Lisa (EDU)" userId="S::lisa.goolcharan@gov.mb.ca::2ccbd44c-bf31-4554-b32d-181535b54a2e" providerId="AD" clId="Web-{ADBEBEBF-FDBA-448E-BFB3-1C98E6B63D07}" dt="2020-12-11T04:24:11.333" v="197" actId="1076"/>
          <ac:grpSpMkLst>
            <pc:docMk/>
            <pc:sldMk cId="389718236" sldId="258"/>
            <ac:grpSpMk id="12" creationId="{1D7DD1F8-0E9A-064C-B51F-13D450A7902D}"/>
          </ac:grpSpMkLst>
        </pc:grpChg>
        <pc:picChg chg="mod">
          <ac:chgData name="Goolcharan, Lisa (EDU)" userId="S::lisa.goolcharan@gov.mb.ca::2ccbd44c-bf31-4554-b32d-181535b54a2e" providerId="AD" clId="Web-{ADBEBEBF-FDBA-448E-BFB3-1C98E6B63D07}" dt="2020-12-11T04:24:24.646" v="199" actId="1076"/>
          <ac:picMkLst>
            <pc:docMk/>
            <pc:sldMk cId="389718236" sldId="258"/>
            <ac:picMk id="2" creationId="{0349857E-F0B5-AC4E-9B7C-C0B993441222}"/>
          </ac:picMkLst>
        </pc:picChg>
      </pc:sldChg>
      <pc:sldChg chg="addSp delSp modSp">
        <pc:chgData name="Goolcharan, Lisa (EDU)" userId="S::lisa.goolcharan@gov.mb.ca::2ccbd44c-bf31-4554-b32d-181535b54a2e" providerId="AD" clId="Web-{ADBEBEBF-FDBA-448E-BFB3-1C98E6B63D07}" dt="2020-12-11T04:28:15.445" v="235" actId="20577"/>
        <pc:sldMkLst>
          <pc:docMk/>
          <pc:sldMk cId="843962557" sldId="472"/>
        </pc:sldMkLst>
        <pc:spChg chg="mod">
          <ac:chgData name="Goolcharan, Lisa (EDU)" userId="S::lisa.goolcharan@gov.mb.ca::2ccbd44c-bf31-4554-b32d-181535b54a2e" providerId="AD" clId="Web-{ADBEBEBF-FDBA-448E-BFB3-1C98E6B63D07}" dt="2020-12-11T04:14:32.796" v="172" actId="20577"/>
          <ac:spMkLst>
            <pc:docMk/>
            <pc:sldMk cId="843962557" sldId="472"/>
            <ac:spMk id="3" creationId="{7A61B80D-C76D-4AE3-83A3-2C14658BD332}"/>
          </ac:spMkLst>
        </pc:spChg>
        <pc:spChg chg="mod">
          <ac:chgData name="Goolcharan, Lisa (EDU)" userId="S::lisa.goolcharan@gov.mb.ca::2ccbd44c-bf31-4554-b32d-181535b54a2e" providerId="AD" clId="Web-{ADBEBEBF-FDBA-448E-BFB3-1C98E6B63D07}" dt="2020-12-11T04:28:15.445" v="235" actId="20577"/>
          <ac:spMkLst>
            <pc:docMk/>
            <pc:sldMk cId="843962557" sldId="472"/>
            <ac:spMk id="4" creationId="{7C87560B-B529-4D11-A719-1FFDEFB805B7}"/>
          </ac:spMkLst>
        </pc:spChg>
        <pc:spChg chg="mod">
          <ac:chgData name="Goolcharan, Lisa (EDU)" userId="S::lisa.goolcharan@gov.mb.ca::2ccbd44c-bf31-4554-b32d-181535b54a2e" providerId="AD" clId="Web-{ADBEBEBF-FDBA-448E-BFB3-1C98E6B63D07}" dt="2020-12-11T04:13:23.874" v="160" actId="1076"/>
          <ac:spMkLst>
            <pc:docMk/>
            <pc:sldMk cId="843962557" sldId="472"/>
            <ac:spMk id="9" creationId="{5CD85CCC-554D-4562-9EA5-12130D0C3BBD}"/>
          </ac:spMkLst>
        </pc:spChg>
        <pc:spChg chg="add del">
          <ac:chgData name="Goolcharan, Lisa (EDU)" userId="S::lisa.goolcharan@gov.mb.ca::2ccbd44c-bf31-4554-b32d-181535b54a2e" providerId="AD" clId="Web-{ADBEBEBF-FDBA-448E-BFB3-1C98E6B63D07}" dt="2020-12-11T04:12:59.655" v="118"/>
          <ac:spMkLst>
            <pc:docMk/>
            <pc:sldMk cId="843962557" sldId="472"/>
            <ac:spMk id="17" creationId="{41F0E6CD-0C6D-1247-B322-1BDD59CF8101}"/>
          </ac:spMkLst>
        </pc:spChg>
        <pc:picChg chg="mod">
          <ac:chgData name="Goolcharan, Lisa (EDU)" userId="S::lisa.goolcharan@gov.mb.ca::2ccbd44c-bf31-4554-b32d-181535b54a2e" providerId="AD" clId="Web-{ADBEBEBF-FDBA-448E-BFB3-1C98E6B63D07}" dt="2020-12-11T04:13:25.921" v="161" actId="1076"/>
          <ac:picMkLst>
            <pc:docMk/>
            <pc:sldMk cId="843962557" sldId="472"/>
            <ac:picMk id="6" creationId="{8F7DA237-58B7-4001-8346-AC12373CC3A7}"/>
          </ac:picMkLst>
        </pc:picChg>
        <pc:picChg chg="del">
          <ac:chgData name="Goolcharan, Lisa (EDU)" userId="S::lisa.goolcharan@gov.mb.ca::2ccbd44c-bf31-4554-b32d-181535b54a2e" providerId="AD" clId="Web-{ADBEBEBF-FDBA-448E-BFB3-1C98E6B63D07}" dt="2020-12-11T04:07:31.652" v="6"/>
          <ac:picMkLst>
            <pc:docMk/>
            <pc:sldMk cId="843962557" sldId="472"/>
            <ac:picMk id="8" creationId="{8D67D3E0-DF08-9442-B133-DB201244146B}"/>
          </ac:picMkLst>
        </pc:picChg>
      </pc:sldChg>
      <pc:sldChg chg="modSp">
        <pc:chgData name="Goolcharan, Lisa (EDU)" userId="S::lisa.goolcharan@gov.mb.ca::2ccbd44c-bf31-4554-b32d-181535b54a2e" providerId="AD" clId="Web-{ADBEBEBF-FDBA-448E-BFB3-1C98E6B63D07}" dt="2020-12-11T04:25:00.162" v="202" actId="20577"/>
        <pc:sldMkLst>
          <pc:docMk/>
          <pc:sldMk cId="4116292960" sldId="486"/>
        </pc:sldMkLst>
        <pc:spChg chg="mod">
          <ac:chgData name="Goolcharan, Lisa (EDU)" userId="S::lisa.goolcharan@gov.mb.ca::2ccbd44c-bf31-4554-b32d-181535b54a2e" providerId="AD" clId="Web-{ADBEBEBF-FDBA-448E-BFB3-1C98E6B63D07}" dt="2020-12-11T04:15:22.828" v="175" actId="14100"/>
          <ac:spMkLst>
            <pc:docMk/>
            <pc:sldMk cId="4116292960" sldId="486"/>
            <ac:spMk id="7" creationId="{837C451E-AB03-4555-A121-632C6569F89A}"/>
          </ac:spMkLst>
        </pc:spChg>
        <pc:spChg chg="mod">
          <ac:chgData name="Goolcharan, Lisa (EDU)" userId="S::lisa.goolcharan@gov.mb.ca::2ccbd44c-bf31-4554-b32d-181535b54a2e" providerId="AD" clId="Web-{ADBEBEBF-FDBA-448E-BFB3-1C98E6B63D07}" dt="2020-12-11T04:25:00.162" v="202" actId="20577"/>
          <ac:spMkLst>
            <pc:docMk/>
            <pc:sldMk cId="4116292960" sldId="486"/>
            <ac:spMk id="35" creationId="{CCB5C67A-3D06-BD49-B014-A1DC4FAE951E}"/>
          </ac:spMkLst>
        </pc:spChg>
      </pc:sldChg>
      <pc:sldChg chg="addSp delSp modSp mod setBg">
        <pc:chgData name="Goolcharan, Lisa (EDU)" userId="S::lisa.goolcharan@gov.mb.ca::2ccbd44c-bf31-4554-b32d-181535b54a2e" providerId="AD" clId="Web-{ADBEBEBF-FDBA-448E-BFB3-1C98E6B63D07}" dt="2020-12-11T04:27:04.132" v="234" actId="1076"/>
        <pc:sldMkLst>
          <pc:docMk/>
          <pc:sldMk cId="1271290083" sldId="501"/>
        </pc:sldMkLst>
        <pc:spChg chg="mod">
          <ac:chgData name="Goolcharan, Lisa (EDU)" userId="S::lisa.goolcharan@gov.mb.ca::2ccbd44c-bf31-4554-b32d-181535b54a2e" providerId="AD" clId="Web-{ADBEBEBF-FDBA-448E-BFB3-1C98E6B63D07}" dt="2020-12-11T04:27:04.132" v="234" actId="1076"/>
          <ac:spMkLst>
            <pc:docMk/>
            <pc:sldMk cId="1271290083" sldId="501"/>
            <ac:spMk id="2" creationId="{937F8C4C-6144-45EA-8ED5-9564B670A9CF}"/>
          </ac:spMkLst>
        </pc:spChg>
        <pc:spChg chg="mod">
          <ac:chgData name="Goolcharan, Lisa (EDU)" userId="S::lisa.goolcharan@gov.mb.ca::2ccbd44c-bf31-4554-b32d-181535b54a2e" providerId="AD" clId="Web-{ADBEBEBF-FDBA-448E-BFB3-1C98E6B63D07}" dt="2020-12-11T04:26:58.241" v="231" actId="20577"/>
          <ac:spMkLst>
            <pc:docMk/>
            <pc:sldMk cId="1271290083" sldId="501"/>
            <ac:spMk id="4" creationId="{4E41F7D0-0567-4794-88BD-547123DC5738}"/>
          </ac:spMkLst>
        </pc:spChg>
        <pc:spChg chg="add">
          <ac:chgData name="Goolcharan, Lisa (EDU)" userId="S::lisa.goolcharan@gov.mb.ca::2ccbd44c-bf31-4554-b32d-181535b54a2e" providerId="AD" clId="Web-{ADBEBEBF-FDBA-448E-BFB3-1C98E6B63D07}" dt="2020-12-11T04:25:50.646" v="207"/>
          <ac:spMkLst>
            <pc:docMk/>
            <pc:sldMk cId="1271290083" sldId="501"/>
            <ac:spMk id="6" creationId="{5298780A-33B9-4EA2-8F67-DE68AD62841B}"/>
          </ac:spMkLst>
        </pc:spChg>
        <pc:spChg chg="add">
          <ac:chgData name="Goolcharan, Lisa (EDU)" userId="S::lisa.goolcharan@gov.mb.ca::2ccbd44c-bf31-4554-b32d-181535b54a2e" providerId="AD" clId="Web-{ADBEBEBF-FDBA-448E-BFB3-1C98E6B63D07}" dt="2020-12-11T04:25:50.646" v="207"/>
          <ac:spMkLst>
            <pc:docMk/>
            <pc:sldMk cId="1271290083" sldId="501"/>
            <ac:spMk id="7" creationId="{7F488E8B-4E1E-4402-8935-D4E6C02615C7}"/>
          </ac:spMkLst>
        </pc:spChg>
        <pc:spChg chg="add">
          <ac:chgData name="Goolcharan, Lisa (EDU)" userId="S::lisa.goolcharan@gov.mb.ca::2ccbd44c-bf31-4554-b32d-181535b54a2e" providerId="AD" clId="Web-{ADBEBEBF-FDBA-448E-BFB3-1C98E6B63D07}" dt="2020-12-11T04:25:50.646" v="207"/>
          <ac:spMkLst>
            <pc:docMk/>
            <pc:sldMk cId="1271290083" sldId="501"/>
            <ac:spMk id="9" creationId="{081EA652-8C6A-4E69-BEB9-170809474553}"/>
          </ac:spMkLst>
        </pc:spChg>
        <pc:spChg chg="add del">
          <ac:chgData name="Goolcharan, Lisa (EDU)" userId="S::lisa.goolcharan@gov.mb.ca::2ccbd44c-bf31-4554-b32d-181535b54a2e" providerId="AD" clId="Web-{ADBEBEBF-FDBA-448E-BFB3-1C98E6B63D07}" dt="2020-12-11T04:25:50.631" v="206"/>
          <ac:spMkLst>
            <pc:docMk/>
            <pc:sldMk cId="1271290083" sldId="501"/>
            <ac:spMk id="11" creationId="{AFA67CD3-AB4E-4A7A-BEB8-53C445D8C44E}"/>
          </ac:spMkLst>
        </pc:spChg>
        <pc:spChg chg="add del">
          <ac:chgData name="Goolcharan, Lisa (EDU)" userId="S::lisa.goolcharan@gov.mb.ca::2ccbd44c-bf31-4554-b32d-181535b54a2e" providerId="AD" clId="Web-{ADBEBEBF-FDBA-448E-BFB3-1C98E6B63D07}" dt="2020-12-11T04:25:50.631" v="206"/>
          <ac:spMkLst>
            <pc:docMk/>
            <pc:sldMk cId="1271290083" sldId="501"/>
            <ac:spMk id="15" creationId="{339C8D78-A644-462F-B674-F440635E5353}"/>
          </ac:spMkLst>
        </pc:spChg>
        <pc:picChg chg="add del">
          <ac:chgData name="Goolcharan, Lisa (EDU)" userId="S::lisa.goolcharan@gov.mb.ca::2ccbd44c-bf31-4554-b32d-181535b54a2e" providerId="AD" clId="Web-{ADBEBEBF-FDBA-448E-BFB3-1C98E6B63D07}" dt="2020-12-11T04:25:50.631" v="206"/>
          <ac:picMkLst>
            <pc:docMk/>
            <pc:sldMk cId="1271290083" sldId="501"/>
            <ac:picMk id="8" creationId="{46398BDC-443F-46FE-B114-EB9D8C1F2325}"/>
          </ac:picMkLst>
        </pc:picChg>
        <pc:picChg chg="add del">
          <ac:chgData name="Goolcharan, Lisa (EDU)" userId="S::lisa.goolcharan@gov.mb.ca::2ccbd44c-bf31-4554-b32d-181535b54a2e" providerId="AD" clId="Web-{ADBEBEBF-FDBA-448E-BFB3-1C98E6B63D07}" dt="2020-12-11T04:25:50.631" v="206"/>
          <ac:picMkLst>
            <pc:docMk/>
            <pc:sldMk cId="1271290083" sldId="501"/>
            <ac:picMk id="13" creationId="{07CF545F-9C2E-4446-97CD-AD92990C2B68}"/>
          </ac:picMkLst>
        </pc:picChg>
        <pc:cxnChg chg="add">
          <ac:chgData name="Goolcharan, Lisa (EDU)" userId="S::lisa.goolcharan@gov.mb.ca::2ccbd44c-bf31-4554-b32d-181535b54a2e" providerId="AD" clId="Web-{ADBEBEBF-FDBA-448E-BFB3-1C98E6B63D07}" dt="2020-12-11T04:25:50.646" v="207"/>
          <ac:cxnSpMkLst>
            <pc:docMk/>
            <pc:sldMk cId="1271290083" sldId="501"/>
            <ac:cxnSpMk id="10" creationId="{23AAC9B5-8015-485C-ACF9-A750390E9A56}"/>
          </ac:cxnSpMkLst>
        </pc:cxnChg>
      </pc:sldChg>
    </pc:docChg>
  </pc:docChgLst>
  <pc:docChgLst>
    <pc:chgData name="Goolcharan, Lisa (EDU)" userId="S::lisa.goolcharan@gov.mb.ca::2ccbd44c-bf31-4554-b32d-181535b54a2e" providerId="AD" clId="Web-{787B4E6E-FAFF-4215-B259-A5A02E475F37}"/>
    <pc:docChg chg="addSld modSld sldOrd">
      <pc:chgData name="Goolcharan, Lisa (EDU)" userId="S::lisa.goolcharan@gov.mb.ca::2ccbd44c-bf31-4554-b32d-181535b54a2e" providerId="AD" clId="Web-{787B4E6E-FAFF-4215-B259-A5A02E475F37}" dt="2020-12-11T03:41:40.248" v="884" actId="20577"/>
      <pc:docMkLst>
        <pc:docMk/>
      </pc:docMkLst>
      <pc:sldChg chg="modSp">
        <pc:chgData name="Goolcharan, Lisa (EDU)" userId="S::lisa.goolcharan@gov.mb.ca::2ccbd44c-bf31-4554-b32d-181535b54a2e" providerId="AD" clId="Web-{787B4E6E-FAFF-4215-B259-A5A02E475F37}" dt="2020-12-11T03:33:45.342" v="462" actId="20577"/>
        <pc:sldMkLst>
          <pc:docMk/>
          <pc:sldMk cId="1237281300" sldId="256"/>
        </pc:sldMkLst>
        <pc:spChg chg="mod">
          <ac:chgData name="Goolcharan, Lisa (EDU)" userId="S::lisa.goolcharan@gov.mb.ca::2ccbd44c-bf31-4554-b32d-181535b54a2e" providerId="AD" clId="Web-{787B4E6E-FAFF-4215-B259-A5A02E475F37}" dt="2020-12-11T03:33:45.342" v="462" actId="20577"/>
          <ac:spMkLst>
            <pc:docMk/>
            <pc:sldMk cId="1237281300" sldId="256"/>
            <ac:spMk id="2" creationId="{B1CE0BA3-270D-E94B-ABB7-E50C34E7B81B}"/>
          </ac:spMkLst>
        </pc:spChg>
      </pc:sldChg>
      <pc:sldChg chg="delSp modSp">
        <pc:chgData name="Goolcharan, Lisa (EDU)" userId="S::lisa.goolcharan@gov.mb.ca::2ccbd44c-bf31-4554-b32d-181535b54a2e" providerId="AD" clId="Web-{787B4E6E-FAFF-4215-B259-A5A02E475F37}" dt="2020-12-11T03:41:40.248" v="883" actId="20577"/>
        <pc:sldMkLst>
          <pc:docMk/>
          <pc:sldMk cId="86792074" sldId="484"/>
        </pc:sldMkLst>
        <pc:spChg chg="mod">
          <ac:chgData name="Goolcharan, Lisa (EDU)" userId="S::lisa.goolcharan@gov.mb.ca::2ccbd44c-bf31-4554-b32d-181535b54a2e" providerId="AD" clId="Web-{787B4E6E-FAFF-4215-B259-A5A02E475F37}" dt="2020-12-11T03:30:13.032" v="432" actId="1076"/>
          <ac:spMkLst>
            <pc:docMk/>
            <pc:sldMk cId="86792074" sldId="484"/>
            <ac:spMk id="7" creationId="{827EF14D-1CF5-4AF8-8A16-0B8124B0FDA8}"/>
          </ac:spMkLst>
        </pc:spChg>
        <pc:spChg chg="del mod">
          <ac:chgData name="Goolcharan, Lisa (EDU)" userId="S::lisa.goolcharan@gov.mb.ca::2ccbd44c-bf31-4554-b32d-181535b54a2e" providerId="AD" clId="Web-{787B4E6E-FAFF-4215-B259-A5A02E475F37}" dt="2020-12-11T03:01:25.464" v="84"/>
          <ac:spMkLst>
            <pc:docMk/>
            <pc:sldMk cId="86792074" sldId="484"/>
            <ac:spMk id="8" creationId="{56CEF3FA-4533-4901-97E8-AB8097851896}"/>
          </ac:spMkLst>
        </pc:spChg>
        <pc:spChg chg="mod">
          <ac:chgData name="Goolcharan, Lisa (EDU)" userId="S::lisa.goolcharan@gov.mb.ca::2ccbd44c-bf31-4554-b32d-181535b54a2e" providerId="AD" clId="Web-{787B4E6E-FAFF-4215-B259-A5A02E475F37}" dt="2020-12-11T03:31:03.582" v="443" actId="20577"/>
          <ac:spMkLst>
            <pc:docMk/>
            <pc:sldMk cId="86792074" sldId="484"/>
            <ac:spMk id="19" creationId="{5F7D0B71-B8B2-F944-B23F-71BF9BE08A1A}"/>
          </ac:spMkLst>
        </pc:spChg>
        <pc:spChg chg="mod">
          <ac:chgData name="Goolcharan, Lisa (EDU)" userId="S::lisa.goolcharan@gov.mb.ca::2ccbd44c-bf31-4554-b32d-181535b54a2e" providerId="AD" clId="Web-{787B4E6E-FAFF-4215-B259-A5A02E475F37}" dt="2020-12-11T03:41:40.248" v="883" actId="20577"/>
          <ac:spMkLst>
            <pc:docMk/>
            <pc:sldMk cId="86792074" sldId="484"/>
            <ac:spMk id="28" creationId="{6B71FD38-8986-3C48-ABC3-FEAF43DF9AC2}"/>
          </ac:spMkLst>
        </pc:spChg>
      </pc:sldChg>
      <pc:sldChg chg="modSp">
        <pc:chgData name="Goolcharan, Lisa (EDU)" userId="S::lisa.goolcharan@gov.mb.ca::2ccbd44c-bf31-4554-b32d-181535b54a2e" providerId="AD" clId="Web-{787B4E6E-FAFF-4215-B259-A5A02E475F37}" dt="2020-12-11T03:37:06.277" v="679" actId="20577"/>
        <pc:sldMkLst>
          <pc:docMk/>
          <pc:sldMk cId="687250245" sldId="488"/>
        </pc:sldMkLst>
        <pc:spChg chg="mod">
          <ac:chgData name="Goolcharan, Lisa (EDU)" userId="S::lisa.goolcharan@gov.mb.ca::2ccbd44c-bf31-4554-b32d-181535b54a2e" providerId="AD" clId="Web-{787B4E6E-FAFF-4215-B259-A5A02E475F37}" dt="2020-12-11T03:37:06.277" v="679" actId="20577"/>
          <ac:spMkLst>
            <pc:docMk/>
            <pc:sldMk cId="687250245" sldId="488"/>
            <ac:spMk id="35" creationId="{CCB5C67A-3D06-BD49-B014-A1DC4FAE951E}"/>
          </ac:spMkLst>
        </pc:spChg>
      </pc:sldChg>
      <pc:sldChg chg="modSp">
        <pc:chgData name="Goolcharan, Lisa (EDU)" userId="S::lisa.goolcharan@gov.mb.ca::2ccbd44c-bf31-4554-b32d-181535b54a2e" providerId="AD" clId="Web-{787B4E6E-FAFF-4215-B259-A5A02E475F37}" dt="2020-12-11T03:34:44.081" v="465" actId="20577"/>
        <pc:sldMkLst>
          <pc:docMk/>
          <pc:sldMk cId="2713959506" sldId="499"/>
        </pc:sldMkLst>
        <pc:spChg chg="mod">
          <ac:chgData name="Goolcharan, Lisa (EDU)" userId="S::lisa.goolcharan@gov.mb.ca::2ccbd44c-bf31-4554-b32d-181535b54a2e" providerId="AD" clId="Web-{787B4E6E-FAFF-4215-B259-A5A02E475F37}" dt="2020-12-11T03:34:44.081" v="465" actId="20577"/>
          <ac:spMkLst>
            <pc:docMk/>
            <pc:sldMk cId="2713959506" sldId="499"/>
            <ac:spMk id="3" creationId="{FEA79003-DE50-4F1B-8711-3AC867CF3325}"/>
          </ac:spMkLst>
        </pc:spChg>
      </pc:sldChg>
      <pc:sldChg chg="modSp">
        <pc:chgData name="Goolcharan, Lisa (EDU)" userId="S::lisa.goolcharan@gov.mb.ca::2ccbd44c-bf31-4554-b32d-181535b54a2e" providerId="AD" clId="Web-{787B4E6E-FAFF-4215-B259-A5A02E475F37}" dt="2020-12-11T03:39:45.584" v="835" actId="20577"/>
        <pc:sldMkLst>
          <pc:docMk/>
          <pc:sldMk cId="1271290083" sldId="501"/>
        </pc:sldMkLst>
        <pc:spChg chg="mod">
          <ac:chgData name="Goolcharan, Lisa (EDU)" userId="S::lisa.goolcharan@gov.mb.ca::2ccbd44c-bf31-4554-b32d-181535b54a2e" providerId="AD" clId="Web-{787B4E6E-FAFF-4215-B259-A5A02E475F37}" dt="2020-12-11T03:39:45.584" v="835" actId="20577"/>
          <ac:spMkLst>
            <pc:docMk/>
            <pc:sldMk cId="1271290083" sldId="501"/>
            <ac:spMk id="4" creationId="{4E41F7D0-0567-4794-88BD-547123DC5738}"/>
          </ac:spMkLst>
        </pc:spChg>
      </pc:sldChg>
      <pc:sldChg chg="addSp modSp">
        <pc:chgData name="Goolcharan, Lisa (EDU)" userId="S::lisa.goolcharan@gov.mb.ca::2ccbd44c-bf31-4554-b32d-181535b54a2e" providerId="AD" clId="Web-{787B4E6E-FAFF-4215-B259-A5A02E475F37}" dt="2020-12-11T03:41:07.246" v="848" actId="20577"/>
        <pc:sldMkLst>
          <pc:docMk/>
          <pc:sldMk cId="3374029679" sldId="506"/>
        </pc:sldMkLst>
        <pc:spChg chg="mod">
          <ac:chgData name="Goolcharan, Lisa (EDU)" userId="S::lisa.goolcharan@gov.mb.ca::2ccbd44c-bf31-4554-b32d-181535b54a2e" providerId="AD" clId="Web-{787B4E6E-FAFF-4215-B259-A5A02E475F37}" dt="2020-12-11T03:41:07.246" v="848" actId="20577"/>
          <ac:spMkLst>
            <pc:docMk/>
            <pc:sldMk cId="3374029679" sldId="506"/>
            <ac:spMk id="2" creationId="{04154FC8-C67D-4588-8E7F-6907F67114D0}"/>
          </ac:spMkLst>
        </pc:spChg>
        <pc:spChg chg="add">
          <ac:chgData name="Goolcharan, Lisa (EDU)" userId="S::lisa.goolcharan@gov.mb.ca::2ccbd44c-bf31-4554-b32d-181535b54a2e" providerId="AD" clId="Web-{787B4E6E-FAFF-4215-B259-A5A02E475F37}" dt="2020-12-11T03:40:34.181" v="838"/>
          <ac:spMkLst>
            <pc:docMk/>
            <pc:sldMk cId="3374029679" sldId="506"/>
            <ac:spMk id="5" creationId="{E8A1EA28-9EBD-41C6-BC1E-8FEE15DD0FA8}"/>
          </ac:spMkLst>
        </pc:spChg>
      </pc:sldChg>
      <pc:sldChg chg="addSp modSp">
        <pc:chgData name="Goolcharan, Lisa (EDU)" userId="S::lisa.goolcharan@gov.mb.ca::2ccbd44c-bf31-4554-b32d-181535b54a2e" providerId="AD" clId="Web-{787B4E6E-FAFF-4215-B259-A5A02E475F37}" dt="2020-12-11T03:31:10.801" v="448" actId="14100"/>
        <pc:sldMkLst>
          <pc:docMk/>
          <pc:sldMk cId="643630967" sldId="508"/>
        </pc:sldMkLst>
        <pc:spChg chg="mod">
          <ac:chgData name="Goolcharan, Lisa (EDU)" userId="S::lisa.goolcharan@gov.mb.ca::2ccbd44c-bf31-4554-b32d-181535b54a2e" providerId="AD" clId="Web-{787B4E6E-FAFF-4215-B259-A5A02E475F37}" dt="2020-12-11T03:26:25.424" v="370" actId="1076"/>
          <ac:spMkLst>
            <pc:docMk/>
            <pc:sldMk cId="643630967" sldId="508"/>
            <ac:spMk id="2" creationId="{04E925E9-5A14-460C-84D9-7DA023356FE4}"/>
          </ac:spMkLst>
        </pc:spChg>
        <pc:spChg chg="add mod">
          <ac:chgData name="Goolcharan, Lisa (EDU)" userId="S::lisa.goolcharan@gov.mb.ca::2ccbd44c-bf31-4554-b32d-181535b54a2e" providerId="AD" clId="Web-{787B4E6E-FAFF-4215-B259-A5A02E475F37}" dt="2020-12-11T03:31:10.801" v="448" actId="14100"/>
          <ac:spMkLst>
            <pc:docMk/>
            <pc:sldMk cId="643630967" sldId="508"/>
            <ac:spMk id="3" creationId="{BBF72842-0F3D-4213-89B2-D642CB276EE8}"/>
          </ac:spMkLst>
        </pc:spChg>
      </pc:sldChg>
      <pc:sldChg chg="delSp modSp">
        <pc:chgData name="Goolcharan, Lisa (EDU)" userId="S::lisa.goolcharan@gov.mb.ca::2ccbd44c-bf31-4554-b32d-181535b54a2e" providerId="AD" clId="Web-{787B4E6E-FAFF-4215-B259-A5A02E475F37}" dt="2020-12-11T03:13:52.652" v="317" actId="20577"/>
        <pc:sldMkLst>
          <pc:docMk/>
          <pc:sldMk cId="1273337489" sldId="510"/>
        </pc:sldMkLst>
        <pc:spChg chg="mod">
          <ac:chgData name="Goolcharan, Lisa (EDU)" userId="S::lisa.goolcharan@gov.mb.ca::2ccbd44c-bf31-4554-b32d-181535b54a2e" providerId="AD" clId="Web-{787B4E6E-FAFF-4215-B259-A5A02E475F37}" dt="2020-12-11T03:13:52.652" v="317" actId="20577"/>
          <ac:spMkLst>
            <pc:docMk/>
            <pc:sldMk cId="1273337489" sldId="510"/>
            <ac:spMk id="2" creationId="{EE911999-4867-4E9C-8DB5-25967AB60910}"/>
          </ac:spMkLst>
        </pc:spChg>
        <pc:spChg chg="del">
          <ac:chgData name="Goolcharan, Lisa (EDU)" userId="S::lisa.goolcharan@gov.mb.ca::2ccbd44c-bf31-4554-b32d-181535b54a2e" providerId="AD" clId="Web-{787B4E6E-FAFF-4215-B259-A5A02E475F37}" dt="2020-12-11T03:13:48.417" v="316"/>
          <ac:spMkLst>
            <pc:docMk/>
            <pc:sldMk cId="1273337489" sldId="510"/>
            <ac:spMk id="5" creationId="{037B9BFF-2564-41DE-8DDB-77B65744766A}"/>
          </ac:spMkLst>
        </pc:spChg>
      </pc:sldChg>
      <pc:sldChg chg="addSp delSp modSp new mod ord setBg">
        <pc:chgData name="Goolcharan, Lisa (EDU)" userId="S::lisa.goolcharan@gov.mb.ca::2ccbd44c-bf31-4554-b32d-181535b54a2e" providerId="AD" clId="Web-{787B4E6E-FAFF-4215-B259-A5A02E475F37}" dt="2020-12-11T03:13:35.323" v="314" actId="20577"/>
        <pc:sldMkLst>
          <pc:docMk/>
          <pc:sldMk cId="3571491034" sldId="511"/>
        </pc:sldMkLst>
        <pc:spChg chg="mod">
          <ac:chgData name="Goolcharan, Lisa (EDU)" userId="S::lisa.goolcharan@gov.mb.ca::2ccbd44c-bf31-4554-b32d-181535b54a2e" providerId="AD" clId="Web-{787B4E6E-FAFF-4215-B259-A5A02E475F37}" dt="2020-12-11T03:13:35.323" v="314" actId="20577"/>
          <ac:spMkLst>
            <pc:docMk/>
            <pc:sldMk cId="3571491034" sldId="511"/>
            <ac:spMk id="2" creationId="{EE0D5390-440E-4359-A1E1-BF768E7719B7}"/>
          </ac:spMkLst>
        </pc:spChg>
        <pc:spChg chg="add del">
          <ac:chgData name="Goolcharan, Lisa (EDU)" userId="S::lisa.goolcharan@gov.mb.ca::2ccbd44c-bf31-4554-b32d-181535b54a2e" providerId="AD" clId="Web-{787B4E6E-FAFF-4215-B259-A5A02E475F37}" dt="2020-12-11T03:13:23.166" v="310"/>
          <ac:spMkLst>
            <pc:docMk/>
            <pc:sldMk cId="3571491034" sldId="511"/>
            <ac:spMk id="4" creationId="{27250CB5-9DDC-48C3-9D2D-C15BFFF4F33D}"/>
          </ac:spMkLst>
        </pc:spChg>
        <pc:spChg chg="add del">
          <ac:chgData name="Goolcharan, Lisa (EDU)" userId="S::lisa.goolcharan@gov.mb.ca::2ccbd44c-bf31-4554-b32d-181535b54a2e" providerId="AD" clId="Web-{787B4E6E-FAFF-4215-B259-A5A02E475F37}" dt="2020-12-11T03:13:23.166" v="310"/>
          <ac:spMkLst>
            <pc:docMk/>
            <pc:sldMk cId="3571491034" sldId="511"/>
            <ac:spMk id="5" creationId="{C38FEF35-B9B3-413E-A8C4-9FF5A15A4E73}"/>
          </ac:spMkLst>
        </pc:spChg>
        <pc:spChg chg="add">
          <ac:chgData name="Goolcharan, Lisa (EDU)" userId="S::lisa.goolcharan@gov.mb.ca::2ccbd44c-bf31-4554-b32d-181535b54a2e" providerId="AD" clId="Web-{787B4E6E-FAFF-4215-B259-A5A02E475F37}" dt="2020-12-11T03:13:23.181" v="311"/>
          <ac:spMkLst>
            <pc:docMk/>
            <pc:sldMk cId="3571491034" sldId="511"/>
            <ac:spMk id="6" creationId="{FFD48BC7-DC40-47DE-87EE-9F4B6ECB9ABB}"/>
          </ac:spMkLst>
        </pc:spChg>
        <pc:spChg chg="add del">
          <ac:chgData name="Goolcharan, Lisa (EDU)" userId="S::lisa.goolcharan@gov.mb.ca::2ccbd44c-bf31-4554-b32d-181535b54a2e" providerId="AD" clId="Web-{787B4E6E-FAFF-4215-B259-A5A02E475F37}" dt="2020-12-11T03:13:03.196" v="308"/>
          <ac:spMkLst>
            <pc:docMk/>
            <pc:sldMk cId="3571491034" sldId="511"/>
            <ac:spMk id="7" creationId="{23962611-DFD5-4092-AAFD-559E3DFCE2C9}"/>
          </ac:spMkLst>
        </pc:spChg>
        <pc:spChg chg="add">
          <ac:chgData name="Goolcharan, Lisa (EDU)" userId="S::lisa.goolcharan@gov.mb.ca::2ccbd44c-bf31-4554-b32d-181535b54a2e" providerId="AD" clId="Web-{787B4E6E-FAFF-4215-B259-A5A02E475F37}" dt="2020-12-11T03:13:23.181" v="311"/>
          <ac:spMkLst>
            <pc:docMk/>
            <pc:sldMk cId="3571491034" sldId="511"/>
            <ac:spMk id="8" creationId="{E502BBC7-2C76-46F3-BC24-5985BC13DB88}"/>
          </ac:spMkLst>
        </pc:spChg>
        <pc:spChg chg="add">
          <ac:chgData name="Goolcharan, Lisa (EDU)" userId="S::lisa.goolcharan@gov.mb.ca::2ccbd44c-bf31-4554-b32d-181535b54a2e" providerId="AD" clId="Web-{787B4E6E-FAFF-4215-B259-A5A02E475F37}" dt="2020-12-11T03:13:23.181" v="311"/>
          <ac:spMkLst>
            <pc:docMk/>
            <pc:sldMk cId="3571491034" sldId="511"/>
            <ac:spMk id="10" creationId="{C7F28D52-2A5F-4D23-81AE-7CB8B591C7AF}"/>
          </ac:spMkLst>
        </pc:spChg>
        <pc:spChg chg="add del">
          <ac:chgData name="Goolcharan, Lisa (EDU)" userId="S::lisa.goolcharan@gov.mb.ca::2ccbd44c-bf31-4554-b32d-181535b54a2e" providerId="AD" clId="Web-{787B4E6E-FAFF-4215-B259-A5A02E475F37}" dt="2020-12-11T03:13:23.166" v="310"/>
          <ac:spMkLst>
            <pc:docMk/>
            <pc:sldMk cId="3571491034" sldId="511"/>
            <ac:spMk id="11" creationId="{A7ECB318-89A9-43A0-BC79-4B763473F8B3}"/>
          </ac:spMkLst>
        </pc:spChg>
        <pc:spChg chg="add">
          <ac:chgData name="Goolcharan, Lisa (EDU)" userId="S::lisa.goolcharan@gov.mb.ca::2ccbd44c-bf31-4554-b32d-181535b54a2e" providerId="AD" clId="Web-{787B4E6E-FAFF-4215-B259-A5A02E475F37}" dt="2020-12-11T03:13:23.181" v="311"/>
          <ac:spMkLst>
            <pc:docMk/>
            <pc:sldMk cId="3571491034" sldId="511"/>
            <ac:spMk id="13" creationId="{3629484E-3792-4B3D-89AD-7C8A1ED0E0D4}"/>
          </ac:spMkLst>
        </pc:spChg>
        <pc:picChg chg="add del">
          <ac:chgData name="Goolcharan, Lisa (EDU)" userId="S::lisa.goolcharan@gov.mb.ca::2ccbd44c-bf31-4554-b32d-181535b54a2e" providerId="AD" clId="Web-{787B4E6E-FAFF-4215-B259-A5A02E475F37}" dt="2020-12-11T03:13:03.196" v="308"/>
          <ac:picMkLst>
            <pc:docMk/>
            <pc:sldMk cId="3571491034" sldId="511"/>
            <ac:picMk id="9" creationId="{2270F1FA-0425-408F-9861-80BF5AFB276D}"/>
          </ac:picMkLst>
        </pc:picChg>
      </pc:sldChg>
    </pc:docChg>
  </pc:docChgLst>
  <pc:docChgLst>
    <pc:chgData name="Burdett, Angela  (EDU)" userId="S::angela.burdett@gov.mb.ca::10c58e4d-00e5-4bda-addb-fcbe8a4d34c0" providerId="AD" clId="Web-{FCD7AEE5-E730-4E23-AE91-0C6DCE7F64D5}"/>
    <pc:docChg chg="modSld">
      <pc:chgData name="Burdett, Angela  (EDU)" userId="S::angela.burdett@gov.mb.ca::10c58e4d-00e5-4bda-addb-fcbe8a4d34c0" providerId="AD" clId="Web-{FCD7AEE5-E730-4E23-AE91-0C6DCE7F64D5}" dt="2020-12-11T17:56:12.731" v="1" actId="14100"/>
      <pc:docMkLst>
        <pc:docMk/>
      </pc:docMkLst>
      <pc:sldChg chg="modSp">
        <pc:chgData name="Burdett, Angela  (EDU)" userId="S::angela.burdett@gov.mb.ca::10c58e4d-00e5-4bda-addb-fcbe8a4d34c0" providerId="AD" clId="Web-{FCD7AEE5-E730-4E23-AE91-0C6DCE7F64D5}" dt="2020-12-11T17:56:12.731" v="1" actId="14100"/>
        <pc:sldMkLst>
          <pc:docMk/>
          <pc:sldMk cId="389718236" sldId="258"/>
        </pc:sldMkLst>
        <pc:spChg chg="mod">
          <ac:chgData name="Burdett, Angela  (EDU)" userId="S::angela.burdett@gov.mb.ca::10c58e4d-00e5-4bda-addb-fcbe8a4d34c0" providerId="AD" clId="Web-{FCD7AEE5-E730-4E23-AE91-0C6DCE7F64D5}" dt="2020-12-11T17:56:12.731" v="1" actId="14100"/>
          <ac:spMkLst>
            <pc:docMk/>
            <pc:sldMk cId="389718236" sldId="258"/>
            <ac:spMk id="5" creationId="{49B96E6F-D187-4238-B8DC-99A8DE5DC670}"/>
          </ac:spMkLst>
        </pc:spChg>
      </pc:sldChg>
    </pc:docChg>
  </pc:docChgLst>
  <pc:docChgLst>
    <pc:chgData name="Goolcharan, Lisa (EDU)" userId="S::lisa.goolcharan@gov.mb.ca::2ccbd44c-bf31-4554-b32d-181535b54a2e" providerId="AD" clId="Web-{B36B8C32-D174-4350-B61C-C296ABF11B65}"/>
    <pc:docChg chg="modSld">
      <pc:chgData name="Goolcharan, Lisa (EDU)" userId="S::lisa.goolcharan@gov.mb.ca::2ccbd44c-bf31-4554-b32d-181535b54a2e" providerId="AD" clId="Web-{B36B8C32-D174-4350-B61C-C296ABF11B65}" dt="2020-12-14T16:05:29.119" v="116" actId="20577"/>
      <pc:docMkLst>
        <pc:docMk/>
      </pc:docMkLst>
      <pc:sldChg chg="modSp">
        <pc:chgData name="Goolcharan, Lisa (EDU)" userId="S::lisa.goolcharan@gov.mb.ca::2ccbd44c-bf31-4554-b32d-181535b54a2e" providerId="AD" clId="Web-{B36B8C32-D174-4350-B61C-C296ABF11B65}" dt="2020-12-14T16:05:27.510" v="114" actId="20577"/>
        <pc:sldMkLst>
          <pc:docMk/>
          <pc:sldMk cId="3409945692" sldId="515"/>
        </pc:sldMkLst>
        <pc:spChg chg="mod">
          <ac:chgData name="Goolcharan, Lisa (EDU)" userId="S::lisa.goolcharan@gov.mb.ca::2ccbd44c-bf31-4554-b32d-181535b54a2e" providerId="AD" clId="Web-{B36B8C32-D174-4350-B61C-C296ABF11B65}" dt="2020-12-14T16:04:31.931" v="35" actId="1076"/>
          <ac:spMkLst>
            <pc:docMk/>
            <pc:sldMk cId="3409945692" sldId="515"/>
            <ac:spMk id="3" creationId="{22238C36-7912-4146-BCBF-81FC317D23C1}"/>
          </ac:spMkLst>
        </pc:spChg>
        <pc:spChg chg="mod">
          <ac:chgData name="Goolcharan, Lisa (EDU)" userId="S::lisa.goolcharan@gov.mb.ca::2ccbd44c-bf31-4554-b32d-181535b54a2e" providerId="AD" clId="Web-{B36B8C32-D174-4350-B61C-C296ABF11B65}" dt="2020-12-14T16:05:27.510" v="114" actId="20577"/>
          <ac:spMkLst>
            <pc:docMk/>
            <pc:sldMk cId="3409945692" sldId="515"/>
            <ac:spMk id="4" creationId="{8BBC0190-C201-40DE-9109-981AE92D0084}"/>
          </ac:spMkLst>
        </pc:spChg>
        <pc:spChg chg="mod">
          <ac:chgData name="Goolcharan, Lisa (EDU)" userId="S::lisa.goolcharan@gov.mb.ca::2ccbd44c-bf31-4554-b32d-181535b54a2e" providerId="AD" clId="Web-{B36B8C32-D174-4350-B61C-C296ABF11B65}" dt="2020-12-14T15:57:36.662" v="32" actId="20577"/>
          <ac:spMkLst>
            <pc:docMk/>
            <pc:sldMk cId="3409945692" sldId="515"/>
            <ac:spMk id="5" creationId="{BD146038-FA2B-4D6F-9AFA-19D0841B3571}"/>
          </ac:spMkLst>
        </pc:spChg>
      </pc:sldChg>
    </pc:docChg>
  </pc:docChgLst>
  <pc:docChgLst>
    <pc:chgData name="Goolcharan, Lisa (EDU)" userId="S::lisa.goolcharan@gov.mb.ca::2ccbd44c-bf31-4554-b32d-181535b54a2e" providerId="AD" clId="Web-{108CAC50-B890-4116-A790-45C3CDDD78B2}"/>
    <pc:docChg chg="modSld">
      <pc:chgData name="Goolcharan, Lisa (EDU)" userId="S::lisa.goolcharan@gov.mb.ca::2ccbd44c-bf31-4554-b32d-181535b54a2e" providerId="AD" clId="Web-{108CAC50-B890-4116-A790-45C3CDDD78B2}" dt="2020-12-14T15:29:38.171" v="462"/>
      <pc:docMkLst>
        <pc:docMk/>
      </pc:docMkLst>
      <pc:sldChg chg="modSp">
        <pc:chgData name="Goolcharan, Lisa (EDU)" userId="S::lisa.goolcharan@gov.mb.ca::2ccbd44c-bf31-4554-b32d-181535b54a2e" providerId="AD" clId="Web-{108CAC50-B890-4116-A790-45C3CDDD78B2}" dt="2020-12-14T14:56:21.820" v="108" actId="1076"/>
        <pc:sldMkLst>
          <pc:docMk/>
          <pc:sldMk cId="2488234996" sldId="481"/>
        </pc:sldMkLst>
        <pc:spChg chg="mod">
          <ac:chgData name="Goolcharan, Lisa (EDU)" userId="S::lisa.goolcharan@gov.mb.ca::2ccbd44c-bf31-4554-b32d-181535b54a2e" providerId="AD" clId="Web-{108CAC50-B890-4116-A790-45C3CDDD78B2}" dt="2020-12-14T14:56:21.820" v="108" actId="1076"/>
          <ac:spMkLst>
            <pc:docMk/>
            <pc:sldMk cId="2488234996" sldId="481"/>
            <ac:spMk id="6" creationId="{395A79F9-80D1-2941-9347-BD9E1DFD1DF9}"/>
          </ac:spMkLst>
        </pc:spChg>
      </pc:sldChg>
      <pc:sldChg chg="modSp">
        <pc:chgData name="Goolcharan, Lisa (EDU)" userId="S::lisa.goolcharan@gov.mb.ca::2ccbd44c-bf31-4554-b32d-181535b54a2e" providerId="AD" clId="Web-{108CAC50-B890-4116-A790-45C3CDDD78B2}" dt="2020-12-14T14:56:54.664" v="121" actId="20577"/>
        <pc:sldMkLst>
          <pc:docMk/>
          <pc:sldMk cId="2822311819" sldId="483"/>
        </pc:sldMkLst>
        <pc:spChg chg="mod">
          <ac:chgData name="Goolcharan, Lisa (EDU)" userId="S::lisa.goolcharan@gov.mb.ca::2ccbd44c-bf31-4554-b32d-181535b54a2e" providerId="AD" clId="Web-{108CAC50-B890-4116-A790-45C3CDDD78B2}" dt="2020-12-14T14:56:54.664" v="121" actId="20577"/>
          <ac:spMkLst>
            <pc:docMk/>
            <pc:sldMk cId="2822311819" sldId="483"/>
            <ac:spMk id="3" creationId="{CAC24D0E-833C-D34E-81E6-87319AE9D0A5}"/>
          </ac:spMkLst>
        </pc:spChg>
      </pc:sldChg>
      <pc:sldChg chg="addSp delSp modSp">
        <pc:chgData name="Goolcharan, Lisa (EDU)" userId="S::lisa.goolcharan@gov.mb.ca::2ccbd44c-bf31-4554-b32d-181535b54a2e" providerId="AD" clId="Web-{108CAC50-B890-4116-A790-45C3CDDD78B2}" dt="2020-12-14T14:55:35.538" v="107" actId="14100"/>
        <pc:sldMkLst>
          <pc:docMk/>
          <pc:sldMk cId="687250245" sldId="488"/>
        </pc:sldMkLst>
        <pc:spChg chg="mod">
          <ac:chgData name="Goolcharan, Lisa (EDU)" userId="S::lisa.goolcharan@gov.mb.ca::2ccbd44c-bf31-4554-b32d-181535b54a2e" providerId="AD" clId="Web-{108CAC50-B890-4116-A790-45C3CDDD78B2}" dt="2020-12-14T14:55:35.538" v="107" actId="14100"/>
          <ac:spMkLst>
            <pc:docMk/>
            <pc:sldMk cId="687250245" sldId="488"/>
            <ac:spMk id="9" creationId="{2EFFE9FE-7705-4049-A158-854531DCD746}"/>
          </ac:spMkLst>
        </pc:spChg>
        <pc:spChg chg="add del mod">
          <ac:chgData name="Goolcharan, Lisa (EDU)" userId="S::lisa.goolcharan@gov.mb.ca::2ccbd44c-bf31-4554-b32d-181535b54a2e" providerId="AD" clId="Web-{108CAC50-B890-4116-A790-45C3CDDD78B2}" dt="2020-12-14T14:54:40.851" v="103"/>
          <ac:spMkLst>
            <pc:docMk/>
            <pc:sldMk cId="687250245" sldId="488"/>
            <ac:spMk id="11" creationId="{82B4B690-5230-4247-972B-3C43A7F6E4B0}"/>
          </ac:spMkLst>
        </pc:spChg>
        <pc:spChg chg="mod">
          <ac:chgData name="Goolcharan, Lisa (EDU)" userId="S::lisa.goolcharan@gov.mb.ca::2ccbd44c-bf31-4554-b32d-181535b54a2e" providerId="AD" clId="Web-{108CAC50-B890-4116-A790-45C3CDDD78B2}" dt="2020-12-14T14:55:32.601" v="106" actId="1076"/>
          <ac:spMkLst>
            <pc:docMk/>
            <pc:sldMk cId="687250245" sldId="488"/>
            <ac:spMk id="26" creationId="{9859D51F-8235-2F44-BB10-F6ADD79153DD}"/>
          </ac:spMkLst>
        </pc:spChg>
        <pc:spChg chg="mod">
          <ac:chgData name="Goolcharan, Lisa (EDU)" userId="S::lisa.goolcharan@gov.mb.ca::2ccbd44c-bf31-4554-b32d-181535b54a2e" providerId="AD" clId="Web-{108CAC50-B890-4116-A790-45C3CDDD78B2}" dt="2020-12-14T14:54:31.320" v="100" actId="20577"/>
          <ac:spMkLst>
            <pc:docMk/>
            <pc:sldMk cId="687250245" sldId="488"/>
            <ac:spMk id="34" creationId="{1B979834-B9E1-5C4D-AD40-5CEA2C350EEC}"/>
          </ac:spMkLst>
        </pc:spChg>
        <pc:picChg chg="del">
          <ac:chgData name="Goolcharan, Lisa (EDU)" userId="S::lisa.goolcharan@gov.mb.ca::2ccbd44c-bf31-4554-b32d-181535b54a2e" providerId="AD" clId="Web-{108CAC50-B890-4116-A790-45C3CDDD78B2}" dt="2020-12-14T14:53:25.163" v="33"/>
          <ac:picMkLst>
            <pc:docMk/>
            <pc:sldMk cId="687250245" sldId="488"/>
            <ac:picMk id="4" creationId="{4352FBA3-0592-4704-B5AC-093DDCE6309A}"/>
          </ac:picMkLst>
        </pc:picChg>
        <pc:picChg chg="del">
          <ac:chgData name="Goolcharan, Lisa (EDU)" userId="S::lisa.goolcharan@gov.mb.ca::2ccbd44c-bf31-4554-b32d-181535b54a2e" providerId="AD" clId="Web-{108CAC50-B890-4116-A790-45C3CDDD78B2}" dt="2020-12-14T14:53:23.194" v="32"/>
          <ac:picMkLst>
            <pc:docMk/>
            <pc:sldMk cId="687250245" sldId="488"/>
            <ac:picMk id="7" creationId="{4EFE0415-2091-48E9-8D04-7B962D2A10FF}"/>
          </ac:picMkLst>
        </pc:picChg>
        <pc:picChg chg="del mod">
          <ac:chgData name="Goolcharan, Lisa (EDU)" userId="S::lisa.goolcharan@gov.mb.ca::2ccbd44c-bf31-4554-b32d-181535b54a2e" providerId="AD" clId="Web-{108CAC50-B890-4116-A790-45C3CDDD78B2}" dt="2020-12-14T14:53:38.476" v="36"/>
          <ac:picMkLst>
            <pc:docMk/>
            <pc:sldMk cId="687250245" sldId="488"/>
            <ac:picMk id="14" creationId="{2886D449-F1E6-3547-A724-677D8ED9954E}"/>
          </ac:picMkLst>
        </pc:picChg>
      </pc:sldChg>
      <pc:sldChg chg="addSp delSp modSp">
        <pc:chgData name="Goolcharan, Lisa (EDU)" userId="S::lisa.goolcharan@gov.mb.ca::2ccbd44c-bf31-4554-b32d-181535b54a2e" providerId="AD" clId="Web-{108CAC50-B890-4116-A790-45C3CDDD78B2}" dt="2020-12-14T15:29:38.171" v="462"/>
        <pc:sldMkLst>
          <pc:docMk/>
          <pc:sldMk cId="1285219020" sldId="494"/>
        </pc:sldMkLst>
        <pc:spChg chg="mod">
          <ac:chgData name="Goolcharan, Lisa (EDU)" userId="S::lisa.goolcharan@gov.mb.ca::2ccbd44c-bf31-4554-b32d-181535b54a2e" providerId="AD" clId="Web-{108CAC50-B890-4116-A790-45C3CDDD78B2}" dt="2020-12-14T15:06:01.478" v="320" actId="20577"/>
          <ac:spMkLst>
            <pc:docMk/>
            <pc:sldMk cId="1285219020" sldId="494"/>
            <ac:spMk id="3" creationId="{0A992D17-4883-8B47-8515-6395DFE73942}"/>
          </ac:spMkLst>
        </pc:spChg>
        <pc:spChg chg="add del mod">
          <ac:chgData name="Goolcharan, Lisa (EDU)" userId="S::lisa.goolcharan@gov.mb.ca::2ccbd44c-bf31-4554-b32d-181535b54a2e" providerId="AD" clId="Web-{108CAC50-B890-4116-A790-45C3CDDD78B2}" dt="2020-12-14T15:05:25.947" v="302"/>
          <ac:spMkLst>
            <pc:docMk/>
            <pc:sldMk cId="1285219020" sldId="494"/>
            <ac:spMk id="4" creationId="{5ECFB624-9ECC-4F75-B760-BCACED401005}"/>
          </ac:spMkLst>
        </pc:spChg>
        <pc:picChg chg="add del mod">
          <ac:chgData name="Goolcharan, Lisa (EDU)" userId="S::lisa.goolcharan@gov.mb.ca::2ccbd44c-bf31-4554-b32d-181535b54a2e" providerId="AD" clId="Web-{108CAC50-B890-4116-A790-45C3CDDD78B2}" dt="2020-12-14T15:29:38.171" v="462"/>
          <ac:picMkLst>
            <pc:docMk/>
            <pc:sldMk cId="1285219020" sldId="494"/>
            <ac:picMk id="5" creationId="{BA3081D2-D126-4FC2-B65D-D83281BF06B7}"/>
          </ac:picMkLst>
        </pc:picChg>
        <pc:picChg chg="add del mod">
          <ac:chgData name="Goolcharan, Lisa (EDU)" userId="S::lisa.goolcharan@gov.mb.ca::2ccbd44c-bf31-4554-b32d-181535b54a2e" providerId="AD" clId="Web-{108CAC50-B890-4116-A790-45C3CDDD78B2}" dt="2020-12-14T15:29:38.171" v="461"/>
          <ac:picMkLst>
            <pc:docMk/>
            <pc:sldMk cId="1285219020" sldId="494"/>
            <ac:picMk id="6" creationId="{C8BCE5A0-8EB4-4A35-8890-C10AD58C98E5}"/>
          </ac:picMkLst>
        </pc:picChg>
        <pc:picChg chg="add del mod">
          <ac:chgData name="Goolcharan, Lisa (EDU)" userId="S::lisa.goolcharan@gov.mb.ca::2ccbd44c-bf31-4554-b32d-181535b54a2e" providerId="AD" clId="Web-{108CAC50-B890-4116-A790-45C3CDDD78B2}" dt="2020-12-14T15:29:38.171" v="460"/>
          <ac:picMkLst>
            <pc:docMk/>
            <pc:sldMk cId="1285219020" sldId="494"/>
            <ac:picMk id="7" creationId="{7B91DB0C-591F-43C6-83DD-8A1C1F9AFE71}"/>
          </ac:picMkLst>
        </pc:picChg>
        <pc:picChg chg="add del mod">
          <ac:chgData name="Goolcharan, Lisa (EDU)" userId="S::lisa.goolcharan@gov.mb.ca::2ccbd44c-bf31-4554-b32d-181535b54a2e" providerId="AD" clId="Web-{108CAC50-B890-4116-A790-45C3CDDD78B2}" dt="2020-12-14T15:29:38.171" v="459"/>
          <ac:picMkLst>
            <pc:docMk/>
            <pc:sldMk cId="1285219020" sldId="494"/>
            <ac:picMk id="8" creationId="{FD830B10-4394-4138-AD01-26A0A125A495}"/>
          </ac:picMkLst>
        </pc:picChg>
        <pc:picChg chg="add del mod">
          <ac:chgData name="Goolcharan, Lisa (EDU)" userId="S::lisa.goolcharan@gov.mb.ca::2ccbd44c-bf31-4554-b32d-181535b54a2e" providerId="AD" clId="Web-{108CAC50-B890-4116-A790-45C3CDDD78B2}" dt="2020-12-14T15:27:12.311" v="431"/>
          <ac:picMkLst>
            <pc:docMk/>
            <pc:sldMk cId="1285219020" sldId="494"/>
            <ac:picMk id="9" creationId="{A91E07EC-D024-4B99-A10A-AB5BC646BC63}"/>
          </ac:picMkLst>
        </pc:picChg>
        <pc:picChg chg="add del mod">
          <ac:chgData name="Goolcharan, Lisa (EDU)" userId="S::lisa.goolcharan@gov.mb.ca::2ccbd44c-bf31-4554-b32d-181535b54a2e" providerId="AD" clId="Web-{108CAC50-B890-4116-A790-45C3CDDD78B2}" dt="2020-12-14T15:29:38.171" v="458"/>
          <ac:picMkLst>
            <pc:docMk/>
            <pc:sldMk cId="1285219020" sldId="494"/>
            <ac:picMk id="10" creationId="{F4E7492F-3830-4BD1-8F8E-A883527274E1}"/>
          </ac:picMkLst>
        </pc:picChg>
        <pc:picChg chg="add del mod">
          <ac:chgData name="Goolcharan, Lisa (EDU)" userId="S::lisa.goolcharan@gov.mb.ca::2ccbd44c-bf31-4554-b32d-181535b54a2e" providerId="AD" clId="Web-{108CAC50-B890-4116-A790-45C3CDDD78B2}" dt="2020-12-14T15:29:38.171" v="457"/>
          <ac:picMkLst>
            <pc:docMk/>
            <pc:sldMk cId="1285219020" sldId="494"/>
            <ac:picMk id="11" creationId="{87147FAC-EBFF-4D17-A61A-1B3602A27F00}"/>
          </ac:picMkLst>
        </pc:picChg>
        <pc:picChg chg="add del mod">
          <ac:chgData name="Goolcharan, Lisa (EDU)" userId="S::lisa.goolcharan@gov.mb.ca::2ccbd44c-bf31-4554-b32d-181535b54a2e" providerId="AD" clId="Web-{108CAC50-B890-4116-A790-45C3CDDD78B2}" dt="2020-12-14T15:21:23.169" v="378"/>
          <ac:picMkLst>
            <pc:docMk/>
            <pc:sldMk cId="1285219020" sldId="494"/>
            <ac:picMk id="12" creationId="{2C7CB9E4-EB81-4CEE-9BA2-1E56A1B2803F}"/>
          </ac:picMkLst>
        </pc:picChg>
        <pc:picChg chg="add del mod">
          <ac:chgData name="Goolcharan, Lisa (EDU)" userId="S::lisa.goolcharan@gov.mb.ca::2ccbd44c-bf31-4554-b32d-181535b54a2e" providerId="AD" clId="Web-{108CAC50-B890-4116-A790-45C3CDDD78B2}" dt="2020-12-14T15:29:38.171" v="456"/>
          <ac:picMkLst>
            <pc:docMk/>
            <pc:sldMk cId="1285219020" sldId="494"/>
            <ac:picMk id="13" creationId="{DD92A142-194C-4D6F-86FB-F99EA4C06ACF}"/>
          </ac:picMkLst>
        </pc:picChg>
        <pc:picChg chg="add del mod">
          <ac:chgData name="Goolcharan, Lisa (EDU)" userId="S::lisa.goolcharan@gov.mb.ca::2ccbd44c-bf31-4554-b32d-181535b54a2e" providerId="AD" clId="Web-{108CAC50-B890-4116-A790-45C3CDDD78B2}" dt="2020-12-14T15:29:38.171" v="455"/>
          <ac:picMkLst>
            <pc:docMk/>
            <pc:sldMk cId="1285219020" sldId="494"/>
            <ac:picMk id="14" creationId="{FA5EE681-8942-46FD-B0DC-E24E1B4A6752}"/>
          </ac:picMkLst>
        </pc:picChg>
        <pc:picChg chg="add del mod">
          <ac:chgData name="Goolcharan, Lisa (EDU)" userId="S::lisa.goolcharan@gov.mb.ca::2ccbd44c-bf31-4554-b32d-181535b54a2e" providerId="AD" clId="Web-{108CAC50-B890-4116-A790-45C3CDDD78B2}" dt="2020-12-14T15:29:38.171" v="454"/>
          <ac:picMkLst>
            <pc:docMk/>
            <pc:sldMk cId="1285219020" sldId="494"/>
            <ac:picMk id="15" creationId="{5AF4EF41-A6E6-4D75-800D-BF65489D2711}"/>
          </ac:picMkLst>
        </pc:picChg>
        <pc:picChg chg="add del mod">
          <ac:chgData name="Goolcharan, Lisa (EDU)" userId="S::lisa.goolcharan@gov.mb.ca::2ccbd44c-bf31-4554-b32d-181535b54a2e" providerId="AD" clId="Web-{108CAC50-B890-4116-A790-45C3CDDD78B2}" dt="2020-12-14T15:29:38.171" v="453"/>
          <ac:picMkLst>
            <pc:docMk/>
            <pc:sldMk cId="1285219020" sldId="494"/>
            <ac:picMk id="16" creationId="{CDBE8CF0-AD96-4FF2-BE43-9A0ADEE49251}"/>
          </ac:picMkLst>
        </pc:picChg>
        <pc:picChg chg="add del mod">
          <ac:chgData name="Goolcharan, Lisa (EDU)" userId="S::lisa.goolcharan@gov.mb.ca::2ccbd44c-bf31-4554-b32d-181535b54a2e" providerId="AD" clId="Web-{108CAC50-B890-4116-A790-45C3CDDD78B2}" dt="2020-12-14T15:29:38.171" v="452"/>
          <ac:picMkLst>
            <pc:docMk/>
            <pc:sldMk cId="1285219020" sldId="494"/>
            <ac:picMk id="17" creationId="{8CDB270F-1A34-4136-BC66-F7FB58CF4996}"/>
          </ac:picMkLst>
        </pc:picChg>
        <pc:picChg chg="add del mod">
          <ac:chgData name="Goolcharan, Lisa (EDU)" userId="S::lisa.goolcharan@gov.mb.ca::2ccbd44c-bf31-4554-b32d-181535b54a2e" providerId="AD" clId="Web-{108CAC50-B890-4116-A790-45C3CDDD78B2}" dt="2020-12-14T15:29:38.171" v="451"/>
          <ac:picMkLst>
            <pc:docMk/>
            <pc:sldMk cId="1285219020" sldId="494"/>
            <ac:picMk id="18" creationId="{721C762F-E129-4242-8ED4-CA97B23F1050}"/>
          </ac:picMkLst>
        </pc:picChg>
        <pc:picChg chg="add del mod">
          <ac:chgData name="Goolcharan, Lisa (EDU)" userId="S::lisa.goolcharan@gov.mb.ca::2ccbd44c-bf31-4554-b32d-181535b54a2e" providerId="AD" clId="Web-{108CAC50-B890-4116-A790-45C3CDDD78B2}" dt="2020-12-14T15:28:11.577" v="441"/>
          <ac:picMkLst>
            <pc:docMk/>
            <pc:sldMk cId="1285219020" sldId="494"/>
            <ac:picMk id="19" creationId="{6EB0C568-A054-4361-9436-4E410D517619}"/>
          </ac:picMkLst>
        </pc:picChg>
      </pc:sldChg>
      <pc:sldChg chg="modSp">
        <pc:chgData name="Goolcharan, Lisa (EDU)" userId="S::lisa.goolcharan@gov.mb.ca::2ccbd44c-bf31-4554-b32d-181535b54a2e" providerId="AD" clId="Web-{108CAC50-B890-4116-A790-45C3CDDD78B2}" dt="2020-12-14T15:07:13.072" v="324" actId="1076"/>
        <pc:sldMkLst>
          <pc:docMk/>
          <pc:sldMk cId="3374029679" sldId="506"/>
        </pc:sldMkLst>
        <pc:picChg chg="mod">
          <ac:chgData name="Goolcharan, Lisa (EDU)" userId="S::lisa.goolcharan@gov.mb.ca::2ccbd44c-bf31-4554-b32d-181535b54a2e" providerId="AD" clId="Web-{108CAC50-B890-4116-A790-45C3CDDD78B2}" dt="2020-12-14T15:07:13.072" v="324" actId="1076"/>
          <ac:picMkLst>
            <pc:docMk/>
            <pc:sldMk cId="3374029679" sldId="506"/>
            <ac:picMk id="4" creationId="{0C895AEC-15E2-4541-9E0F-EF336E5BA682}"/>
          </ac:picMkLst>
        </pc:picChg>
      </pc:sldChg>
      <pc:sldChg chg="addSp delSp modSp mod setBg">
        <pc:chgData name="Goolcharan, Lisa (EDU)" userId="S::lisa.goolcharan@gov.mb.ca::2ccbd44c-bf31-4554-b32d-181535b54a2e" providerId="AD" clId="Web-{108CAC50-B890-4116-A790-45C3CDDD78B2}" dt="2020-12-14T15:09:29.089" v="332" actId="20577"/>
        <pc:sldMkLst>
          <pc:docMk/>
          <pc:sldMk cId="1273337489" sldId="510"/>
        </pc:sldMkLst>
        <pc:spChg chg="mod">
          <ac:chgData name="Goolcharan, Lisa (EDU)" userId="S::lisa.goolcharan@gov.mb.ca::2ccbd44c-bf31-4554-b32d-181535b54a2e" providerId="AD" clId="Web-{108CAC50-B890-4116-A790-45C3CDDD78B2}" dt="2020-12-14T15:09:29.089" v="332" actId="20577"/>
          <ac:spMkLst>
            <pc:docMk/>
            <pc:sldMk cId="1273337489" sldId="510"/>
            <ac:spMk id="2" creationId="{EE911999-4867-4E9C-8DB5-25967AB60910}"/>
          </ac:spMkLst>
        </pc:spChg>
        <pc:spChg chg="mod">
          <ac:chgData name="Goolcharan, Lisa (EDU)" userId="S::lisa.goolcharan@gov.mb.ca::2ccbd44c-bf31-4554-b32d-181535b54a2e" providerId="AD" clId="Web-{108CAC50-B890-4116-A790-45C3CDDD78B2}" dt="2020-12-14T15:09:05.135" v="328"/>
          <ac:spMkLst>
            <pc:docMk/>
            <pc:sldMk cId="1273337489" sldId="510"/>
            <ac:spMk id="4" creationId="{CFD675F2-C6C8-4E38-8C58-95E490E79C2D}"/>
          </ac:spMkLst>
        </pc:spChg>
        <pc:spChg chg="add del">
          <ac:chgData name="Goolcharan, Lisa (EDU)" userId="S::lisa.goolcharan@gov.mb.ca::2ccbd44c-bf31-4554-b32d-181535b54a2e" providerId="AD" clId="Web-{108CAC50-B890-4116-A790-45C3CDDD78B2}" dt="2020-12-14T15:09:05.151" v="329"/>
          <ac:spMkLst>
            <pc:docMk/>
            <pc:sldMk cId="1273337489" sldId="510"/>
            <ac:spMk id="9" creationId="{7CB4857B-ED7C-444D-9F04-2F885114A1C2}"/>
          </ac:spMkLst>
        </pc:spChg>
        <pc:spChg chg="add del">
          <ac:chgData name="Goolcharan, Lisa (EDU)" userId="S::lisa.goolcharan@gov.mb.ca::2ccbd44c-bf31-4554-b32d-181535b54a2e" providerId="AD" clId="Web-{108CAC50-B890-4116-A790-45C3CDDD78B2}" dt="2020-12-14T15:09:05.151" v="329"/>
          <ac:spMkLst>
            <pc:docMk/>
            <pc:sldMk cId="1273337489" sldId="510"/>
            <ac:spMk id="11" creationId="{D18046FB-44EA-4FD8-A585-EA09A319B2D0}"/>
          </ac:spMkLst>
        </pc:spChg>
        <pc:spChg chg="add del">
          <ac:chgData name="Goolcharan, Lisa (EDU)" userId="S::lisa.goolcharan@gov.mb.ca::2ccbd44c-bf31-4554-b32d-181535b54a2e" providerId="AD" clId="Web-{108CAC50-B890-4116-A790-45C3CDDD78B2}" dt="2020-12-14T15:09:05.151" v="329"/>
          <ac:spMkLst>
            <pc:docMk/>
            <pc:sldMk cId="1273337489" sldId="510"/>
            <ac:spMk id="13" creationId="{479F5F2B-8B58-4140-AE6A-51F6C67B18D9}"/>
          </ac:spMkLst>
        </pc:spChg>
        <pc:spChg chg="add del">
          <ac:chgData name="Goolcharan, Lisa (EDU)" userId="S::lisa.goolcharan@gov.mb.ca::2ccbd44c-bf31-4554-b32d-181535b54a2e" providerId="AD" clId="Web-{108CAC50-B890-4116-A790-45C3CDDD78B2}" dt="2020-12-14T15:09:05.135" v="328"/>
          <ac:spMkLst>
            <pc:docMk/>
            <pc:sldMk cId="1273337489" sldId="510"/>
            <ac:spMk id="15" creationId="{0D7B6173-1D58-48E2-83CF-37350F315F75}"/>
          </ac:spMkLst>
        </pc:spChg>
        <pc:spChg chg="add del">
          <ac:chgData name="Goolcharan, Lisa (EDU)" userId="S::lisa.goolcharan@gov.mb.ca::2ccbd44c-bf31-4554-b32d-181535b54a2e" providerId="AD" clId="Web-{108CAC50-B890-4116-A790-45C3CDDD78B2}" dt="2020-12-14T15:09:05.135" v="328"/>
          <ac:spMkLst>
            <pc:docMk/>
            <pc:sldMk cId="1273337489" sldId="510"/>
            <ac:spMk id="16" creationId="{3E4CBDBB-4FBD-4B9E-BD01-054A81D431CC}"/>
          </ac:spMkLst>
        </pc:spChg>
        <pc:spChg chg="add del">
          <ac:chgData name="Goolcharan, Lisa (EDU)" userId="S::lisa.goolcharan@gov.mb.ca::2ccbd44c-bf31-4554-b32d-181535b54a2e" providerId="AD" clId="Web-{108CAC50-B890-4116-A790-45C3CDDD78B2}" dt="2020-12-14T15:08:36.651" v="326"/>
          <ac:spMkLst>
            <pc:docMk/>
            <pc:sldMk cId="1273337489" sldId="510"/>
            <ac:spMk id="18" creationId="{EFD0E8E8-C530-4B2D-A01A-CCD47590B664}"/>
          </ac:spMkLst>
        </pc:spChg>
        <pc:spChg chg="add del">
          <ac:chgData name="Goolcharan, Lisa (EDU)" userId="S::lisa.goolcharan@gov.mb.ca::2ccbd44c-bf31-4554-b32d-181535b54a2e" providerId="AD" clId="Web-{108CAC50-B890-4116-A790-45C3CDDD78B2}" dt="2020-12-14T15:09:05.135" v="328"/>
          <ac:spMkLst>
            <pc:docMk/>
            <pc:sldMk cId="1273337489" sldId="510"/>
            <ac:spMk id="19" creationId="{72C4834C-B602-4125-8264-BD0D55A5885F}"/>
          </ac:spMkLst>
        </pc:spChg>
        <pc:spChg chg="add del">
          <ac:chgData name="Goolcharan, Lisa (EDU)" userId="S::lisa.goolcharan@gov.mb.ca::2ccbd44c-bf31-4554-b32d-181535b54a2e" providerId="AD" clId="Web-{108CAC50-B890-4116-A790-45C3CDDD78B2}" dt="2020-12-14T15:08:36.651" v="326"/>
          <ac:spMkLst>
            <pc:docMk/>
            <pc:sldMk cId="1273337489" sldId="510"/>
            <ac:spMk id="20" creationId="{53472F09-8E00-4E02-9034-0A382CF663D1}"/>
          </ac:spMkLst>
        </pc:spChg>
        <pc:spChg chg="add del">
          <ac:chgData name="Goolcharan, Lisa (EDU)" userId="S::lisa.goolcharan@gov.mb.ca::2ccbd44c-bf31-4554-b32d-181535b54a2e" providerId="AD" clId="Web-{108CAC50-B890-4116-A790-45C3CDDD78B2}" dt="2020-12-14T15:09:05.135" v="328"/>
          <ac:spMkLst>
            <pc:docMk/>
            <pc:sldMk cId="1273337489" sldId="510"/>
            <ac:spMk id="21" creationId="{53172EE5-132F-4DD4-8855-4DBBD9C3465E}"/>
          </ac:spMkLst>
        </pc:spChg>
        <pc:spChg chg="add del">
          <ac:chgData name="Goolcharan, Lisa (EDU)" userId="S::lisa.goolcharan@gov.mb.ca::2ccbd44c-bf31-4554-b32d-181535b54a2e" providerId="AD" clId="Web-{108CAC50-B890-4116-A790-45C3CDDD78B2}" dt="2020-12-14T15:08:36.651" v="326"/>
          <ac:spMkLst>
            <pc:docMk/>
            <pc:sldMk cId="1273337489" sldId="510"/>
            <ac:spMk id="22" creationId="{4DA077B8-7326-4434-87ED-77DF3CF3DCA5}"/>
          </ac:spMkLst>
        </pc:spChg>
        <pc:spChg chg="add">
          <ac:chgData name="Goolcharan, Lisa (EDU)" userId="S::lisa.goolcharan@gov.mb.ca::2ccbd44c-bf31-4554-b32d-181535b54a2e" providerId="AD" clId="Web-{108CAC50-B890-4116-A790-45C3CDDD78B2}" dt="2020-12-14T15:09:05.151" v="329"/>
          <ac:spMkLst>
            <pc:docMk/>
            <pc:sldMk cId="1273337489" sldId="510"/>
            <ac:spMk id="23" creationId="{7CB4857B-ED7C-444D-9F04-2F885114A1C2}"/>
          </ac:spMkLst>
        </pc:spChg>
        <pc:spChg chg="add del">
          <ac:chgData name="Goolcharan, Lisa (EDU)" userId="S::lisa.goolcharan@gov.mb.ca::2ccbd44c-bf31-4554-b32d-181535b54a2e" providerId="AD" clId="Web-{108CAC50-B890-4116-A790-45C3CDDD78B2}" dt="2020-12-14T15:08:36.651" v="326"/>
          <ac:spMkLst>
            <pc:docMk/>
            <pc:sldMk cId="1273337489" sldId="510"/>
            <ac:spMk id="24" creationId="{F79CDED1-AC9C-4A80-B334-1309DEAD5418}"/>
          </ac:spMkLst>
        </pc:spChg>
        <pc:spChg chg="add">
          <ac:chgData name="Goolcharan, Lisa (EDU)" userId="S::lisa.goolcharan@gov.mb.ca::2ccbd44c-bf31-4554-b32d-181535b54a2e" providerId="AD" clId="Web-{108CAC50-B890-4116-A790-45C3CDDD78B2}" dt="2020-12-14T15:09:05.151" v="329"/>
          <ac:spMkLst>
            <pc:docMk/>
            <pc:sldMk cId="1273337489" sldId="510"/>
            <ac:spMk id="25" creationId="{D18046FB-44EA-4FD8-A585-EA09A319B2D0}"/>
          </ac:spMkLst>
        </pc:spChg>
        <pc:spChg chg="add del">
          <ac:chgData name="Goolcharan, Lisa (EDU)" userId="S::lisa.goolcharan@gov.mb.ca::2ccbd44c-bf31-4554-b32d-181535b54a2e" providerId="AD" clId="Web-{108CAC50-B890-4116-A790-45C3CDDD78B2}" dt="2020-12-14T15:08:36.651" v="326"/>
          <ac:spMkLst>
            <pc:docMk/>
            <pc:sldMk cId="1273337489" sldId="510"/>
            <ac:spMk id="26" creationId="{FD961BDC-5B67-481B-B628-6C15F47245FE}"/>
          </ac:spMkLst>
        </pc:spChg>
        <pc:spChg chg="add">
          <ac:chgData name="Goolcharan, Lisa (EDU)" userId="S::lisa.goolcharan@gov.mb.ca::2ccbd44c-bf31-4554-b32d-181535b54a2e" providerId="AD" clId="Web-{108CAC50-B890-4116-A790-45C3CDDD78B2}" dt="2020-12-14T15:09:05.151" v="329"/>
          <ac:spMkLst>
            <pc:docMk/>
            <pc:sldMk cId="1273337489" sldId="510"/>
            <ac:spMk id="27" creationId="{479F5F2B-8B58-4140-AE6A-51F6C67B18D9}"/>
          </ac:spMkLst>
        </pc:spChg>
        <pc:spChg chg="add del">
          <ac:chgData name="Goolcharan, Lisa (EDU)" userId="S::lisa.goolcharan@gov.mb.ca::2ccbd44c-bf31-4554-b32d-181535b54a2e" providerId="AD" clId="Web-{108CAC50-B890-4116-A790-45C3CDDD78B2}" dt="2020-12-14T15:08:36.651" v="326"/>
          <ac:spMkLst>
            <pc:docMk/>
            <pc:sldMk cId="1273337489" sldId="510"/>
            <ac:spMk id="28" creationId="{06CC263E-5CD3-42BB-99F8-3C062C4B5681}"/>
          </ac:spMkLst>
        </pc:spChg>
        <pc:picChg chg="add del">
          <ac:chgData name="Goolcharan, Lisa (EDU)" userId="S::lisa.goolcharan@gov.mb.ca::2ccbd44c-bf31-4554-b32d-181535b54a2e" providerId="AD" clId="Web-{108CAC50-B890-4116-A790-45C3CDDD78B2}" dt="2020-12-14T15:09:05.135" v="328"/>
          <ac:picMkLst>
            <pc:docMk/>
            <pc:sldMk cId="1273337489" sldId="510"/>
            <ac:picMk id="17" creationId="{B01A6F03-171F-40B2-8B2C-A061B89241F6}"/>
          </ac:picMkLst>
        </pc:picChg>
      </pc:sldChg>
      <pc:sldChg chg="addSp delSp modSp">
        <pc:chgData name="Goolcharan, Lisa (EDU)" userId="S::lisa.goolcharan@gov.mb.ca::2ccbd44c-bf31-4554-b32d-181535b54a2e" providerId="AD" clId="Web-{108CAC50-B890-4116-A790-45C3CDDD78B2}" dt="2020-12-14T15:29:05.687" v="450"/>
        <pc:sldMkLst>
          <pc:docMk/>
          <pc:sldMk cId="242051300" sldId="512"/>
        </pc:sldMkLst>
        <pc:picChg chg="add del mod">
          <ac:chgData name="Goolcharan, Lisa (EDU)" userId="S::lisa.goolcharan@gov.mb.ca::2ccbd44c-bf31-4554-b32d-181535b54a2e" providerId="AD" clId="Web-{108CAC50-B890-4116-A790-45C3CDDD78B2}" dt="2020-12-14T15:28:59.281" v="449"/>
          <ac:picMkLst>
            <pc:docMk/>
            <pc:sldMk cId="242051300" sldId="512"/>
            <ac:picMk id="4" creationId="{1FE94BAE-F962-4340-9954-BA06E737A893}"/>
          </ac:picMkLst>
        </pc:picChg>
        <pc:picChg chg="add del">
          <ac:chgData name="Goolcharan, Lisa (EDU)" userId="S::lisa.goolcharan@gov.mb.ca::2ccbd44c-bf31-4554-b32d-181535b54a2e" providerId="AD" clId="Web-{108CAC50-B890-4116-A790-45C3CDDD78B2}" dt="2020-12-14T15:29:05.687" v="450"/>
          <ac:picMkLst>
            <pc:docMk/>
            <pc:sldMk cId="242051300" sldId="512"/>
            <ac:picMk id="5" creationId="{2C59B9C1-DA89-438A-A9DB-D46EC139BF48}"/>
          </ac:picMkLst>
        </pc:picChg>
      </pc:sldChg>
      <pc:sldChg chg="modSp">
        <pc:chgData name="Goolcharan, Lisa (EDU)" userId="S::lisa.goolcharan@gov.mb.ca::2ccbd44c-bf31-4554-b32d-181535b54a2e" providerId="AD" clId="Web-{108CAC50-B890-4116-A790-45C3CDDD78B2}" dt="2020-12-14T14:52:31.413" v="2" actId="20577"/>
        <pc:sldMkLst>
          <pc:docMk/>
          <pc:sldMk cId="2577722250" sldId="513"/>
        </pc:sldMkLst>
        <pc:spChg chg="mod">
          <ac:chgData name="Goolcharan, Lisa (EDU)" userId="S::lisa.goolcharan@gov.mb.ca::2ccbd44c-bf31-4554-b32d-181535b54a2e" providerId="AD" clId="Web-{108CAC50-B890-4116-A790-45C3CDDD78B2}" dt="2020-12-14T14:52:31.413" v="2" actId="20577"/>
          <ac:spMkLst>
            <pc:docMk/>
            <pc:sldMk cId="2577722250" sldId="513"/>
            <ac:spMk id="8" creationId="{050585A3-4C82-464F-A994-96980335C179}"/>
          </ac:spMkLst>
        </pc:spChg>
      </pc:sldChg>
      <pc:sldChg chg="addSp delSp modSp">
        <pc:chgData name="Goolcharan, Lisa (EDU)" userId="S::lisa.goolcharan@gov.mb.ca::2ccbd44c-bf31-4554-b32d-181535b54a2e" providerId="AD" clId="Web-{108CAC50-B890-4116-A790-45C3CDDD78B2}" dt="2020-12-14T15:11:54.870" v="346" actId="1076"/>
        <pc:sldMkLst>
          <pc:docMk/>
          <pc:sldMk cId="1119665999" sldId="517"/>
        </pc:sldMkLst>
        <pc:spChg chg="add mod">
          <ac:chgData name="Goolcharan, Lisa (EDU)" userId="S::lisa.goolcharan@gov.mb.ca::2ccbd44c-bf31-4554-b32d-181535b54a2e" providerId="AD" clId="Web-{108CAC50-B890-4116-A790-45C3CDDD78B2}" dt="2020-12-14T15:11:21.058" v="341" actId="20577"/>
          <ac:spMkLst>
            <pc:docMk/>
            <pc:sldMk cId="1119665999" sldId="517"/>
            <ac:spMk id="2" creationId="{2D0B2BEB-1143-476A-A0A3-D0233C245D28}"/>
          </ac:spMkLst>
        </pc:spChg>
        <pc:spChg chg="mod">
          <ac:chgData name="Goolcharan, Lisa (EDU)" userId="S::lisa.goolcharan@gov.mb.ca::2ccbd44c-bf31-4554-b32d-181535b54a2e" providerId="AD" clId="Web-{108CAC50-B890-4116-A790-45C3CDDD78B2}" dt="2020-12-14T15:02:29.337" v="294" actId="1076"/>
          <ac:spMkLst>
            <pc:docMk/>
            <pc:sldMk cId="1119665999" sldId="517"/>
            <ac:spMk id="3" creationId="{CD48958E-7812-4A45-BBCF-3F6325D25787}"/>
          </ac:spMkLst>
        </pc:spChg>
        <pc:spChg chg="mod">
          <ac:chgData name="Goolcharan, Lisa (EDU)" userId="S::lisa.goolcharan@gov.mb.ca::2ccbd44c-bf31-4554-b32d-181535b54a2e" providerId="AD" clId="Web-{108CAC50-B890-4116-A790-45C3CDDD78B2}" dt="2020-12-14T15:11:29.558" v="344" actId="1076"/>
          <ac:spMkLst>
            <pc:docMk/>
            <pc:sldMk cId="1119665999" sldId="517"/>
            <ac:spMk id="5" creationId="{3968D09D-29D2-4305-86CB-583492E68386}"/>
          </ac:spMkLst>
        </pc:spChg>
        <pc:spChg chg="del">
          <ac:chgData name="Goolcharan, Lisa (EDU)" userId="S::lisa.goolcharan@gov.mb.ca::2ccbd44c-bf31-4554-b32d-181535b54a2e" providerId="AD" clId="Web-{108CAC50-B890-4116-A790-45C3CDDD78B2}" dt="2020-12-14T14:59:43.977" v="192"/>
          <ac:spMkLst>
            <pc:docMk/>
            <pc:sldMk cId="1119665999" sldId="517"/>
            <ac:spMk id="8" creationId="{0290ED10-6790-4615-BF06-5F840897C6DA}"/>
          </ac:spMkLst>
        </pc:spChg>
        <pc:spChg chg="mod">
          <ac:chgData name="Goolcharan, Lisa (EDU)" userId="S::lisa.goolcharan@gov.mb.ca::2ccbd44c-bf31-4554-b32d-181535b54a2e" providerId="AD" clId="Web-{108CAC50-B890-4116-A790-45C3CDDD78B2}" dt="2020-12-14T15:11:24.902" v="343" actId="1076"/>
          <ac:spMkLst>
            <pc:docMk/>
            <pc:sldMk cId="1119665999" sldId="517"/>
            <ac:spMk id="9" creationId="{4E576248-4023-49A8-8D2D-E3C5D24C14AD}"/>
          </ac:spMkLst>
        </pc:spChg>
        <pc:picChg chg="mod">
          <ac:chgData name="Goolcharan, Lisa (EDU)" userId="S::lisa.goolcharan@gov.mb.ca::2ccbd44c-bf31-4554-b32d-181535b54a2e" providerId="AD" clId="Web-{108CAC50-B890-4116-A790-45C3CDDD78B2}" dt="2020-12-14T15:11:54.870" v="346" actId="1076"/>
          <ac:picMkLst>
            <pc:docMk/>
            <pc:sldMk cId="1119665999" sldId="517"/>
            <ac:picMk id="4" creationId="{0FD5548D-6B39-4B43-B646-5B03F4871F98}"/>
          </ac:picMkLst>
        </pc:picChg>
      </pc:sldChg>
      <pc:sldChg chg="modSp">
        <pc:chgData name="Goolcharan, Lisa (EDU)" userId="S::lisa.goolcharan@gov.mb.ca::2ccbd44c-bf31-4554-b32d-181535b54a2e" providerId="AD" clId="Web-{108CAC50-B890-4116-A790-45C3CDDD78B2}" dt="2020-12-14T15:02:17.540" v="289" actId="20577"/>
        <pc:sldMkLst>
          <pc:docMk/>
          <pc:sldMk cId="2106331752" sldId="518"/>
        </pc:sldMkLst>
        <pc:spChg chg="mod">
          <ac:chgData name="Goolcharan, Lisa (EDU)" userId="S::lisa.goolcharan@gov.mb.ca::2ccbd44c-bf31-4554-b32d-181535b54a2e" providerId="AD" clId="Web-{108CAC50-B890-4116-A790-45C3CDDD78B2}" dt="2020-12-14T15:02:17.540" v="289" actId="20577"/>
          <ac:spMkLst>
            <pc:docMk/>
            <pc:sldMk cId="2106331752" sldId="518"/>
            <ac:spMk id="2" creationId="{C30B5B31-B1DB-4306-8FAB-C3C67C9C9A74}"/>
          </ac:spMkLst>
        </pc:spChg>
      </pc:sldChg>
    </pc:docChg>
  </pc:docChgLst>
  <pc:docChgLst>
    <pc:chgData name="Goolcharan, Lisa (EDU)" userId="S::lisa.goolcharan@gov.mb.ca::2ccbd44c-bf31-4554-b32d-181535b54a2e" providerId="AD" clId="Web-{54A49501-7370-4B24-BD53-568037CA850E}"/>
    <pc:docChg chg="addSld delSld modSld sldOrd">
      <pc:chgData name="Goolcharan, Lisa (EDU)" userId="S::lisa.goolcharan@gov.mb.ca::2ccbd44c-bf31-4554-b32d-181535b54a2e" providerId="AD" clId="Web-{54A49501-7370-4B24-BD53-568037CA850E}" dt="2020-12-10T23:24:36.688" v="5426"/>
      <pc:docMkLst>
        <pc:docMk/>
      </pc:docMkLst>
      <pc:sldChg chg="modSp">
        <pc:chgData name="Goolcharan, Lisa (EDU)" userId="S::lisa.goolcharan@gov.mb.ca::2ccbd44c-bf31-4554-b32d-181535b54a2e" providerId="AD" clId="Web-{54A49501-7370-4B24-BD53-568037CA850E}" dt="2020-12-10T23:22:49.610" v="5412" actId="20577"/>
        <pc:sldMkLst>
          <pc:docMk/>
          <pc:sldMk cId="403338700" sldId="257"/>
        </pc:sldMkLst>
        <pc:spChg chg="mod">
          <ac:chgData name="Goolcharan, Lisa (EDU)" userId="S::lisa.goolcharan@gov.mb.ca::2ccbd44c-bf31-4554-b32d-181535b54a2e" providerId="AD" clId="Web-{54A49501-7370-4B24-BD53-568037CA850E}" dt="2020-12-10T23:22:49.610" v="5412" actId="20577"/>
          <ac:spMkLst>
            <pc:docMk/>
            <pc:sldMk cId="403338700" sldId="257"/>
            <ac:spMk id="2" creationId="{61904027-1521-41F6-9B80-600F00B6C5D9}"/>
          </ac:spMkLst>
        </pc:spChg>
        <pc:spChg chg="mod">
          <ac:chgData name="Goolcharan, Lisa (EDU)" userId="S::lisa.goolcharan@gov.mb.ca::2ccbd44c-bf31-4554-b32d-181535b54a2e" providerId="AD" clId="Web-{54A49501-7370-4B24-BD53-568037CA850E}" dt="2020-12-10T22:17:02.206" v="5027" actId="20577"/>
          <ac:spMkLst>
            <pc:docMk/>
            <pc:sldMk cId="403338700" sldId="257"/>
            <ac:spMk id="3" creationId="{97991FDC-4A34-4A60-B5BA-9F83AF8768B5}"/>
          </ac:spMkLst>
        </pc:spChg>
        <pc:spChg chg="mod">
          <ac:chgData name="Goolcharan, Lisa (EDU)" userId="S::lisa.goolcharan@gov.mb.ca::2ccbd44c-bf31-4554-b32d-181535b54a2e" providerId="AD" clId="Web-{54A49501-7370-4B24-BD53-568037CA850E}" dt="2020-12-10T23:22:21.032" v="5407" actId="1076"/>
          <ac:spMkLst>
            <pc:docMk/>
            <pc:sldMk cId="403338700" sldId="257"/>
            <ac:spMk id="8" creationId="{050585A3-4C82-464F-A994-96980335C179}"/>
          </ac:spMkLst>
        </pc:spChg>
        <pc:spChg chg="mod">
          <ac:chgData name="Goolcharan, Lisa (EDU)" userId="S::lisa.goolcharan@gov.mb.ca::2ccbd44c-bf31-4554-b32d-181535b54a2e" providerId="AD" clId="Web-{54A49501-7370-4B24-BD53-568037CA850E}" dt="2020-12-10T23:22:37.250" v="5409" actId="1076"/>
          <ac:spMkLst>
            <pc:docMk/>
            <pc:sldMk cId="403338700" sldId="257"/>
            <ac:spMk id="13" creationId="{E9ECD818-795B-FF49-8FCC-76C89D8EF808}"/>
          </ac:spMkLst>
        </pc:spChg>
        <pc:picChg chg="mod">
          <ac:chgData name="Goolcharan, Lisa (EDU)" userId="S::lisa.goolcharan@gov.mb.ca::2ccbd44c-bf31-4554-b32d-181535b54a2e" providerId="AD" clId="Web-{54A49501-7370-4B24-BD53-568037CA850E}" dt="2020-12-10T23:22:37.235" v="5408" actId="1076"/>
          <ac:picMkLst>
            <pc:docMk/>
            <pc:sldMk cId="403338700" sldId="257"/>
            <ac:picMk id="4" creationId="{E11EB990-8BF0-FE44-B178-2FDAD966D742}"/>
          </ac:picMkLst>
        </pc:picChg>
      </pc:sldChg>
      <pc:sldChg chg="addSp delSp modSp mod setBg">
        <pc:chgData name="Goolcharan, Lisa (EDU)" userId="S::lisa.goolcharan@gov.mb.ca::2ccbd44c-bf31-4554-b32d-181535b54a2e" providerId="AD" clId="Web-{54A49501-7370-4B24-BD53-568037CA850E}" dt="2020-12-10T23:09:13.451" v="5367" actId="14100"/>
        <pc:sldMkLst>
          <pc:docMk/>
          <pc:sldMk cId="389718236" sldId="258"/>
        </pc:sldMkLst>
        <pc:spChg chg="mod">
          <ac:chgData name="Goolcharan, Lisa (EDU)" userId="S::lisa.goolcharan@gov.mb.ca::2ccbd44c-bf31-4554-b32d-181535b54a2e" providerId="AD" clId="Web-{54A49501-7370-4B24-BD53-568037CA850E}" dt="2020-12-10T22:18:26.706" v="5036" actId="20577"/>
          <ac:spMkLst>
            <pc:docMk/>
            <pc:sldMk cId="389718236" sldId="258"/>
            <ac:spMk id="4" creationId="{9616B91B-0D6C-064D-A503-ED3E807B2CC7}"/>
          </ac:spMkLst>
        </pc:spChg>
        <pc:spChg chg="add del mod">
          <ac:chgData name="Goolcharan, Lisa (EDU)" userId="S::lisa.goolcharan@gov.mb.ca::2ccbd44c-bf31-4554-b32d-181535b54a2e" providerId="AD" clId="Web-{54A49501-7370-4B24-BD53-568037CA850E}" dt="2020-12-10T18:15:32.458" v="753"/>
          <ac:spMkLst>
            <pc:docMk/>
            <pc:sldMk cId="389718236" sldId="258"/>
            <ac:spMk id="8" creationId="{55F84C6B-9CC5-43E7-A2E5-3F529E55D554}"/>
          </ac:spMkLst>
        </pc:spChg>
        <pc:spChg chg="mod">
          <ac:chgData name="Goolcharan, Lisa (EDU)" userId="S::lisa.goolcharan@gov.mb.ca::2ccbd44c-bf31-4554-b32d-181535b54a2e" providerId="AD" clId="Web-{54A49501-7370-4B24-BD53-568037CA850E}" dt="2020-12-10T23:08:04.904" v="5358" actId="1076"/>
          <ac:spMkLst>
            <pc:docMk/>
            <pc:sldMk cId="389718236" sldId="258"/>
            <ac:spMk id="9" creationId="{D93AB058-05CE-554E-B374-37649FA64487}"/>
          </ac:spMkLst>
        </pc:spChg>
        <pc:grpChg chg="mod">
          <ac:chgData name="Goolcharan, Lisa (EDU)" userId="S::lisa.goolcharan@gov.mb.ca::2ccbd44c-bf31-4554-b32d-181535b54a2e" providerId="AD" clId="Web-{54A49501-7370-4B24-BD53-568037CA850E}" dt="2020-12-10T23:08:18.091" v="5361" actId="1076"/>
          <ac:grpSpMkLst>
            <pc:docMk/>
            <pc:sldMk cId="389718236" sldId="258"/>
            <ac:grpSpMk id="12" creationId="{1D7DD1F8-0E9A-064C-B51F-13D450A7902D}"/>
          </ac:grpSpMkLst>
        </pc:grpChg>
        <pc:picChg chg="mod">
          <ac:chgData name="Goolcharan, Lisa (EDU)" userId="S::lisa.goolcharan@gov.mb.ca::2ccbd44c-bf31-4554-b32d-181535b54a2e" providerId="AD" clId="Web-{54A49501-7370-4B24-BD53-568037CA850E}" dt="2020-12-10T23:09:13.451" v="5367" actId="14100"/>
          <ac:picMkLst>
            <pc:docMk/>
            <pc:sldMk cId="389718236" sldId="258"/>
            <ac:picMk id="2" creationId="{0349857E-F0B5-AC4E-9B7C-C0B993441222}"/>
          </ac:picMkLst>
        </pc:picChg>
        <pc:picChg chg="mod">
          <ac:chgData name="Goolcharan, Lisa (EDU)" userId="S::lisa.goolcharan@gov.mb.ca::2ccbd44c-bf31-4554-b32d-181535b54a2e" providerId="AD" clId="Web-{54A49501-7370-4B24-BD53-568037CA850E}" dt="2020-12-10T23:08:35.295" v="5364" actId="1076"/>
          <ac:picMkLst>
            <pc:docMk/>
            <pc:sldMk cId="389718236" sldId="258"/>
            <ac:picMk id="6" creationId="{DBB6B682-A8A8-F445-8810-9A66BFB0A070}"/>
          </ac:picMkLst>
        </pc:picChg>
        <pc:picChg chg="mod">
          <ac:chgData name="Goolcharan, Lisa (EDU)" userId="S::lisa.goolcharan@gov.mb.ca::2ccbd44c-bf31-4554-b32d-181535b54a2e" providerId="AD" clId="Web-{54A49501-7370-4B24-BD53-568037CA850E}" dt="2020-12-10T23:08:48.295" v="5366" actId="14100"/>
          <ac:picMkLst>
            <pc:docMk/>
            <pc:sldMk cId="389718236" sldId="258"/>
            <ac:picMk id="7" creationId="{230758BE-9225-C143-9319-A3C4DD3DED6C}"/>
          </ac:picMkLst>
        </pc:picChg>
      </pc:sldChg>
      <pc:sldChg chg="modSp del">
        <pc:chgData name="Goolcharan, Lisa (EDU)" userId="S::lisa.goolcharan@gov.mb.ca::2ccbd44c-bf31-4554-b32d-181535b54a2e" providerId="AD" clId="Web-{54A49501-7370-4B24-BD53-568037CA850E}" dt="2020-12-10T21:33:57.385" v="4759"/>
        <pc:sldMkLst>
          <pc:docMk/>
          <pc:sldMk cId="1819361754" sldId="468"/>
        </pc:sldMkLst>
        <pc:spChg chg="mod">
          <ac:chgData name="Goolcharan, Lisa (EDU)" userId="S::lisa.goolcharan@gov.mb.ca::2ccbd44c-bf31-4554-b32d-181535b54a2e" providerId="AD" clId="Web-{54A49501-7370-4B24-BD53-568037CA850E}" dt="2020-12-10T21:33:52.228" v="4756" actId="20577"/>
          <ac:spMkLst>
            <pc:docMk/>
            <pc:sldMk cId="1819361754" sldId="468"/>
            <ac:spMk id="14" creationId="{CFA23F62-528A-7344-B568-29DD52488A67}"/>
          </ac:spMkLst>
        </pc:spChg>
      </pc:sldChg>
      <pc:sldChg chg="addSp delSp modSp ord">
        <pc:chgData name="Goolcharan, Lisa (EDU)" userId="S::lisa.goolcharan@gov.mb.ca::2ccbd44c-bf31-4554-b32d-181535b54a2e" providerId="AD" clId="Web-{54A49501-7370-4B24-BD53-568037CA850E}" dt="2020-12-10T23:24:36.688" v="5426"/>
        <pc:sldMkLst>
          <pc:docMk/>
          <pc:sldMk cId="843962557" sldId="472"/>
        </pc:sldMkLst>
        <pc:spChg chg="add mod">
          <ac:chgData name="Goolcharan, Lisa (EDU)" userId="S::lisa.goolcharan@gov.mb.ca::2ccbd44c-bf31-4554-b32d-181535b54a2e" providerId="AD" clId="Web-{54A49501-7370-4B24-BD53-568037CA850E}" dt="2020-12-10T23:23:29.782" v="5415" actId="1076"/>
          <ac:spMkLst>
            <pc:docMk/>
            <pc:sldMk cId="843962557" sldId="472"/>
            <ac:spMk id="2" creationId="{00B78A8D-A1ED-4944-B414-4CC196CD785C}"/>
          </ac:spMkLst>
        </pc:spChg>
        <pc:spChg chg="add mod">
          <ac:chgData name="Goolcharan, Lisa (EDU)" userId="S::lisa.goolcharan@gov.mb.ca::2ccbd44c-bf31-4554-b32d-181535b54a2e" providerId="AD" clId="Web-{54A49501-7370-4B24-BD53-568037CA850E}" dt="2020-12-10T23:23:23.969" v="5414" actId="1076"/>
          <ac:spMkLst>
            <pc:docMk/>
            <pc:sldMk cId="843962557" sldId="472"/>
            <ac:spMk id="3" creationId="{7A61B80D-C76D-4AE3-83A3-2C14658BD332}"/>
          </ac:spMkLst>
        </pc:spChg>
        <pc:spChg chg="add mod">
          <ac:chgData name="Goolcharan, Lisa (EDU)" userId="S::lisa.goolcharan@gov.mb.ca::2ccbd44c-bf31-4554-b32d-181535b54a2e" providerId="AD" clId="Web-{54A49501-7370-4B24-BD53-568037CA850E}" dt="2020-12-10T23:23:51.298" v="5419" actId="1076"/>
          <ac:spMkLst>
            <pc:docMk/>
            <pc:sldMk cId="843962557" sldId="472"/>
            <ac:spMk id="4" creationId="{7C87560B-B529-4D11-A719-1FFDEFB805B7}"/>
          </ac:spMkLst>
        </pc:spChg>
        <pc:spChg chg="add mod">
          <ac:chgData name="Goolcharan, Lisa (EDU)" userId="S::lisa.goolcharan@gov.mb.ca::2ccbd44c-bf31-4554-b32d-181535b54a2e" providerId="AD" clId="Web-{54A49501-7370-4B24-BD53-568037CA850E}" dt="2020-12-10T23:24:33.673" v="5425" actId="1076"/>
          <ac:spMkLst>
            <pc:docMk/>
            <pc:sldMk cId="843962557" sldId="472"/>
            <ac:spMk id="9" creationId="{5CD85CCC-554D-4562-9EA5-12130D0C3BBD}"/>
          </ac:spMkLst>
        </pc:spChg>
        <pc:spChg chg="del mod">
          <ac:chgData name="Goolcharan, Lisa (EDU)" userId="S::lisa.goolcharan@gov.mb.ca::2ccbd44c-bf31-4554-b32d-181535b54a2e" providerId="AD" clId="Web-{54A49501-7370-4B24-BD53-568037CA850E}" dt="2020-12-10T18:28:08.854" v="1046"/>
          <ac:spMkLst>
            <pc:docMk/>
            <pc:sldMk cId="843962557" sldId="472"/>
            <ac:spMk id="10" creationId="{8E772B26-A06F-7349-BDA6-006E1689C972}"/>
          </ac:spMkLst>
        </pc:spChg>
        <pc:spChg chg="mod">
          <ac:chgData name="Goolcharan, Lisa (EDU)" userId="S::lisa.goolcharan@gov.mb.ca::2ccbd44c-bf31-4554-b32d-181535b54a2e" providerId="AD" clId="Web-{54A49501-7370-4B24-BD53-568037CA850E}" dt="2020-12-10T18:27:57.807" v="1039" actId="20577"/>
          <ac:spMkLst>
            <pc:docMk/>
            <pc:sldMk cId="843962557" sldId="472"/>
            <ac:spMk id="16" creationId="{8C97E940-ACF6-5840-88A3-FACE8FBBBAD6}"/>
          </ac:spMkLst>
        </pc:spChg>
        <pc:spChg chg="mod">
          <ac:chgData name="Goolcharan, Lisa (EDU)" userId="S::lisa.goolcharan@gov.mb.ca::2ccbd44c-bf31-4554-b32d-181535b54a2e" providerId="AD" clId="Web-{54A49501-7370-4B24-BD53-568037CA850E}" dt="2020-12-10T19:01:47.363" v="1057" actId="1076"/>
          <ac:spMkLst>
            <pc:docMk/>
            <pc:sldMk cId="843962557" sldId="472"/>
            <ac:spMk id="17" creationId="{41F0E6CD-0C6D-1247-B322-1BDD59CF8101}"/>
          </ac:spMkLst>
        </pc:spChg>
        <pc:grpChg chg="del">
          <ac:chgData name="Goolcharan, Lisa (EDU)" userId="S::lisa.goolcharan@gov.mb.ca::2ccbd44c-bf31-4554-b32d-181535b54a2e" providerId="AD" clId="Web-{54A49501-7370-4B24-BD53-568037CA850E}" dt="2020-12-10T18:28:02.463" v="1042"/>
          <ac:grpSpMkLst>
            <pc:docMk/>
            <pc:sldMk cId="843962557" sldId="472"/>
            <ac:grpSpMk id="12" creationId="{3B41430D-F5F8-AE49-B512-10A72A12D1CF}"/>
          </ac:grpSpMkLst>
        </pc:grpChg>
        <pc:picChg chg="add mod modCrop">
          <ac:chgData name="Goolcharan, Lisa (EDU)" userId="S::lisa.goolcharan@gov.mb.ca::2ccbd44c-bf31-4554-b32d-181535b54a2e" providerId="AD" clId="Web-{54A49501-7370-4B24-BD53-568037CA850E}" dt="2020-12-10T23:23:48.157" v="5418" actId="1076"/>
          <ac:picMkLst>
            <pc:docMk/>
            <pc:sldMk cId="843962557" sldId="472"/>
            <ac:picMk id="6" creationId="{8F7DA237-58B7-4001-8346-AC12373CC3A7}"/>
          </ac:picMkLst>
        </pc:picChg>
        <pc:picChg chg="add del mod modCrop">
          <ac:chgData name="Goolcharan, Lisa (EDU)" userId="S::lisa.goolcharan@gov.mb.ca::2ccbd44c-bf31-4554-b32d-181535b54a2e" providerId="AD" clId="Web-{54A49501-7370-4B24-BD53-568037CA850E}" dt="2020-12-10T23:24:36.688" v="5426"/>
          <ac:picMkLst>
            <pc:docMk/>
            <pc:sldMk cId="843962557" sldId="472"/>
            <ac:picMk id="8" creationId="{8D67D3E0-DF08-9442-B133-DB201244146B}"/>
          </ac:picMkLst>
        </pc:picChg>
      </pc:sldChg>
      <pc:sldChg chg="modSp mod setBg">
        <pc:chgData name="Goolcharan, Lisa (EDU)" userId="S::lisa.goolcharan@gov.mb.ca::2ccbd44c-bf31-4554-b32d-181535b54a2e" providerId="AD" clId="Web-{54A49501-7370-4B24-BD53-568037CA850E}" dt="2020-12-10T23:11:35.795" v="5371"/>
        <pc:sldMkLst>
          <pc:docMk/>
          <pc:sldMk cId="2488234996" sldId="481"/>
        </pc:sldMkLst>
        <pc:spChg chg="mod">
          <ac:chgData name="Goolcharan, Lisa (EDU)" userId="S::lisa.goolcharan@gov.mb.ca::2ccbd44c-bf31-4554-b32d-181535b54a2e" providerId="AD" clId="Web-{54A49501-7370-4B24-BD53-568037CA850E}" dt="2020-12-10T21:13:59.927" v="4353" actId="20577"/>
          <ac:spMkLst>
            <pc:docMk/>
            <pc:sldMk cId="2488234996" sldId="481"/>
            <ac:spMk id="11" creationId="{3CA8667E-8F2C-9341-9EFE-A720875361E5}"/>
          </ac:spMkLst>
        </pc:spChg>
        <pc:picChg chg="mod">
          <ac:chgData name="Goolcharan, Lisa (EDU)" userId="S::lisa.goolcharan@gov.mb.ca::2ccbd44c-bf31-4554-b32d-181535b54a2e" providerId="AD" clId="Web-{54A49501-7370-4B24-BD53-568037CA850E}" dt="2020-12-10T22:10:40.861" v="4773" actId="1076"/>
          <ac:picMkLst>
            <pc:docMk/>
            <pc:sldMk cId="2488234996" sldId="481"/>
            <ac:picMk id="4" creationId="{23BE57E0-1F0C-5945-9A83-970603CDAA95}"/>
          </ac:picMkLst>
        </pc:picChg>
      </pc:sldChg>
      <pc:sldChg chg="modSp mod setBg">
        <pc:chgData name="Goolcharan, Lisa (EDU)" userId="S::lisa.goolcharan@gov.mb.ca::2ccbd44c-bf31-4554-b32d-181535b54a2e" providerId="AD" clId="Web-{54A49501-7370-4B24-BD53-568037CA850E}" dt="2020-12-10T23:12:13.686" v="5373"/>
        <pc:sldMkLst>
          <pc:docMk/>
          <pc:sldMk cId="2822311819" sldId="483"/>
        </pc:sldMkLst>
        <pc:spChg chg="mod">
          <ac:chgData name="Goolcharan, Lisa (EDU)" userId="S::lisa.goolcharan@gov.mb.ca::2ccbd44c-bf31-4554-b32d-181535b54a2e" providerId="AD" clId="Web-{54A49501-7370-4B24-BD53-568037CA850E}" dt="2020-12-10T22:15:29.378" v="5018" actId="20577"/>
          <ac:spMkLst>
            <pc:docMk/>
            <pc:sldMk cId="2822311819" sldId="483"/>
            <ac:spMk id="5" creationId="{0519B7BB-813A-8C43-8363-4C626DBE7384}"/>
          </ac:spMkLst>
        </pc:spChg>
      </pc:sldChg>
      <pc:sldChg chg="addSp delSp modSp">
        <pc:chgData name="Goolcharan, Lisa (EDU)" userId="S::lisa.goolcharan@gov.mb.ca::2ccbd44c-bf31-4554-b32d-181535b54a2e" providerId="AD" clId="Web-{54A49501-7370-4B24-BD53-568037CA850E}" dt="2020-12-10T22:51:28.525" v="5320" actId="20577"/>
        <pc:sldMkLst>
          <pc:docMk/>
          <pc:sldMk cId="86792074" sldId="484"/>
        </pc:sldMkLst>
        <pc:spChg chg="mod">
          <ac:chgData name="Goolcharan, Lisa (EDU)" userId="S::lisa.goolcharan@gov.mb.ca::2ccbd44c-bf31-4554-b32d-181535b54a2e" providerId="AD" clId="Web-{54A49501-7370-4B24-BD53-568037CA850E}" dt="2020-12-10T21:25:55.586" v="4460" actId="20577"/>
          <ac:spMkLst>
            <pc:docMk/>
            <pc:sldMk cId="86792074" sldId="484"/>
            <ac:spMk id="2" creationId="{2D0F9842-BAC1-0A46-905D-7A8A6C12BB05}"/>
          </ac:spMkLst>
        </pc:spChg>
        <pc:spChg chg="add mod">
          <ac:chgData name="Goolcharan, Lisa (EDU)" userId="S::lisa.goolcharan@gov.mb.ca::2ccbd44c-bf31-4554-b32d-181535b54a2e" providerId="AD" clId="Web-{54A49501-7370-4B24-BD53-568037CA850E}" dt="2020-12-10T22:19:15.144" v="5061" actId="1076"/>
          <ac:spMkLst>
            <pc:docMk/>
            <pc:sldMk cId="86792074" sldId="484"/>
            <ac:spMk id="3" creationId="{CDC2D742-16EC-4DF6-91E4-CB03E0067D28}"/>
          </ac:spMkLst>
        </pc:spChg>
        <pc:spChg chg="add mod">
          <ac:chgData name="Goolcharan, Lisa (EDU)" userId="S::lisa.goolcharan@gov.mb.ca::2ccbd44c-bf31-4554-b32d-181535b54a2e" providerId="AD" clId="Web-{54A49501-7370-4B24-BD53-568037CA850E}" dt="2020-12-10T22:35:37.100" v="5229" actId="1076"/>
          <ac:spMkLst>
            <pc:docMk/>
            <pc:sldMk cId="86792074" sldId="484"/>
            <ac:spMk id="4" creationId="{02A5AD97-3B63-42E1-A797-7473492387EC}"/>
          </ac:spMkLst>
        </pc:spChg>
        <pc:spChg chg="del mod">
          <ac:chgData name="Goolcharan, Lisa (EDU)" userId="S::lisa.goolcharan@gov.mb.ca::2ccbd44c-bf31-4554-b32d-181535b54a2e" providerId="AD" clId="Web-{54A49501-7370-4B24-BD53-568037CA850E}" dt="2020-12-10T18:22:01.242" v="878"/>
          <ac:spMkLst>
            <pc:docMk/>
            <pc:sldMk cId="86792074" sldId="484"/>
            <ac:spMk id="4" creationId="{AA2DFF31-116E-BE47-B502-43C9DB306067}"/>
          </ac:spMkLst>
        </pc:spChg>
        <pc:spChg chg="add mod">
          <ac:chgData name="Goolcharan, Lisa (EDU)" userId="S::lisa.goolcharan@gov.mb.ca::2ccbd44c-bf31-4554-b32d-181535b54a2e" providerId="AD" clId="Web-{54A49501-7370-4B24-BD53-568037CA850E}" dt="2020-12-10T22:36:22.022" v="5233" actId="1076"/>
          <ac:spMkLst>
            <pc:docMk/>
            <pc:sldMk cId="86792074" sldId="484"/>
            <ac:spMk id="5" creationId="{1B907B20-8BAC-4609-A311-72373ABACA64}"/>
          </ac:spMkLst>
        </pc:spChg>
        <pc:spChg chg="mod">
          <ac:chgData name="Goolcharan, Lisa (EDU)" userId="S::lisa.goolcharan@gov.mb.ca::2ccbd44c-bf31-4554-b32d-181535b54a2e" providerId="AD" clId="Web-{54A49501-7370-4B24-BD53-568037CA850E}" dt="2020-12-10T22:51:28.525" v="5320" actId="20577"/>
          <ac:spMkLst>
            <pc:docMk/>
            <pc:sldMk cId="86792074" sldId="484"/>
            <ac:spMk id="6" creationId="{0E5AEB86-CE77-4DD0-ADCD-1BCD7D6794AD}"/>
          </ac:spMkLst>
        </pc:spChg>
        <pc:spChg chg="add mod">
          <ac:chgData name="Goolcharan, Lisa (EDU)" userId="S::lisa.goolcharan@gov.mb.ca::2ccbd44c-bf31-4554-b32d-181535b54a2e" providerId="AD" clId="Web-{54A49501-7370-4B24-BD53-568037CA850E}" dt="2020-12-10T22:30:07.209" v="5163" actId="1076"/>
          <ac:spMkLst>
            <pc:docMk/>
            <pc:sldMk cId="86792074" sldId="484"/>
            <ac:spMk id="7" creationId="{827EF14D-1CF5-4AF8-8A16-0B8124B0FDA8}"/>
          </ac:spMkLst>
        </pc:spChg>
        <pc:spChg chg="add mod">
          <ac:chgData name="Goolcharan, Lisa (EDU)" userId="S::lisa.goolcharan@gov.mb.ca::2ccbd44c-bf31-4554-b32d-181535b54a2e" providerId="AD" clId="Web-{54A49501-7370-4B24-BD53-568037CA850E}" dt="2020-12-10T21:33:23.369" v="4747" actId="20577"/>
          <ac:spMkLst>
            <pc:docMk/>
            <pc:sldMk cId="86792074" sldId="484"/>
            <ac:spMk id="8" creationId="{56CEF3FA-4533-4901-97E8-AB8097851896}"/>
          </ac:spMkLst>
        </pc:spChg>
        <pc:spChg chg="del">
          <ac:chgData name="Goolcharan, Lisa (EDU)" userId="S::lisa.goolcharan@gov.mb.ca::2ccbd44c-bf31-4554-b32d-181535b54a2e" providerId="AD" clId="Web-{54A49501-7370-4B24-BD53-568037CA850E}" dt="2020-12-10T18:25:41.212" v="918"/>
          <ac:spMkLst>
            <pc:docMk/>
            <pc:sldMk cId="86792074" sldId="484"/>
            <ac:spMk id="8" creationId="{CD6A950F-7C6D-8D49-820F-ECE7796FD52F}"/>
          </ac:spMkLst>
        </pc:spChg>
        <pc:spChg chg="del mod">
          <ac:chgData name="Goolcharan, Lisa (EDU)" userId="S::lisa.goolcharan@gov.mb.ca::2ccbd44c-bf31-4554-b32d-181535b54a2e" providerId="AD" clId="Web-{54A49501-7370-4B24-BD53-568037CA850E}" dt="2020-12-10T18:25:50.744" v="922"/>
          <ac:spMkLst>
            <pc:docMk/>
            <pc:sldMk cId="86792074" sldId="484"/>
            <ac:spMk id="9" creationId="{6663685E-980F-9E45-8D54-6F05AF209B19}"/>
          </ac:spMkLst>
        </pc:spChg>
        <pc:spChg chg="add del mod">
          <ac:chgData name="Goolcharan, Lisa (EDU)" userId="S::lisa.goolcharan@gov.mb.ca::2ccbd44c-bf31-4554-b32d-181535b54a2e" providerId="AD" clId="Web-{54A49501-7370-4B24-BD53-568037CA850E}" dt="2020-12-10T18:24:43.368" v="910"/>
          <ac:spMkLst>
            <pc:docMk/>
            <pc:sldMk cId="86792074" sldId="484"/>
            <ac:spMk id="12" creationId="{119C65F9-4484-427B-ABD3-F6995AC3092F}"/>
          </ac:spMkLst>
        </pc:spChg>
        <pc:spChg chg="add del mod">
          <ac:chgData name="Goolcharan, Lisa (EDU)" userId="S::lisa.goolcharan@gov.mb.ca::2ccbd44c-bf31-4554-b32d-181535b54a2e" providerId="AD" clId="Web-{54A49501-7370-4B24-BD53-568037CA850E}" dt="2020-12-10T18:28:52.699" v="1051"/>
          <ac:spMkLst>
            <pc:docMk/>
            <pc:sldMk cId="86792074" sldId="484"/>
            <ac:spMk id="13" creationId="{6F41CE3F-BFF4-4F0C-80D7-BBF4E1A193A0}"/>
          </ac:spMkLst>
        </pc:spChg>
        <pc:spChg chg="mod">
          <ac:chgData name="Goolcharan, Lisa (EDU)" userId="S::lisa.goolcharan@gov.mb.ca::2ccbd44c-bf31-4554-b32d-181535b54a2e" providerId="AD" clId="Web-{54A49501-7370-4B24-BD53-568037CA850E}" dt="2020-12-10T19:33:34.733" v="2075" actId="20577"/>
          <ac:spMkLst>
            <pc:docMk/>
            <pc:sldMk cId="86792074" sldId="484"/>
            <ac:spMk id="19" creationId="{5F7D0B71-B8B2-F944-B23F-71BF9BE08A1A}"/>
          </ac:spMkLst>
        </pc:spChg>
        <pc:spChg chg="ord">
          <ac:chgData name="Goolcharan, Lisa (EDU)" userId="S::lisa.goolcharan@gov.mb.ca::2ccbd44c-bf31-4554-b32d-181535b54a2e" providerId="AD" clId="Web-{54A49501-7370-4B24-BD53-568037CA850E}" dt="2020-12-10T18:20:10.601" v="861"/>
          <ac:spMkLst>
            <pc:docMk/>
            <pc:sldMk cId="86792074" sldId="484"/>
            <ac:spMk id="25" creationId="{CE821E8B-0E85-B048-ACAF-0F97D95142CF}"/>
          </ac:spMkLst>
        </pc:spChg>
        <pc:spChg chg="mod">
          <ac:chgData name="Goolcharan, Lisa (EDU)" userId="S::lisa.goolcharan@gov.mb.ca::2ccbd44c-bf31-4554-b32d-181535b54a2e" providerId="AD" clId="Web-{54A49501-7370-4B24-BD53-568037CA850E}" dt="2020-12-10T21:29:06.618" v="4488" actId="20577"/>
          <ac:spMkLst>
            <pc:docMk/>
            <pc:sldMk cId="86792074" sldId="484"/>
            <ac:spMk id="27" creationId="{C1E3274A-1337-B741-8527-AB27494DF094}"/>
          </ac:spMkLst>
        </pc:spChg>
        <pc:spChg chg="del">
          <ac:chgData name="Goolcharan, Lisa (EDU)" userId="S::lisa.goolcharan@gov.mb.ca::2ccbd44c-bf31-4554-b32d-181535b54a2e" providerId="AD" clId="Web-{54A49501-7370-4B24-BD53-568037CA850E}" dt="2020-12-10T18:25:54.087" v="923"/>
          <ac:spMkLst>
            <pc:docMk/>
            <pc:sldMk cId="86792074" sldId="484"/>
            <ac:spMk id="31" creationId="{62ABDE53-1D3C-E645-92DA-183645DD3ADA}"/>
          </ac:spMkLst>
        </pc:spChg>
        <pc:spChg chg="del mod">
          <ac:chgData name="Goolcharan, Lisa (EDU)" userId="S::lisa.goolcharan@gov.mb.ca::2ccbd44c-bf31-4554-b32d-181535b54a2e" providerId="AD" clId="Web-{54A49501-7370-4B24-BD53-568037CA850E}" dt="2020-12-10T18:21:57.961" v="877"/>
          <ac:spMkLst>
            <pc:docMk/>
            <pc:sldMk cId="86792074" sldId="484"/>
            <ac:spMk id="32" creationId="{8CFAABD1-2617-0F44-82AF-D9EFB29B4A4E}"/>
          </ac:spMkLst>
        </pc:spChg>
        <pc:spChg chg="mod">
          <ac:chgData name="Goolcharan, Lisa (EDU)" userId="S::lisa.goolcharan@gov.mb.ca::2ccbd44c-bf31-4554-b32d-181535b54a2e" providerId="AD" clId="Web-{54A49501-7370-4B24-BD53-568037CA850E}" dt="2020-12-10T21:28:25.149" v="4480" actId="1076"/>
          <ac:spMkLst>
            <pc:docMk/>
            <pc:sldMk cId="86792074" sldId="484"/>
            <ac:spMk id="34" creationId="{1B979834-B9E1-5C4D-AD40-5CEA2C350EEC}"/>
          </ac:spMkLst>
        </pc:spChg>
        <pc:grpChg chg="mod">
          <ac:chgData name="Goolcharan, Lisa (EDU)" userId="S::lisa.goolcharan@gov.mb.ca::2ccbd44c-bf31-4554-b32d-181535b54a2e" providerId="AD" clId="Web-{54A49501-7370-4B24-BD53-568037CA850E}" dt="2020-12-10T18:20:56.538" v="868" actId="1076"/>
          <ac:grpSpMkLst>
            <pc:docMk/>
            <pc:sldMk cId="86792074" sldId="484"/>
            <ac:grpSpMk id="39" creationId="{82E025CD-919F-EF46-94EA-6DB1EEA13E31}"/>
          </ac:grpSpMkLst>
        </pc:grpChg>
        <pc:graphicFrameChg chg="add mod modGraphic">
          <ac:chgData name="Goolcharan, Lisa (EDU)" userId="S::lisa.goolcharan@gov.mb.ca::2ccbd44c-bf31-4554-b32d-181535b54a2e" providerId="AD" clId="Web-{54A49501-7370-4B24-BD53-568037CA850E}" dt="2020-12-10T22:36:43.897" v="5255" actId="1076"/>
          <ac:graphicFrameMkLst>
            <pc:docMk/>
            <pc:sldMk cId="86792074" sldId="484"/>
            <ac:graphicFrameMk id="9" creationId="{FB526AA1-9E2A-4460-886D-76254C6605A1}"/>
          </ac:graphicFrameMkLst>
        </pc:graphicFrameChg>
        <pc:picChg chg="del">
          <ac:chgData name="Goolcharan, Lisa (EDU)" userId="S::lisa.goolcharan@gov.mb.ca::2ccbd44c-bf31-4554-b32d-181535b54a2e" providerId="AD" clId="Web-{54A49501-7370-4B24-BD53-568037CA850E}" dt="2020-12-10T18:28:46.167" v="1050"/>
          <ac:picMkLst>
            <pc:docMk/>
            <pc:sldMk cId="86792074" sldId="484"/>
            <ac:picMk id="5" creationId="{14A44682-8DE2-4740-A66D-D7E055233246}"/>
          </ac:picMkLst>
        </pc:picChg>
        <pc:picChg chg="add mod">
          <ac:chgData name="Goolcharan, Lisa (EDU)" userId="S::lisa.goolcharan@gov.mb.ca::2ccbd44c-bf31-4554-b32d-181535b54a2e" providerId="AD" clId="Web-{54A49501-7370-4B24-BD53-568037CA850E}" dt="2020-12-10T21:28:34.540" v="4482" actId="1076"/>
          <ac:picMkLst>
            <pc:docMk/>
            <pc:sldMk cId="86792074" sldId="484"/>
            <ac:picMk id="10" creationId="{DC1550AA-B9FC-49A8-92CD-E0BA675FBF7E}"/>
          </ac:picMkLst>
        </pc:picChg>
        <pc:picChg chg="mod">
          <ac:chgData name="Goolcharan, Lisa (EDU)" userId="S::lisa.goolcharan@gov.mb.ca::2ccbd44c-bf31-4554-b32d-181535b54a2e" providerId="AD" clId="Web-{54A49501-7370-4B24-BD53-568037CA850E}" dt="2020-12-10T18:21:25.758" v="871" actId="1076"/>
          <ac:picMkLst>
            <pc:docMk/>
            <pc:sldMk cId="86792074" sldId="484"/>
            <ac:picMk id="11" creationId="{037881FA-FC13-5042-8B9B-0924F358B2A0}"/>
          </ac:picMkLst>
        </pc:picChg>
        <pc:picChg chg="mod">
          <ac:chgData name="Goolcharan, Lisa (EDU)" userId="S::lisa.goolcharan@gov.mb.ca::2ccbd44c-bf31-4554-b32d-181535b54a2e" providerId="AD" clId="Web-{54A49501-7370-4B24-BD53-568037CA850E}" dt="2020-12-10T21:28:39.743" v="4483" actId="14100"/>
          <ac:picMkLst>
            <pc:docMk/>
            <pc:sldMk cId="86792074" sldId="484"/>
            <ac:picMk id="14" creationId="{2886D449-F1E6-3547-A724-677D8ED9954E}"/>
          </ac:picMkLst>
        </pc:picChg>
        <pc:picChg chg="del">
          <ac:chgData name="Goolcharan, Lisa (EDU)" userId="S::lisa.goolcharan@gov.mb.ca::2ccbd44c-bf31-4554-b32d-181535b54a2e" providerId="AD" clId="Web-{54A49501-7370-4B24-BD53-568037CA850E}" dt="2020-12-10T18:25:57.587" v="924"/>
          <ac:picMkLst>
            <pc:docMk/>
            <pc:sldMk cId="86792074" sldId="484"/>
            <ac:picMk id="30" creationId="{39C7C8F7-68BE-ED42-8D40-E889F45499E3}"/>
          </ac:picMkLst>
        </pc:picChg>
        <pc:picChg chg="mod">
          <ac:chgData name="Goolcharan, Lisa (EDU)" userId="S::lisa.goolcharan@gov.mb.ca::2ccbd44c-bf31-4554-b32d-181535b54a2e" providerId="AD" clId="Web-{54A49501-7370-4B24-BD53-568037CA850E}" dt="2020-12-10T21:28:30.587" v="4481" actId="1076"/>
          <ac:picMkLst>
            <pc:docMk/>
            <pc:sldMk cId="86792074" sldId="484"/>
            <ac:picMk id="33" creationId="{7899BFA8-9936-D44B-B440-8CB7A16EAC22}"/>
          </ac:picMkLst>
        </pc:picChg>
      </pc:sldChg>
      <pc:sldChg chg="addSp delSp modSp">
        <pc:chgData name="Goolcharan, Lisa (EDU)" userId="S::lisa.goolcharan@gov.mb.ca::2ccbd44c-bf31-4554-b32d-181535b54a2e" providerId="AD" clId="Web-{54A49501-7370-4B24-BD53-568037CA850E}" dt="2020-12-10T23:21:32.953" v="5403"/>
        <pc:sldMkLst>
          <pc:docMk/>
          <pc:sldMk cId="705931093" sldId="485"/>
        </pc:sldMkLst>
        <pc:spChg chg="mod">
          <ac:chgData name="Goolcharan, Lisa (EDU)" userId="S::lisa.goolcharan@gov.mb.ca::2ccbd44c-bf31-4554-b32d-181535b54a2e" providerId="AD" clId="Web-{54A49501-7370-4B24-BD53-568037CA850E}" dt="2020-12-10T22:23:42.114" v="5126" actId="20577"/>
          <ac:spMkLst>
            <pc:docMk/>
            <pc:sldMk cId="705931093" sldId="485"/>
            <ac:spMk id="2" creationId="{13ADFFBD-CE88-214C-94A3-63B1290B4157}"/>
          </ac:spMkLst>
        </pc:spChg>
        <pc:spChg chg="add">
          <ac:chgData name="Goolcharan, Lisa (EDU)" userId="S::lisa.goolcharan@gov.mb.ca::2ccbd44c-bf31-4554-b32d-181535b54a2e" providerId="AD" clId="Web-{54A49501-7370-4B24-BD53-568037CA850E}" dt="2020-12-10T23:21:32.907" v="5402"/>
          <ac:spMkLst>
            <pc:docMk/>
            <pc:sldMk cId="705931093" sldId="485"/>
            <ac:spMk id="5" creationId="{294C61B0-260C-410F-9343-40D5E0FE089B}"/>
          </ac:spMkLst>
        </pc:spChg>
        <pc:picChg chg="del">
          <ac:chgData name="Goolcharan, Lisa (EDU)" userId="S::lisa.goolcharan@gov.mb.ca::2ccbd44c-bf31-4554-b32d-181535b54a2e" providerId="AD" clId="Web-{54A49501-7370-4B24-BD53-568037CA850E}" dt="2020-12-10T23:21:32.094" v="5401"/>
          <ac:picMkLst>
            <pc:docMk/>
            <pc:sldMk cId="705931093" sldId="485"/>
            <ac:picMk id="3" creationId="{6DBFA39F-8CA6-1042-9348-BC8006B662D2}"/>
          </ac:picMkLst>
        </pc:picChg>
        <pc:picChg chg="add">
          <ac:chgData name="Goolcharan, Lisa (EDU)" userId="S::lisa.goolcharan@gov.mb.ca::2ccbd44c-bf31-4554-b32d-181535b54a2e" providerId="AD" clId="Web-{54A49501-7370-4B24-BD53-568037CA850E}" dt="2020-12-10T23:21:32.953" v="5403"/>
          <ac:picMkLst>
            <pc:docMk/>
            <pc:sldMk cId="705931093" sldId="485"/>
            <ac:picMk id="6" creationId="{29D3B555-91FA-4D59-A8CE-0EF330CC5AE0}"/>
          </ac:picMkLst>
        </pc:picChg>
      </pc:sldChg>
      <pc:sldChg chg="addSp delSp modSp">
        <pc:chgData name="Goolcharan, Lisa (EDU)" userId="S::lisa.goolcharan@gov.mb.ca::2ccbd44c-bf31-4554-b32d-181535b54a2e" providerId="AD" clId="Web-{54A49501-7370-4B24-BD53-568037CA850E}" dt="2020-12-10T22:22:51.504" v="5118" actId="20577"/>
        <pc:sldMkLst>
          <pc:docMk/>
          <pc:sldMk cId="4116292960" sldId="486"/>
        </pc:sldMkLst>
        <pc:spChg chg="mod">
          <ac:chgData name="Goolcharan, Lisa (EDU)" userId="S::lisa.goolcharan@gov.mb.ca::2ccbd44c-bf31-4554-b32d-181535b54a2e" providerId="AD" clId="Web-{54A49501-7370-4B24-BD53-568037CA850E}" dt="2020-12-10T21:27:37.446" v="4468" actId="1076"/>
          <ac:spMkLst>
            <pc:docMk/>
            <pc:sldMk cId="4116292960" sldId="486"/>
            <ac:spMk id="3" creationId="{4EE67B47-2D4E-4A4F-88E3-C147433FFBB1}"/>
          </ac:spMkLst>
        </pc:spChg>
        <pc:spChg chg="mod">
          <ac:chgData name="Goolcharan, Lisa (EDU)" userId="S::lisa.goolcharan@gov.mb.ca::2ccbd44c-bf31-4554-b32d-181535b54a2e" providerId="AD" clId="Web-{54A49501-7370-4B24-BD53-568037CA850E}" dt="2020-12-10T22:22:51.504" v="5118" actId="20577"/>
          <ac:spMkLst>
            <pc:docMk/>
            <pc:sldMk cId="4116292960" sldId="486"/>
            <ac:spMk id="4" creationId="{AA2DFF31-116E-BE47-B502-43C9DB306067}"/>
          </ac:spMkLst>
        </pc:spChg>
        <pc:spChg chg="mod">
          <ac:chgData name="Goolcharan, Lisa (EDU)" userId="S::lisa.goolcharan@gov.mb.ca::2ccbd44c-bf31-4554-b32d-181535b54a2e" providerId="AD" clId="Web-{54A49501-7370-4B24-BD53-568037CA850E}" dt="2020-12-10T22:17:14.925" v="5030" actId="20577"/>
          <ac:spMkLst>
            <pc:docMk/>
            <pc:sldMk cId="4116292960" sldId="486"/>
            <ac:spMk id="5" creationId="{AC02C34F-29B9-49FB-9900-6F11C9577720}"/>
          </ac:spMkLst>
        </pc:spChg>
        <pc:spChg chg="mod">
          <ac:chgData name="Goolcharan, Lisa (EDU)" userId="S::lisa.goolcharan@gov.mb.ca::2ccbd44c-bf31-4554-b32d-181535b54a2e" providerId="AD" clId="Web-{54A49501-7370-4B24-BD53-568037CA850E}" dt="2020-12-10T21:27:46.305" v="4471" actId="1076"/>
          <ac:spMkLst>
            <pc:docMk/>
            <pc:sldMk cId="4116292960" sldId="486"/>
            <ac:spMk id="6" creationId="{622F1683-DA15-47F3-844C-DD9E04C92D26}"/>
          </ac:spMkLst>
        </pc:spChg>
        <pc:spChg chg="add mod">
          <ac:chgData name="Goolcharan, Lisa (EDU)" userId="S::lisa.goolcharan@gov.mb.ca::2ccbd44c-bf31-4554-b32d-181535b54a2e" providerId="AD" clId="Web-{54A49501-7370-4B24-BD53-568037CA850E}" dt="2020-12-10T22:19:55.347" v="5071" actId="1076"/>
          <ac:spMkLst>
            <pc:docMk/>
            <pc:sldMk cId="4116292960" sldId="486"/>
            <ac:spMk id="7" creationId="{837C451E-AB03-4555-A121-632C6569F89A}"/>
          </ac:spMkLst>
        </pc:spChg>
        <pc:spChg chg="del">
          <ac:chgData name="Goolcharan, Lisa (EDU)" userId="S::lisa.goolcharan@gov.mb.ca::2ccbd44c-bf31-4554-b32d-181535b54a2e" providerId="AD" clId="Web-{54A49501-7370-4B24-BD53-568037CA850E}" dt="2020-12-10T18:04:29.516" v="81"/>
          <ac:spMkLst>
            <pc:docMk/>
            <pc:sldMk cId="4116292960" sldId="486"/>
            <ac:spMk id="8" creationId="{CD6A950F-7C6D-8D49-820F-ECE7796FD52F}"/>
          </ac:spMkLst>
        </pc:spChg>
        <pc:spChg chg="del">
          <ac:chgData name="Goolcharan, Lisa (EDU)" userId="S::lisa.goolcharan@gov.mb.ca::2ccbd44c-bf31-4554-b32d-181535b54a2e" providerId="AD" clId="Web-{54A49501-7370-4B24-BD53-568037CA850E}" dt="2020-12-10T18:04:32.969" v="82"/>
          <ac:spMkLst>
            <pc:docMk/>
            <pc:sldMk cId="4116292960" sldId="486"/>
            <ac:spMk id="9" creationId="{6663685E-980F-9E45-8D54-6F05AF209B19}"/>
          </ac:spMkLst>
        </pc:spChg>
        <pc:spChg chg="del">
          <ac:chgData name="Goolcharan, Lisa (EDU)" userId="S::lisa.goolcharan@gov.mb.ca::2ccbd44c-bf31-4554-b32d-181535b54a2e" providerId="AD" clId="Web-{54A49501-7370-4B24-BD53-568037CA850E}" dt="2020-12-10T18:04:36.047" v="83"/>
          <ac:spMkLst>
            <pc:docMk/>
            <pc:sldMk cId="4116292960" sldId="486"/>
            <ac:spMk id="31" creationId="{62ABDE53-1D3C-E645-92DA-183645DD3ADA}"/>
          </ac:spMkLst>
        </pc:spChg>
        <pc:spChg chg="del mod">
          <ac:chgData name="Goolcharan, Lisa (EDU)" userId="S::lisa.goolcharan@gov.mb.ca::2ccbd44c-bf31-4554-b32d-181535b54a2e" providerId="AD" clId="Web-{54A49501-7370-4B24-BD53-568037CA850E}" dt="2020-12-10T22:19:33.269" v="5066"/>
          <ac:spMkLst>
            <pc:docMk/>
            <pc:sldMk cId="4116292960" sldId="486"/>
            <ac:spMk id="32" creationId="{8CFAABD1-2617-0F44-82AF-D9EFB29B4A4E}"/>
          </ac:spMkLst>
        </pc:spChg>
        <pc:spChg chg="mod">
          <ac:chgData name="Goolcharan, Lisa (EDU)" userId="S::lisa.goolcharan@gov.mb.ca::2ccbd44c-bf31-4554-b32d-181535b54a2e" providerId="AD" clId="Web-{54A49501-7370-4B24-BD53-568037CA850E}" dt="2020-12-10T21:32:38.353" v="4744" actId="20577"/>
          <ac:spMkLst>
            <pc:docMk/>
            <pc:sldMk cId="4116292960" sldId="486"/>
            <ac:spMk id="34" creationId="{1B979834-B9E1-5C4D-AD40-5CEA2C350EEC}"/>
          </ac:spMkLst>
        </pc:spChg>
        <pc:spChg chg="mod">
          <ac:chgData name="Goolcharan, Lisa (EDU)" userId="S::lisa.goolcharan@gov.mb.ca::2ccbd44c-bf31-4554-b32d-181535b54a2e" providerId="AD" clId="Web-{54A49501-7370-4B24-BD53-568037CA850E}" dt="2020-12-10T21:24:30.148" v="4454" actId="20577"/>
          <ac:spMkLst>
            <pc:docMk/>
            <pc:sldMk cId="4116292960" sldId="486"/>
            <ac:spMk id="35" creationId="{CCB5C67A-3D06-BD49-B014-A1DC4FAE951E}"/>
          </ac:spMkLst>
        </pc:spChg>
        <pc:spChg chg="mod">
          <ac:chgData name="Goolcharan, Lisa (EDU)" userId="S::lisa.goolcharan@gov.mb.ca::2ccbd44c-bf31-4554-b32d-181535b54a2e" providerId="AD" clId="Web-{54A49501-7370-4B24-BD53-568037CA850E}" dt="2020-12-10T21:32:25.447" v="4737" actId="1076"/>
          <ac:spMkLst>
            <pc:docMk/>
            <pc:sldMk cId="4116292960" sldId="486"/>
            <ac:spMk id="36" creationId="{39B6BCBB-D80B-DD46-A0CD-4CE4EAF5A706}"/>
          </ac:spMkLst>
        </pc:spChg>
        <pc:grpChg chg="mod">
          <ac:chgData name="Goolcharan, Lisa (EDU)" userId="S::lisa.goolcharan@gov.mb.ca::2ccbd44c-bf31-4554-b32d-181535b54a2e" providerId="AD" clId="Web-{54A49501-7370-4B24-BD53-568037CA850E}" dt="2020-12-10T18:06:29.282" v="161" actId="14100"/>
          <ac:grpSpMkLst>
            <pc:docMk/>
            <pc:sldMk cId="4116292960" sldId="486"/>
            <ac:grpSpMk id="13" creationId="{8A81780D-733E-E140-A35C-DEC0775429EA}"/>
          </ac:grpSpMkLst>
        </pc:grpChg>
        <pc:picChg chg="mod">
          <ac:chgData name="Goolcharan, Lisa (EDU)" userId="S::lisa.goolcharan@gov.mb.ca::2ccbd44c-bf31-4554-b32d-181535b54a2e" providerId="AD" clId="Web-{54A49501-7370-4B24-BD53-568037CA850E}" dt="2020-12-10T21:27:42.618" v="4470" actId="1076"/>
          <ac:picMkLst>
            <pc:docMk/>
            <pc:sldMk cId="4116292960" sldId="486"/>
            <ac:picMk id="2" creationId="{FC3765B6-64C9-4C2C-BBEA-BA9DB0C775E3}"/>
          </ac:picMkLst>
        </pc:picChg>
        <pc:picChg chg="mod">
          <ac:chgData name="Goolcharan, Lisa (EDU)" userId="S::lisa.goolcharan@gov.mb.ca::2ccbd44c-bf31-4554-b32d-181535b54a2e" providerId="AD" clId="Web-{54A49501-7370-4B24-BD53-568037CA850E}" dt="2020-12-10T18:09:37.393" v="362" actId="1076"/>
          <ac:picMkLst>
            <pc:docMk/>
            <pc:sldMk cId="4116292960" sldId="486"/>
            <ac:picMk id="14" creationId="{2886D449-F1E6-3547-A724-677D8ED9954E}"/>
          </ac:picMkLst>
        </pc:picChg>
        <pc:picChg chg="mod">
          <ac:chgData name="Goolcharan, Lisa (EDU)" userId="S::lisa.goolcharan@gov.mb.ca::2ccbd44c-bf31-4554-b32d-181535b54a2e" providerId="AD" clId="Web-{54A49501-7370-4B24-BD53-568037CA850E}" dt="2020-12-10T18:06:45.782" v="163" actId="1076"/>
          <ac:picMkLst>
            <pc:docMk/>
            <pc:sldMk cId="4116292960" sldId="486"/>
            <ac:picMk id="29" creationId="{6E000AEC-6F5D-8D40-B841-46FCA7A274D4}"/>
          </ac:picMkLst>
        </pc:picChg>
        <pc:picChg chg="mod">
          <ac:chgData name="Goolcharan, Lisa (EDU)" userId="S::lisa.goolcharan@gov.mb.ca::2ccbd44c-bf31-4554-b32d-181535b54a2e" providerId="AD" clId="Web-{54A49501-7370-4B24-BD53-568037CA850E}" dt="2020-12-10T18:06:54.064" v="165" actId="14100"/>
          <ac:picMkLst>
            <pc:docMk/>
            <pc:sldMk cId="4116292960" sldId="486"/>
            <ac:picMk id="30" creationId="{39C7C8F7-68BE-ED42-8D40-E889F45499E3}"/>
          </ac:picMkLst>
        </pc:picChg>
      </pc:sldChg>
      <pc:sldChg chg="addSp delSp modSp">
        <pc:chgData name="Goolcharan, Lisa (EDU)" userId="S::lisa.goolcharan@gov.mb.ca::2ccbd44c-bf31-4554-b32d-181535b54a2e" providerId="AD" clId="Web-{54A49501-7370-4B24-BD53-568037CA850E}" dt="2020-12-10T23:05:30.997" v="5352" actId="20577"/>
        <pc:sldMkLst>
          <pc:docMk/>
          <pc:sldMk cId="687250245" sldId="488"/>
        </pc:sldMkLst>
        <pc:spChg chg="mod">
          <ac:chgData name="Goolcharan, Lisa (EDU)" userId="S::lisa.goolcharan@gov.mb.ca::2ccbd44c-bf31-4554-b32d-181535b54a2e" providerId="AD" clId="Web-{54A49501-7370-4B24-BD53-568037CA850E}" dt="2020-12-10T23:05:30.997" v="5352" actId="20577"/>
          <ac:spMkLst>
            <pc:docMk/>
            <pc:sldMk cId="687250245" sldId="488"/>
            <ac:spMk id="2" creationId="{00790168-DFAE-4ADE-9B75-8743E1F30E52}"/>
          </ac:spMkLst>
        </pc:spChg>
        <pc:spChg chg="add mod">
          <ac:chgData name="Goolcharan, Lisa (EDU)" userId="S::lisa.goolcharan@gov.mb.ca::2ccbd44c-bf31-4554-b32d-181535b54a2e" providerId="AD" clId="Web-{54A49501-7370-4B24-BD53-568037CA850E}" dt="2020-12-10T22:14:44.112" v="4995" actId="20577"/>
          <ac:spMkLst>
            <pc:docMk/>
            <pc:sldMk cId="687250245" sldId="488"/>
            <ac:spMk id="3" creationId="{068B52E0-423E-4155-BE37-FDBC6868A849}"/>
          </ac:spMkLst>
        </pc:spChg>
        <pc:spChg chg="del mod">
          <ac:chgData name="Goolcharan, Lisa (EDU)" userId="S::lisa.goolcharan@gov.mb.ca::2ccbd44c-bf31-4554-b32d-181535b54a2e" providerId="AD" clId="Web-{54A49501-7370-4B24-BD53-568037CA850E}" dt="2020-12-10T19:44:36.471" v="2407"/>
          <ac:spMkLst>
            <pc:docMk/>
            <pc:sldMk cId="687250245" sldId="488"/>
            <ac:spMk id="4" creationId="{AA2DFF31-116E-BE47-B502-43C9DB306067}"/>
          </ac:spMkLst>
        </pc:spChg>
        <pc:spChg chg="add mod">
          <ac:chgData name="Goolcharan, Lisa (EDU)" userId="S::lisa.goolcharan@gov.mb.ca::2ccbd44c-bf31-4554-b32d-181535b54a2e" providerId="AD" clId="Web-{54A49501-7370-4B24-BD53-568037CA850E}" dt="2020-12-10T22:21:35.082" v="5097" actId="14100"/>
          <ac:spMkLst>
            <pc:docMk/>
            <pc:sldMk cId="687250245" sldId="488"/>
            <ac:spMk id="5" creationId="{D68C29A2-E49E-4A03-A96F-43FEFDE1F8CA}"/>
          </ac:spMkLst>
        </pc:spChg>
        <pc:spChg chg="mod">
          <ac:chgData name="Goolcharan, Lisa (EDU)" userId="S::lisa.goolcharan@gov.mb.ca::2ccbd44c-bf31-4554-b32d-181535b54a2e" providerId="AD" clId="Web-{54A49501-7370-4B24-BD53-568037CA850E}" dt="2020-12-10T19:45:04.503" v="2435" actId="20577"/>
          <ac:spMkLst>
            <pc:docMk/>
            <pc:sldMk cId="687250245" sldId="488"/>
            <ac:spMk id="8" creationId="{CD6A950F-7C6D-8D49-820F-ECE7796FD52F}"/>
          </ac:spMkLst>
        </pc:spChg>
        <pc:spChg chg="add mod">
          <ac:chgData name="Goolcharan, Lisa (EDU)" userId="S::lisa.goolcharan@gov.mb.ca::2ccbd44c-bf31-4554-b32d-181535b54a2e" providerId="AD" clId="Web-{54A49501-7370-4B24-BD53-568037CA850E}" dt="2020-12-10T22:14:36.237" v="4970" actId="1076"/>
          <ac:spMkLst>
            <pc:docMk/>
            <pc:sldMk cId="687250245" sldId="488"/>
            <ac:spMk id="9" creationId="{2EFFE9FE-7705-4049-A158-854531DCD746}"/>
          </ac:spMkLst>
        </pc:spChg>
        <pc:spChg chg="del mod">
          <ac:chgData name="Goolcharan, Lisa (EDU)" userId="S::lisa.goolcharan@gov.mb.ca::2ccbd44c-bf31-4554-b32d-181535b54a2e" providerId="AD" clId="Web-{54A49501-7370-4B24-BD53-568037CA850E}" dt="2020-12-10T21:04:51.816" v="3968"/>
          <ac:spMkLst>
            <pc:docMk/>
            <pc:sldMk cId="687250245" sldId="488"/>
            <ac:spMk id="9" creationId="{6663685E-980F-9E45-8D54-6F05AF209B19}"/>
          </ac:spMkLst>
        </pc:spChg>
        <pc:spChg chg="mod">
          <ac:chgData name="Goolcharan, Lisa (EDU)" userId="S::lisa.goolcharan@gov.mb.ca::2ccbd44c-bf31-4554-b32d-181535b54a2e" providerId="AD" clId="Web-{54A49501-7370-4B24-BD53-568037CA850E}" dt="2020-12-10T19:45:57.769" v="2442" actId="14100"/>
          <ac:spMkLst>
            <pc:docMk/>
            <pc:sldMk cId="687250245" sldId="488"/>
            <ac:spMk id="19" creationId="{5F7D0B71-B8B2-F944-B23F-71BF9BE08A1A}"/>
          </ac:spMkLst>
        </pc:spChg>
        <pc:spChg chg="del mod">
          <ac:chgData name="Goolcharan, Lisa (EDU)" userId="S::lisa.goolcharan@gov.mb.ca::2ccbd44c-bf31-4554-b32d-181535b54a2e" providerId="AD" clId="Web-{54A49501-7370-4B24-BD53-568037CA850E}" dt="2020-12-10T21:04:56.800" v="3970"/>
          <ac:spMkLst>
            <pc:docMk/>
            <pc:sldMk cId="687250245" sldId="488"/>
            <ac:spMk id="31" creationId="{62ABDE53-1D3C-E645-92DA-183645DD3ADA}"/>
          </ac:spMkLst>
        </pc:spChg>
        <pc:spChg chg="del">
          <ac:chgData name="Goolcharan, Lisa (EDU)" userId="S::lisa.goolcharan@gov.mb.ca::2ccbd44c-bf31-4554-b32d-181535b54a2e" providerId="AD" clId="Web-{54A49501-7370-4B24-BD53-568037CA850E}" dt="2020-12-10T19:44:40.581" v="2408"/>
          <ac:spMkLst>
            <pc:docMk/>
            <pc:sldMk cId="687250245" sldId="488"/>
            <ac:spMk id="32" creationId="{8CFAABD1-2617-0F44-82AF-D9EFB29B4A4E}"/>
          </ac:spMkLst>
        </pc:spChg>
        <pc:spChg chg="mod">
          <ac:chgData name="Goolcharan, Lisa (EDU)" userId="S::lisa.goolcharan@gov.mb.ca::2ccbd44c-bf31-4554-b32d-181535b54a2e" providerId="AD" clId="Web-{54A49501-7370-4B24-BD53-568037CA850E}" dt="2020-12-10T21:16:51.991" v="4388" actId="20577"/>
          <ac:spMkLst>
            <pc:docMk/>
            <pc:sldMk cId="687250245" sldId="488"/>
            <ac:spMk id="34" creationId="{1B979834-B9E1-5C4D-AD40-5CEA2C350EEC}"/>
          </ac:spMkLst>
        </pc:spChg>
        <pc:spChg chg="mod">
          <ac:chgData name="Goolcharan, Lisa (EDU)" userId="S::lisa.goolcharan@gov.mb.ca::2ccbd44c-bf31-4554-b32d-181535b54a2e" providerId="AD" clId="Web-{54A49501-7370-4B24-BD53-568037CA850E}" dt="2020-12-10T19:47:35.410" v="2525" actId="20577"/>
          <ac:spMkLst>
            <pc:docMk/>
            <pc:sldMk cId="687250245" sldId="488"/>
            <ac:spMk id="35" creationId="{CCB5C67A-3D06-BD49-B014-A1DC4FAE951E}"/>
          </ac:spMkLst>
        </pc:spChg>
        <pc:spChg chg="add mod">
          <ac:chgData name="Goolcharan, Lisa (EDU)" userId="S::lisa.goolcharan@gov.mb.ca::2ccbd44c-bf31-4554-b32d-181535b54a2e" providerId="AD" clId="Web-{54A49501-7370-4B24-BD53-568037CA850E}" dt="2020-12-10T21:05:35.222" v="3973" actId="1076"/>
          <ac:spMkLst>
            <pc:docMk/>
            <pc:sldMk cId="687250245" sldId="488"/>
            <ac:spMk id="40" creationId="{C9B428DF-1ED9-432B-B340-6495B068F811}"/>
          </ac:spMkLst>
        </pc:spChg>
        <pc:spChg chg="add del mod">
          <ac:chgData name="Goolcharan, Lisa (EDU)" userId="S::lisa.goolcharan@gov.mb.ca::2ccbd44c-bf31-4554-b32d-181535b54a2e" providerId="AD" clId="Web-{54A49501-7370-4B24-BD53-568037CA850E}" dt="2020-12-10T21:04:36.394" v="3965"/>
          <ac:spMkLst>
            <pc:docMk/>
            <pc:sldMk cId="687250245" sldId="488"/>
            <ac:spMk id="41" creationId="{47B9CF8C-FABF-42DD-B29E-1D5ADED08800}"/>
          </ac:spMkLst>
        </pc:spChg>
        <pc:picChg chg="add mod">
          <ac:chgData name="Goolcharan, Lisa (EDU)" userId="S::lisa.goolcharan@gov.mb.ca::2ccbd44c-bf31-4554-b32d-181535b54a2e" providerId="AD" clId="Web-{54A49501-7370-4B24-BD53-568037CA850E}" dt="2020-12-10T22:11:45.767" v="4774" actId="14100"/>
          <ac:picMkLst>
            <pc:docMk/>
            <pc:sldMk cId="687250245" sldId="488"/>
            <ac:picMk id="4" creationId="{4352FBA3-0592-4704-B5AC-093DDCE6309A}"/>
          </ac:picMkLst>
        </pc:picChg>
        <pc:picChg chg="add">
          <ac:chgData name="Goolcharan, Lisa (EDU)" userId="S::lisa.goolcharan@gov.mb.ca::2ccbd44c-bf31-4554-b32d-181535b54a2e" providerId="AD" clId="Web-{54A49501-7370-4B24-BD53-568037CA850E}" dt="2020-12-10T19:42:52.205" v="2390"/>
          <ac:picMkLst>
            <pc:docMk/>
            <pc:sldMk cId="687250245" sldId="488"/>
            <ac:picMk id="6" creationId="{B6EF37F7-1D33-4F1C-8B5E-E365605A17EF}"/>
          </ac:picMkLst>
        </pc:picChg>
        <pc:picChg chg="add mod">
          <ac:chgData name="Goolcharan, Lisa (EDU)" userId="S::lisa.goolcharan@gov.mb.ca::2ccbd44c-bf31-4554-b32d-181535b54a2e" providerId="AD" clId="Web-{54A49501-7370-4B24-BD53-568037CA850E}" dt="2020-12-10T21:16:05.022" v="4374" actId="1076"/>
          <ac:picMkLst>
            <pc:docMk/>
            <pc:sldMk cId="687250245" sldId="488"/>
            <ac:picMk id="7" creationId="{4EFE0415-2091-48E9-8D04-7B962D2A10FF}"/>
          </ac:picMkLst>
        </pc:picChg>
        <pc:picChg chg="del">
          <ac:chgData name="Goolcharan, Lisa (EDU)" userId="S::lisa.goolcharan@gov.mb.ca::2ccbd44c-bf31-4554-b32d-181535b54a2e" providerId="AD" clId="Web-{54A49501-7370-4B24-BD53-568037CA850E}" dt="2020-12-10T19:44:43.409" v="2409"/>
          <ac:picMkLst>
            <pc:docMk/>
            <pc:sldMk cId="687250245" sldId="488"/>
            <ac:picMk id="11" creationId="{037881FA-FC13-5042-8B9B-0924F358B2A0}"/>
          </ac:picMkLst>
        </pc:picChg>
        <pc:picChg chg="mod">
          <ac:chgData name="Goolcharan, Lisa (EDU)" userId="S::lisa.goolcharan@gov.mb.ca::2ccbd44c-bf31-4554-b32d-181535b54a2e" providerId="AD" clId="Web-{54A49501-7370-4B24-BD53-568037CA850E}" dt="2020-12-10T19:51:21.661" v="2741" actId="14100"/>
          <ac:picMkLst>
            <pc:docMk/>
            <pc:sldMk cId="687250245" sldId="488"/>
            <ac:picMk id="14" creationId="{2886D449-F1E6-3547-A724-677D8ED9954E}"/>
          </ac:picMkLst>
        </pc:picChg>
        <pc:picChg chg="del mod">
          <ac:chgData name="Goolcharan, Lisa (EDU)" userId="S::lisa.goolcharan@gov.mb.ca::2ccbd44c-bf31-4554-b32d-181535b54a2e" providerId="AD" clId="Web-{54A49501-7370-4B24-BD53-568037CA850E}" dt="2020-12-10T21:04:43.379" v="3967"/>
          <ac:picMkLst>
            <pc:docMk/>
            <pc:sldMk cId="687250245" sldId="488"/>
            <ac:picMk id="29" creationId="{6E000AEC-6F5D-8D40-B841-46FCA7A274D4}"/>
          </ac:picMkLst>
        </pc:picChg>
        <pc:picChg chg="del mod">
          <ac:chgData name="Goolcharan, Lisa (EDU)" userId="S::lisa.goolcharan@gov.mb.ca::2ccbd44c-bf31-4554-b32d-181535b54a2e" providerId="AD" clId="Web-{54A49501-7370-4B24-BD53-568037CA850E}" dt="2020-12-10T21:04:54.050" v="3969"/>
          <ac:picMkLst>
            <pc:docMk/>
            <pc:sldMk cId="687250245" sldId="488"/>
            <ac:picMk id="30" creationId="{39C7C8F7-68BE-ED42-8D40-E889F45499E3}"/>
          </ac:picMkLst>
        </pc:picChg>
        <pc:picChg chg="mod">
          <ac:chgData name="Goolcharan, Lisa (EDU)" userId="S::lisa.goolcharan@gov.mb.ca::2ccbd44c-bf31-4554-b32d-181535b54a2e" providerId="AD" clId="Web-{54A49501-7370-4B24-BD53-568037CA850E}" dt="2020-12-10T19:50:14.942" v="2584" actId="1076"/>
          <ac:picMkLst>
            <pc:docMk/>
            <pc:sldMk cId="687250245" sldId="488"/>
            <ac:picMk id="36" creationId="{6FA219A2-1B12-E543-9D48-65923CCD4823}"/>
          </ac:picMkLst>
        </pc:picChg>
        <pc:picChg chg="mod">
          <ac:chgData name="Goolcharan, Lisa (EDU)" userId="S::lisa.goolcharan@gov.mb.ca::2ccbd44c-bf31-4554-b32d-181535b54a2e" providerId="AD" clId="Web-{54A49501-7370-4B24-BD53-568037CA850E}" dt="2020-12-10T21:05:30.035" v="3972" actId="1076"/>
          <ac:picMkLst>
            <pc:docMk/>
            <pc:sldMk cId="687250245" sldId="488"/>
            <ac:picMk id="37" creationId="{D66CDF7A-A5BD-6842-8C3E-A49A335EE113}"/>
          </ac:picMkLst>
        </pc:picChg>
      </pc:sldChg>
      <pc:sldChg chg="addSp modSp mod setBg">
        <pc:chgData name="Goolcharan, Lisa (EDU)" userId="S::lisa.goolcharan@gov.mb.ca::2ccbd44c-bf31-4554-b32d-181535b54a2e" providerId="AD" clId="Web-{54A49501-7370-4B24-BD53-568037CA850E}" dt="2020-12-10T23:18:49.234" v="5400" actId="14100"/>
        <pc:sldMkLst>
          <pc:docMk/>
          <pc:sldMk cId="737511176" sldId="491"/>
        </pc:sldMkLst>
        <pc:spChg chg="add mod">
          <ac:chgData name="Goolcharan, Lisa (EDU)" userId="S::lisa.goolcharan@gov.mb.ca::2ccbd44c-bf31-4554-b32d-181535b54a2e" providerId="AD" clId="Web-{54A49501-7370-4B24-BD53-568037CA850E}" dt="2020-12-10T23:17:56.718" v="5397" actId="20577"/>
          <ac:spMkLst>
            <pc:docMk/>
            <pc:sldMk cId="737511176" sldId="491"/>
            <ac:spMk id="4" creationId="{C57D0232-8FA0-49E1-81E2-23744A94F24B}"/>
          </ac:spMkLst>
        </pc:spChg>
        <pc:spChg chg="add mod ord">
          <ac:chgData name="Goolcharan, Lisa (EDU)" userId="S::lisa.goolcharan@gov.mb.ca::2ccbd44c-bf31-4554-b32d-181535b54a2e" providerId="AD" clId="Web-{54A49501-7370-4B24-BD53-568037CA850E}" dt="2020-12-10T23:18:49.234" v="5400" actId="14100"/>
          <ac:spMkLst>
            <pc:docMk/>
            <pc:sldMk cId="737511176" sldId="491"/>
            <ac:spMk id="5" creationId="{93FFCBB6-40B7-4523-BD0E-0476DDC989DF}"/>
          </ac:spMkLst>
        </pc:spChg>
        <pc:spChg chg="mod">
          <ac:chgData name="Goolcharan, Lisa (EDU)" userId="S::lisa.goolcharan@gov.mb.ca::2ccbd44c-bf31-4554-b32d-181535b54a2e" providerId="AD" clId="Web-{54A49501-7370-4B24-BD53-568037CA850E}" dt="2020-12-10T23:03:09.793" v="5331" actId="20577"/>
          <ac:spMkLst>
            <pc:docMk/>
            <pc:sldMk cId="737511176" sldId="491"/>
            <ac:spMk id="14" creationId="{10D15CE9-1EFB-0D4B-A627-7A0BEA8A178C}"/>
          </ac:spMkLst>
        </pc:spChg>
        <pc:picChg chg="ord">
          <ac:chgData name="Goolcharan, Lisa (EDU)" userId="S::lisa.goolcharan@gov.mb.ca::2ccbd44c-bf31-4554-b32d-181535b54a2e" providerId="AD" clId="Web-{54A49501-7370-4B24-BD53-568037CA850E}" dt="2020-12-10T23:16:24.890" v="5387"/>
          <ac:picMkLst>
            <pc:docMk/>
            <pc:sldMk cId="737511176" sldId="491"/>
            <ac:picMk id="3" creationId="{6DBFA39F-8CA6-1042-9348-BC8006B662D2}"/>
          </ac:picMkLst>
        </pc:picChg>
      </pc:sldChg>
      <pc:sldChg chg="addSp delSp modSp">
        <pc:chgData name="Goolcharan, Lisa (EDU)" userId="S::lisa.goolcharan@gov.mb.ca::2ccbd44c-bf31-4554-b32d-181535b54a2e" providerId="AD" clId="Web-{54A49501-7370-4B24-BD53-568037CA850E}" dt="2020-12-10T23:21:44.422" v="5406"/>
        <pc:sldMkLst>
          <pc:docMk/>
          <pc:sldMk cId="1735836699" sldId="492"/>
        </pc:sldMkLst>
        <pc:spChg chg="add">
          <ac:chgData name="Goolcharan, Lisa (EDU)" userId="S::lisa.goolcharan@gov.mb.ca::2ccbd44c-bf31-4554-b32d-181535b54a2e" providerId="AD" clId="Web-{54A49501-7370-4B24-BD53-568037CA850E}" dt="2020-12-10T23:21:44.375" v="5405"/>
          <ac:spMkLst>
            <pc:docMk/>
            <pc:sldMk cId="1735836699" sldId="492"/>
            <ac:spMk id="4" creationId="{A837B4A7-46F6-46FB-96DE-92CB6E1544B4}"/>
          </ac:spMkLst>
        </pc:spChg>
        <pc:spChg chg="mod">
          <ac:chgData name="Goolcharan, Lisa (EDU)" userId="S::lisa.goolcharan@gov.mb.ca::2ccbd44c-bf31-4554-b32d-181535b54a2e" providerId="AD" clId="Web-{54A49501-7370-4B24-BD53-568037CA850E}" dt="2020-12-10T23:04:59.903" v="5349" actId="20577"/>
          <ac:spMkLst>
            <pc:docMk/>
            <pc:sldMk cId="1735836699" sldId="492"/>
            <ac:spMk id="14" creationId="{10D15CE9-1EFB-0D4B-A627-7A0BEA8A178C}"/>
          </ac:spMkLst>
        </pc:spChg>
        <pc:picChg chg="del">
          <ac:chgData name="Goolcharan, Lisa (EDU)" userId="S::lisa.goolcharan@gov.mb.ca::2ccbd44c-bf31-4554-b32d-181535b54a2e" providerId="AD" clId="Web-{54A49501-7370-4B24-BD53-568037CA850E}" dt="2020-12-10T23:21:43.485" v="5404"/>
          <ac:picMkLst>
            <pc:docMk/>
            <pc:sldMk cId="1735836699" sldId="492"/>
            <ac:picMk id="3" creationId="{6DBFA39F-8CA6-1042-9348-BC8006B662D2}"/>
          </ac:picMkLst>
        </pc:picChg>
        <pc:picChg chg="add">
          <ac:chgData name="Goolcharan, Lisa (EDU)" userId="S::lisa.goolcharan@gov.mb.ca::2ccbd44c-bf31-4554-b32d-181535b54a2e" providerId="AD" clId="Web-{54A49501-7370-4B24-BD53-568037CA850E}" dt="2020-12-10T23:21:44.422" v="5406"/>
          <ac:picMkLst>
            <pc:docMk/>
            <pc:sldMk cId="1735836699" sldId="492"/>
            <ac:picMk id="5" creationId="{BBF65E77-7AA1-45A9-A05F-5698787C2EA7}"/>
          </ac:picMkLst>
        </pc:picChg>
      </pc:sldChg>
      <pc:sldChg chg="modSp">
        <pc:chgData name="Goolcharan, Lisa (EDU)" userId="S::lisa.goolcharan@gov.mb.ca::2ccbd44c-bf31-4554-b32d-181535b54a2e" providerId="AD" clId="Web-{54A49501-7370-4B24-BD53-568037CA850E}" dt="2020-12-10T22:10:13.673" v="4771" actId="20577"/>
        <pc:sldMkLst>
          <pc:docMk/>
          <pc:sldMk cId="1368334527" sldId="493"/>
        </pc:sldMkLst>
        <pc:spChg chg="mod">
          <ac:chgData name="Goolcharan, Lisa (EDU)" userId="S::lisa.goolcharan@gov.mb.ca::2ccbd44c-bf31-4554-b32d-181535b54a2e" providerId="AD" clId="Web-{54A49501-7370-4B24-BD53-568037CA850E}" dt="2020-12-10T22:10:13.673" v="4771" actId="20577"/>
          <ac:spMkLst>
            <pc:docMk/>
            <pc:sldMk cId="1368334527" sldId="493"/>
            <ac:spMk id="8" creationId="{88FB7F60-507A-4395-8C83-147FFF64E22D}"/>
          </ac:spMkLst>
        </pc:spChg>
        <pc:graphicFrameChg chg="mod modGraphic">
          <ac:chgData name="Goolcharan, Lisa (EDU)" userId="S::lisa.goolcharan@gov.mb.ca::2ccbd44c-bf31-4554-b32d-181535b54a2e" providerId="AD" clId="Web-{54A49501-7370-4B24-BD53-568037CA850E}" dt="2020-12-10T22:10:03.861" v="4769"/>
          <ac:graphicFrameMkLst>
            <pc:docMk/>
            <pc:sldMk cId="1368334527" sldId="493"/>
            <ac:graphicFrameMk id="7" creationId="{C2EF123C-1D38-48D0-97FC-0C912B7A033D}"/>
          </ac:graphicFrameMkLst>
        </pc:graphicFrameChg>
      </pc:sldChg>
      <pc:sldChg chg="del">
        <pc:chgData name="Goolcharan, Lisa (EDU)" userId="S::lisa.goolcharan@gov.mb.ca::2ccbd44c-bf31-4554-b32d-181535b54a2e" providerId="AD" clId="Web-{54A49501-7370-4B24-BD53-568037CA850E}" dt="2020-12-10T21:34:01.244" v="4760"/>
        <pc:sldMkLst>
          <pc:docMk/>
          <pc:sldMk cId="2886815467" sldId="495"/>
        </pc:sldMkLst>
      </pc:sldChg>
      <pc:sldChg chg="modSp">
        <pc:chgData name="Goolcharan, Lisa (EDU)" userId="S::lisa.goolcharan@gov.mb.ca::2ccbd44c-bf31-4554-b32d-181535b54a2e" providerId="AD" clId="Web-{54A49501-7370-4B24-BD53-568037CA850E}" dt="2020-12-10T22:18:20.831" v="5033" actId="20577"/>
        <pc:sldMkLst>
          <pc:docMk/>
          <pc:sldMk cId="1674306419" sldId="497"/>
        </pc:sldMkLst>
        <pc:spChg chg="mod">
          <ac:chgData name="Goolcharan, Lisa (EDU)" userId="S::lisa.goolcharan@gov.mb.ca::2ccbd44c-bf31-4554-b32d-181535b54a2e" providerId="AD" clId="Web-{54A49501-7370-4B24-BD53-568037CA850E}" dt="2020-12-10T22:18:20.831" v="5033" actId="20577"/>
          <ac:spMkLst>
            <pc:docMk/>
            <pc:sldMk cId="1674306419" sldId="497"/>
            <ac:spMk id="19" creationId="{3422EAA0-1CF6-494B-BE3F-EBA1CFC4C2B6}"/>
          </ac:spMkLst>
        </pc:spChg>
        <pc:graphicFrameChg chg="modGraphic">
          <ac:chgData name="Goolcharan, Lisa (EDU)" userId="S::lisa.goolcharan@gov.mb.ca::2ccbd44c-bf31-4554-b32d-181535b54a2e" providerId="AD" clId="Web-{54A49501-7370-4B24-BD53-568037CA850E}" dt="2020-12-10T18:16:39.724" v="810" actId="20577"/>
          <ac:graphicFrameMkLst>
            <pc:docMk/>
            <pc:sldMk cId="1674306419" sldId="497"/>
            <ac:graphicFrameMk id="2" creationId="{F4012704-C053-A14D-8D88-9FC8A4A48842}"/>
          </ac:graphicFrameMkLst>
        </pc:graphicFrameChg>
      </pc:sldChg>
      <pc:sldChg chg="modSp">
        <pc:chgData name="Goolcharan, Lisa (EDU)" userId="S::lisa.goolcharan@gov.mb.ca::2ccbd44c-bf31-4554-b32d-181535b54a2e" providerId="AD" clId="Web-{54A49501-7370-4B24-BD53-568037CA850E}" dt="2020-12-10T20:04:27.634" v="3865" actId="20577"/>
        <pc:sldMkLst>
          <pc:docMk/>
          <pc:sldMk cId="2713959506" sldId="499"/>
        </pc:sldMkLst>
        <pc:spChg chg="mod">
          <ac:chgData name="Goolcharan, Lisa (EDU)" userId="S::lisa.goolcharan@gov.mb.ca::2ccbd44c-bf31-4554-b32d-181535b54a2e" providerId="AD" clId="Web-{54A49501-7370-4B24-BD53-568037CA850E}" dt="2020-12-10T20:04:27.634" v="3865" actId="20577"/>
          <ac:spMkLst>
            <pc:docMk/>
            <pc:sldMk cId="2713959506" sldId="499"/>
            <ac:spMk id="2" creationId="{937F8C4C-6144-45EA-8ED5-9564B670A9CF}"/>
          </ac:spMkLst>
        </pc:spChg>
      </pc:sldChg>
      <pc:sldChg chg="del">
        <pc:chgData name="Goolcharan, Lisa (EDU)" userId="S::lisa.goolcharan@gov.mb.ca::2ccbd44c-bf31-4554-b32d-181535b54a2e" providerId="AD" clId="Web-{54A49501-7370-4B24-BD53-568037CA850E}" dt="2020-12-10T21:34:07.853" v="4761"/>
        <pc:sldMkLst>
          <pc:docMk/>
          <pc:sldMk cId="3893400470" sldId="500"/>
        </pc:sldMkLst>
      </pc:sldChg>
      <pc:sldChg chg="modSp">
        <pc:chgData name="Goolcharan, Lisa (EDU)" userId="S::lisa.goolcharan@gov.mb.ca::2ccbd44c-bf31-4554-b32d-181535b54a2e" providerId="AD" clId="Web-{54A49501-7370-4B24-BD53-568037CA850E}" dt="2020-12-10T21:34:17.744" v="4762" actId="1076"/>
        <pc:sldMkLst>
          <pc:docMk/>
          <pc:sldMk cId="1142508865" sldId="504"/>
        </pc:sldMkLst>
        <pc:spChg chg="mod">
          <ac:chgData name="Goolcharan, Lisa (EDU)" userId="S::lisa.goolcharan@gov.mb.ca::2ccbd44c-bf31-4554-b32d-181535b54a2e" providerId="AD" clId="Web-{54A49501-7370-4B24-BD53-568037CA850E}" dt="2020-12-10T21:22:23.039" v="4430" actId="1076"/>
          <ac:spMkLst>
            <pc:docMk/>
            <pc:sldMk cId="1142508865" sldId="504"/>
            <ac:spMk id="2" creationId="{BD00500A-C068-4163-8675-F5304A5DDCD7}"/>
          </ac:spMkLst>
        </pc:spChg>
        <pc:spChg chg="mod">
          <ac:chgData name="Goolcharan, Lisa (EDU)" userId="S::lisa.goolcharan@gov.mb.ca::2ccbd44c-bf31-4554-b32d-181535b54a2e" providerId="AD" clId="Web-{54A49501-7370-4B24-BD53-568037CA850E}" dt="2020-12-10T21:22:34.695" v="4433" actId="1076"/>
          <ac:spMkLst>
            <pc:docMk/>
            <pc:sldMk cId="1142508865" sldId="504"/>
            <ac:spMk id="8" creationId="{88FB7F60-507A-4395-8C83-147FFF64E22D}"/>
          </ac:spMkLst>
        </pc:spChg>
        <pc:graphicFrameChg chg="mod modGraphic">
          <ac:chgData name="Goolcharan, Lisa (EDU)" userId="S::lisa.goolcharan@gov.mb.ca::2ccbd44c-bf31-4554-b32d-181535b54a2e" providerId="AD" clId="Web-{54A49501-7370-4B24-BD53-568037CA850E}" dt="2020-12-10T21:34:17.744" v="4762" actId="1076"/>
          <ac:graphicFrameMkLst>
            <pc:docMk/>
            <pc:sldMk cId="1142508865" sldId="504"/>
            <ac:graphicFrameMk id="7" creationId="{C2EF123C-1D38-48D0-97FC-0C912B7A033D}"/>
          </ac:graphicFrameMkLst>
        </pc:graphicFrameChg>
      </pc:sldChg>
      <pc:sldChg chg="del">
        <pc:chgData name="Goolcharan, Lisa (EDU)" userId="S::lisa.goolcharan@gov.mb.ca::2ccbd44c-bf31-4554-b32d-181535b54a2e" providerId="AD" clId="Web-{54A49501-7370-4B24-BD53-568037CA850E}" dt="2020-12-10T18:18:18.412" v="833"/>
        <pc:sldMkLst>
          <pc:docMk/>
          <pc:sldMk cId="2609438210" sldId="505"/>
        </pc:sldMkLst>
      </pc:sldChg>
      <pc:sldChg chg="modSp mod setBg">
        <pc:chgData name="Goolcharan, Lisa (EDU)" userId="S::lisa.goolcharan@gov.mb.ca::2ccbd44c-bf31-4554-b32d-181535b54a2e" providerId="AD" clId="Web-{54A49501-7370-4B24-BD53-568037CA850E}" dt="2020-12-10T23:09:26.295" v="5368"/>
        <pc:sldMkLst>
          <pc:docMk/>
          <pc:sldMk cId="3374029679" sldId="506"/>
        </pc:sldMkLst>
        <pc:spChg chg="mod">
          <ac:chgData name="Goolcharan, Lisa (EDU)" userId="S::lisa.goolcharan@gov.mb.ca::2ccbd44c-bf31-4554-b32d-181535b54a2e" providerId="AD" clId="Web-{54A49501-7370-4B24-BD53-568037CA850E}" dt="2020-12-10T18:18:05.584" v="831" actId="20577"/>
          <ac:spMkLst>
            <pc:docMk/>
            <pc:sldMk cId="3374029679" sldId="506"/>
            <ac:spMk id="2" creationId="{04154FC8-C67D-4588-8E7F-6907F67114D0}"/>
          </ac:spMkLst>
        </pc:spChg>
      </pc:sldChg>
      <pc:sldChg chg="addSp modSp add mod ord replId setBg">
        <pc:chgData name="Goolcharan, Lisa (EDU)" userId="S::lisa.goolcharan@gov.mb.ca::2ccbd44c-bf31-4554-b32d-181535b54a2e" providerId="AD" clId="Web-{54A49501-7370-4B24-BD53-568037CA850E}" dt="2020-12-10T23:10:03.951" v="5369"/>
        <pc:sldMkLst>
          <pc:docMk/>
          <pc:sldMk cId="1097575668" sldId="507"/>
        </pc:sldMkLst>
        <pc:spChg chg="mod">
          <ac:chgData name="Goolcharan, Lisa (EDU)" userId="S::lisa.goolcharan@gov.mb.ca::2ccbd44c-bf31-4554-b32d-181535b54a2e" providerId="AD" clId="Web-{54A49501-7370-4B24-BD53-568037CA850E}" dt="2020-12-10T19:35:53.797" v="2205" actId="1076"/>
          <ac:spMkLst>
            <pc:docMk/>
            <pc:sldMk cId="1097575668" sldId="507"/>
            <ac:spMk id="2" creationId="{04154FC8-C67D-4588-8E7F-6907F67114D0}"/>
          </ac:spMkLst>
        </pc:spChg>
        <pc:spChg chg="add mod">
          <ac:chgData name="Goolcharan, Lisa (EDU)" userId="S::lisa.goolcharan@gov.mb.ca::2ccbd44c-bf31-4554-b32d-181535b54a2e" providerId="AD" clId="Web-{54A49501-7370-4B24-BD53-568037CA850E}" dt="2020-12-10T19:35:50.562" v="2204" actId="1076"/>
          <ac:spMkLst>
            <pc:docMk/>
            <pc:sldMk cId="1097575668" sldId="507"/>
            <ac:spMk id="3" creationId="{5ED73375-230C-426A-95D8-7CF67DBF6444}"/>
          </ac:spMkLst>
        </pc:spChg>
        <pc:spChg chg="add mod">
          <ac:chgData name="Goolcharan, Lisa (EDU)" userId="S::lisa.goolcharan@gov.mb.ca::2ccbd44c-bf31-4554-b32d-181535b54a2e" providerId="AD" clId="Web-{54A49501-7370-4B24-BD53-568037CA850E}" dt="2020-12-10T22:34:39.835" v="5175" actId="1076"/>
          <ac:spMkLst>
            <pc:docMk/>
            <pc:sldMk cId="1097575668" sldId="507"/>
            <ac:spMk id="6" creationId="{E24725C9-B205-4AE3-B124-27CA4CFB8A1A}"/>
          </ac:spMkLst>
        </pc:spChg>
        <pc:graphicFrameChg chg="add mod modGraphic">
          <ac:chgData name="Goolcharan, Lisa (EDU)" userId="S::lisa.goolcharan@gov.mb.ca::2ccbd44c-bf31-4554-b32d-181535b54a2e" providerId="AD" clId="Web-{54A49501-7370-4B24-BD53-568037CA850E}" dt="2020-12-10T19:39:57.282" v="2386"/>
          <ac:graphicFrameMkLst>
            <pc:docMk/>
            <pc:sldMk cId="1097575668" sldId="507"/>
            <ac:graphicFrameMk id="4" creationId="{D3EED833-F653-4B5B-B9D5-4FDF260F5FA3}"/>
          </ac:graphicFrameMkLst>
        </pc:graphicFrameChg>
      </pc:sldChg>
      <pc:sldChg chg="addSp modSp new mod ord setBg">
        <pc:chgData name="Goolcharan, Lisa (EDU)" userId="S::lisa.goolcharan@gov.mb.ca::2ccbd44c-bf31-4554-b32d-181535b54a2e" providerId="AD" clId="Web-{54A49501-7370-4B24-BD53-568037CA850E}" dt="2020-12-10T23:10:15.295" v="5370"/>
        <pc:sldMkLst>
          <pc:docMk/>
          <pc:sldMk cId="643630967" sldId="508"/>
        </pc:sldMkLst>
        <pc:spChg chg="add mod">
          <ac:chgData name="Goolcharan, Lisa (EDU)" userId="S::lisa.goolcharan@gov.mb.ca::2ccbd44c-bf31-4554-b32d-181535b54a2e" providerId="AD" clId="Web-{54A49501-7370-4B24-BD53-568037CA850E}" dt="2020-12-10T23:03:20.106" v="5334" actId="1076"/>
          <ac:spMkLst>
            <pc:docMk/>
            <pc:sldMk cId="643630967" sldId="508"/>
            <ac:spMk id="2" creationId="{04E925E9-5A14-460C-84D9-7DA023356FE4}"/>
          </ac:spMkLst>
        </pc:spChg>
        <pc:spChg chg="add mod">
          <ac:chgData name="Goolcharan, Lisa (EDU)" userId="S::lisa.goolcharan@gov.mb.ca::2ccbd44c-bf31-4554-b32d-181535b54a2e" providerId="AD" clId="Web-{54A49501-7370-4B24-BD53-568037CA850E}" dt="2020-12-10T23:03:32.465" v="5340" actId="20577"/>
          <ac:spMkLst>
            <pc:docMk/>
            <pc:sldMk cId="643630967" sldId="508"/>
            <ac:spMk id="4" creationId="{4C152105-BB6B-4ED5-8BD5-BE0EAD62EDFD}"/>
          </ac:spMkLst>
        </pc:spChg>
      </pc:sldChg>
      <pc:sldChg chg="addSp delSp modSp new mod ord setBg">
        <pc:chgData name="Goolcharan, Lisa (EDU)" userId="S::lisa.goolcharan@gov.mb.ca::2ccbd44c-bf31-4554-b32d-181535b54a2e" providerId="AD" clId="Web-{54A49501-7370-4B24-BD53-568037CA850E}" dt="2020-12-10T23:11:53.686" v="5372"/>
        <pc:sldMkLst>
          <pc:docMk/>
          <pc:sldMk cId="3804758345" sldId="509"/>
        </pc:sldMkLst>
        <pc:spChg chg="add mod">
          <ac:chgData name="Goolcharan, Lisa (EDU)" userId="S::lisa.goolcharan@gov.mb.ca::2ccbd44c-bf31-4554-b32d-181535b54a2e" providerId="AD" clId="Web-{54A49501-7370-4B24-BD53-568037CA850E}" dt="2020-12-10T22:38:04.601" v="5271" actId="20577"/>
          <ac:spMkLst>
            <pc:docMk/>
            <pc:sldMk cId="3804758345" sldId="509"/>
            <ac:spMk id="3" creationId="{5AC9E5EA-E842-4C31-B48E-7FE0B802439C}"/>
          </ac:spMkLst>
        </pc:spChg>
        <pc:spChg chg="add mod">
          <ac:chgData name="Goolcharan, Lisa (EDU)" userId="S::lisa.goolcharan@gov.mb.ca::2ccbd44c-bf31-4554-b32d-181535b54a2e" providerId="AD" clId="Web-{54A49501-7370-4B24-BD53-568037CA850E}" dt="2020-12-10T22:15:21.393" v="5004" actId="20577"/>
          <ac:spMkLst>
            <pc:docMk/>
            <pc:sldMk cId="3804758345" sldId="509"/>
            <ac:spMk id="4" creationId="{AA77E3C5-58EC-4B2F-AEC6-4AA620454196}"/>
          </ac:spMkLst>
        </pc:spChg>
        <pc:spChg chg="add mod">
          <ac:chgData name="Goolcharan, Lisa (EDU)" userId="S::lisa.goolcharan@gov.mb.ca::2ccbd44c-bf31-4554-b32d-181535b54a2e" providerId="AD" clId="Web-{54A49501-7370-4B24-BD53-568037CA850E}" dt="2020-12-10T22:39:02.570" v="5293" actId="20577"/>
          <ac:spMkLst>
            <pc:docMk/>
            <pc:sldMk cId="3804758345" sldId="509"/>
            <ac:spMk id="7" creationId="{8D4F8F54-E699-4591-AC87-D9F78A9F8D47}"/>
          </ac:spMkLst>
        </pc:spChg>
        <pc:spChg chg="add mod">
          <ac:chgData name="Goolcharan, Lisa (EDU)" userId="S::lisa.goolcharan@gov.mb.ca::2ccbd44c-bf31-4554-b32d-181535b54a2e" providerId="AD" clId="Web-{54A49501-7370-4B24-BD53-568037CA850E}" dt="2020-12-10T22:39:28.804" v="5312" actId="20577"/>
          <ac:spMkLst>
            <pc:docMk/>
            <pc:sldMk cId="3804758345" sldId="509"/>
            <ac:spMk id="10" creationId="{71ACF759-C9B5-480C-861E-B4BB1C0CB011}"/>
          </ac:spMkLst>
        </pc:spChg>
        <pc:picChg chg="add mod">
          <ac:chgData name="Goolcharan, Lisa (EDU)" userId="S::lisa.goolcharan@gov.mb.ca::2ccbd44c-bf31-4554-b32d-181535b54a2e" providerId="AD" clId="Web-{54A49501-7370-4B24-BD53-568037CA850E}" dt="2020-12-10T22:37:36.241" v="5260" actId="1076"/>
          <ac:picMkLst>
            <pc:docMk/>
            <pc:sldMk cId="3804758345" sldId="509"/>
            <ac:picMk id="6" creationId="{7FB61A3F-573A-4DDE-B9B7-8970F7A56BB3}"/>
          </ac:picMkLst>
        </pc:picChg>
        <pc:picChg chg="add del">
          <ac:chgData name="Goolcharan, Lisa (EDU)" userId="S::lisa.goolcharan@gov.mb.ca::2ccbd44c-bf31-4554-b32d-181535b54a2e" providerId="AD" clId="Web-{54A49501-7370-4B24-BD53-568037CA850E}" dt="2020-12-10T22:39:12.242" v="5297"/>
          <ac:picMkLst>
            <pc:docMk/>
            <pc:sldMk cId="3804758345" sldId="509"/>
            <ac:picMk id="9" creationId="{D03C887F-0C5C-44B4-94F3-C7EFFF622C15}"/>
          </ac:picMkLst>
        </pc:picChg>
      </pc:sldChg>
    </pc:docChg>
  </pc:docChgLst>
  <pc:docChgLst>
    <pc:chgData name="Goolcharan, Lisa (EDU)" userId="S::lisa.goolcharan@gov.mb.ca::2ccbd44c-bf31-4554-b32d-181535b54a2e" providerId="AD" clId="Web-{90BFD923-CC7E-4607-BB1A-4B619BEE4265}"/>
    <pc:docChg chg="modSld">
      <pc:chgData name="Goolcharan, Lisa (EDU)" userId="S::lisa.goolcharan@gov.mb.ca::2ccbd44c-bf31-4554-b32d-181535b54a2e" providerId="AD" clId="Web-{90BFD923-CC7E-4607-BB1A-4B619BEE4265}" dt="2020-12-14T14:51:13.309" v="869" actId="20577"/>
      <pc:docMkLst>
        <pc:docMk/>
      </pc:docMkLst>
      <pc:sldChg chg="modSp">
        <pc:chgData name="Goolcharan, Lisa (EDU)" userId="S::lisa.goolcharan@gov.mb.ca::2ccbd44c-bf31-4554-b32d-181535b54a2e" providerId="AD" clId="Web-{90BFD923-CC7E-4607-BB1A-4B619BEE4265}" dt="2020-12-14T14:26:10.866" v="234" actId="20577"/>
        <pc:sldMkLst>
          <pc:docMk/>
          <pc:sldMk cId="403338700" sldId="257"/>
        </pc:sldMkLst>
        <pc:spChg chg="mod">
          <ac:chgData name="Goolcharan, Lisa (EDU)" userId="S::lisa.goolcharan@gov.mb.ca::2ccbd44c-bf31-4554-b32d-181535b54a2e" providerId="AD" clId="Web-{90BFD923-CC7E-4607-BB1A-4B619BEE4265}" dt="2020-12-14T14:25:15.944" v="149" actId="1076"/>
          <ac:spMkLst>
            <pc:docMk/>
            <pc:sldMk cId="403338700" sldId="257"/>
            <ac:spMk id="3" creationId="{97991FDC-4A34-4A60-B5BA-9F83AF8768B5}"/>
          </ac:spMkLst>
        </pc:spChg>
        <pc:spChg chg="mod">
          <ac:chgData name="Goolcharan, Lisa (EDU)" userId="S::lisa.goolcharan@gov.mb.ca::2ccbd44c-bf31-4554-b32d-181535b54a2e" providerId="AD" clId="Web-{90BFD923-CC7E-4607-BB1A-4B619BEE4265}" dt="2020-12-14T14:26:10.866" v="234" actId="20577"/>
          <ac:spMkLst>
            <pc:docMk/>
            <pc:sldMk cId="403338700" sldId="257"/>
            <ac:spMk id="8" creationId="{050585A3-4C82-464F-A994-96980335C179}"/>
          </ac:spMkLst>
        </pc:spChg>
      </pc:sldChg>
      <pc:sldChg chg="modSp">
        <pc:chgData name="Goolcharan, Lisa (EDU)" userId="S::lisa.goolcharan@gov.mb.ca::2ccbd44c-bf31-4554-b32d-181535b54a2e" providerId="AD" clId="Web-{90BFD923-CC7E-4607-BB1A-4B619BEE4265}" dt="2020-12-14T14:45:56.323" v="752" actId="20577"/>
        <pc:sldMkLst>
          <pc:docMk/>
          <pc:sldMk cId="389718236" sldId="258"/>
        </pc:sldMkLst>
        <pc:spChg chg="mod">
          <ac:chgData name="Goolcharan, Lisa (EDU)" userId="S::lisa.goolcharan@gov.mb.ca::2ccbd44c-bf31-4554-b32d-181535b54a2e" providerId="AD" clId="Web-{90BFD923-CC7E-4607-BB1A-4B619BEE4265}" dt="2020-12-14T14:45:56.323" v="752" actId="20577"/>
          <ac:spMkLst>
            <pc:docMk/>
            <pc:sldMk cId="389718236" sldId="258"/>
            <ac:spMk id="9" creationId="{D93AB058-05CE-554E-B374-37649FA64487}"/>
          </ac:spMkLst>
        </pc:spChg>
      </pc:sldChg>
      <pc:sldChg chg="delSp modSp">
        <pc:chgData name="Goolcharan, Lisa (EDU)" userId="S::lisa.goolcharan@gov.mb.ca::2ccbd44c-bf31-4554-b32d-181535b54a2e" providerId="AD" clId="Web-{90BFD923-CC7E-4607-BB1A-4B619BEE4265}" dt="2020-12-14T14:50:08.856" v="813" actId="20577"/>
        <pc:sldMkLst>
          <pc:docMk/>
          <pc:sldMk cId="86792074" sldId="484"/>
        </pc:sldMkLst>
        <pc:spChg chg="mod">
          <ac:chgData name="Goolcharan, Lisa (EDU)" userId="S::lisa.goolcharan@gov.mb.ca::2ccbd44c-bf31-4554-b32d-181535b54a2e" providerId="AD" clId="Web-{90BFD923-CC7E-4607-BB1A-4B619BEE4265}" dt="2020-12-14T14:48:25.449" v="780" actId="14100"/>
          <ac:spMkLst>
            <pc:docMk/>
            <pc:sldMk cId="86792074" sldId="484"/>
            <ac:spMk id="4" creationId="{02A5AD97-3B63-42E1-A797-7473492387EC}"/>
          </ac:spMkLst>
        </pc:spChg>
        <pc:spChg chg="mod">
          <ac:chgData name="Goolcharan, Lisa (EDU)" userId="S::lisa.goolcharan@gov.mb.ca::2ccbd44c-bf31-4554-b32d-181535b54a2e" providerId="AD" clId="Web-{90BFD923-CC7E-4607-BB1A-4B619BEE4265}" dt="2020-12-14T14:50:08.856" v="813" actId="20577"/>
          <ac:spMkLst>
            <pc:docMk/>
            <pc:sldMk cId="86792074" sldId="484"/>
            <ac:spMk id="7" creationId="{827EF14D-1CF5-4AF8-8A16-0B8124B0FDA8}"/>
          </ac:spMkLst>
        </pc:spChg>
        <pc:spChg chg="mod">
          <ac:chgData name="Goolcharan, Lisa (EDU)" userId="S::lisa.goolcharan@gov.mb.ca::2ccbd44c-bf31-4554-b32d-181535b54a2e" providerId="AD" clId="Web-{90BFD923-CC7E-4607-BB1A-4B619BEE4265}" dt="2020-12-14T14:48:41.871" v="781" actId="1076"/>
          <ac:spMkLst>
            <pc:docMk/>
            <pc:sldMk cId="86792074" sldId="484"/>
            <ac:spMk id="19" creationId="{5F7D0B71-B8B2-F944-B23F-71BF9BE08A1A}"/>
          </ac:spMkLst>
        </pc:spChg>
        <pc:spChg chg="mod">
          <ac:chgData name="Goolcharan, Lisa (EDU)" userId="S::lisa.goolcharan@gov.mb.ca::2ccbd44c-bf31-4554-b32d-181535b54a2e" providerId="AD" clId="Web-{90BFD923-CC7E-4607-BB1A-4B619BEE4265}" dt="2020-12-14T14:48:13.871" v="779" actId="20577"/>
          <ac:spMkLst>
            <pc:docMk/>
            <pc:sldMk cId="86792074" sldId="484"/>
            <ac:spMk id="27" creationId="{C1E3274A-1337-B741-8527-AB27494DF094}"/>
          </ac:spMkLst>
        </pc:spChg>
        <pc:spChg chg="mod">
          <ac:chgData name="Goolcharan, Lisa (EDU)" userId="S::lisa.goolcharan@gov.mb.ca::2ccbd44c-bf31-4554-b32d-181535b54a2e" providerId="AD" clId="Web-{90BFD923-CC7E-4607-BB1A-4B619BEE4265}" dt="2020-12-14T14:47:56.386" v="777" actId="14100"/>
          <ac:spMkLst>
            <pc:docMk/>
            <pc:sldMk cId="86792074" sldId="484"/>
            <ac:spMk id="34" creationId="{1B979834-B9E1-5C4D-AD40-5CEA2C350EEC}"/>
          </ac:spMkLst>
        </pc:spChg>
        <pc:picChg chg="mod">
          <ac:chgData name="Goolcharan, Lisa (EDU)" userId="S::lisa.goolcharan@gov.mb.ca::2ccbd44c-bf31-4554-b32d-181535b54a2e" providerId="AD" clId="Web-{90BFD923-CC7E-4607-BB1A-4B619BEE4265}" dt="2020-12-14T14:48:47.543" v="783" actId="1076"/>
          <ac:picMkLst>
            <pc:docMk/>
            <pc:sldMk cId="86792074" sldId="484"/>
            <ac:picMk id="8" creationId="{EFEB1C0B-33EB-45D8-8436-4C30A316D0ED}"/>
          </ac:picMkLst>
        </pc:picChg>
        <pc:picChg chg="del">
          <ac:chgData name="Goolcharan, Lisa (EDU)" userId="S::lisa.goolcharan@gov.mb.ca::2ccbd44c-bf31-4554-b32d-181535b54a2e" providerId="AD" clId="Web-{90BFD923-CC7E-4607-BB1A-4B619BEE4265}" dt="2020-12-14T14:47:29.746" v="765"/>
          <ac:picMkLst>
            <pc:docMk/>
            <pc:sldMk cId="86792074" sldId="484"/>
            <ac:picMk id="10" creationId="{DC1550AA-B9FC-49A8-92CD-E0BA675FBF7E}"/>
          </ac:picMkLst>
        </pc:picChg>
        <pc:picChg chg="mod">
          <ac:chgData name="Goolcharan, Lisa (EDU)" userId="S::lisa.goolcharan@gov.mb.ca::2ccbd44c-bf31-4554-b32d-181535b54a2e" providerId="AD" clId="Web-{90BFD923-CC7E-4607-BB1A-4B619BEE4265}" dt="2020-12-14T14:47:24.636" v="763" actId="1076"/>
          <ac:picMkLst>
            <pc:docMk/>
            <pc:sldMk cId="86792074" sldId="484"/>
            <ac:picMk id="14" creationId="{2886D449-F1E6-3547-A724-677D8ED9954E}"/>
          </ac:picMkLst>
        </pc:picChg>
        <pc:picChg chg="del">
          <ac:chgData name="Goolcharan, Lisa (EDU)" userId="S::lisa.goolcharan@gov.mb.ca::2ccbd44c-bf31-4554-b32d-181535b54a2e" providerId="AD" clId="Web-{90BFD923-CC7E-4607-BB1A-4B619BEE4265}" dt="2020-12-14T14:47:31.839" v="766"/>
          <ac:picMkLst>
            <pc:docMk/>
            <pc:sldMk cId="86792074" sldId="484"/>
            <ac:picMk id="33" creationId="{7899BFA8-9936-D44B-B440-8CB7A16EAC22}"/>
          </ac:picMkLst>
        </pc:picChg>
      </pc:sldChg>
      <pc:sldChg chg="modSp">
        <pc:chgData name="Goolcharan, Lisa (EDU)" userId="S::lisa.goolcharan@gov.mb.ca::2ccbd44c-bf31-4554-b32d-181535b54a2e" providerId="AD" clId="Web-{90BFD923-CC7E-4607-BB1A-4B619BEE4265}" dt="2020-12-14T14:46:45.855" v="762" actId="20577"/>
        <pc:sldMkLst>
          <pc:docMk/>
          <pc:sldMk cId="705931093" sldId="485"/>
        </pc:sldMkLst>
        <pc:spChg chg="mod">
          <ac:chgData name="Goolcharan, Lisa (EDU)" userId="S::lisa.goolcharan@gov.mb.ca::2ccbd44c-bf31-4554-b32d-181535b54a2e" providerId="AD" clId="Web-{90BFD923-CC7E-4607-BB1A-4B619BEE4265}" dt="2020-12-14T14:46:45.855" v="762" actId="20577"/>
          <ac:spMkLst>
            <pc:docMk/>
            <pc:sldMk cId="705931093" sldId="485"/>
            <ac:spMk id="2" creationId="{13ADFFBD-CE88-214C-94A3-63B1290B4157}"/>
          </ac:spMkLst>
        </pc:spChg>
      </pc:sldChg>
      <pc:sldChg chg="delSp modSp">
        <pc:chgData name="Goolcharan, Lisa (EDU)" userId="S::lisa.goolcharan@gov.mb.ca::2ccbd44c-bf31-4554-b32d-181535b54a2e" providerId="AD" clId="Web-{90BFD923-CC7E-4607-BB1A-4B619BEE4265}" dt="2020-12-14T14:45:19.792" v="739" actId="20577"/>
        <pc:sldMkLst>
          <pc:docMk/>
          <pc:sldMk cId="4116292960" sldId="486"/>
        </pc:sldMkLst>
        <pc:spChg chg="mod">
          <ac:chgData name="Goolcharan, Lisa (EDU)" userId="S::lisa.goolcharan@gov.mb.ca::2ccbd44c-bf31-4554-b32d-181535b54a2e" providerId="AD" clId="Web-{90BFD923-CC7E-4607-BB1A-4B619BEE4265}" dt="2020-12-14T14:41:31.229" v="616" actId="1076"/>
          <ac:spMkLst>
            <pc:docMk/>
            <pc:sldMk cId="4116292960" sldId="486"/>
            <ac:spMk id="3" creationId="{4EE67B47-2D4E-4A4F-88E3-C147433FFBB1}"/>
          </ac:spMkLst>
        </pc:spChg>
        <pc:spChg chg="mod">
          <ac:chgData name="Goolcharan, Lisa (EDU)" userId="S::lisa.goolcharan@gov.mb.ca::2ccbd44c-bf31-4554-b32d-181535b54a2e" providerId="AD" clId="Web-{90BFD923-CC7E-4607-BB1A-4B619BEE4265}" dt="2020-12-14T14:45:19.792" v="739" actId="20577"/>
          <ac:spMkLst>
            <pc:docMk/>
            <pc:sldMk cId="4116292960" sldId="486"/>
            <ac:spMk id="4" creationId="{AA2DFF31-116E-BE47-B502-43C9DB306067}"/>
          </ac:spMkLst>
        </pc:spChg>
        <pc:spChg chg="mod">
          <ac:chgData name="Goolcharan, Lisa (EDU)" userId="S::lisa.goolcharan@gov.mb.ca::2ccbd44c-bf31-4554-b32d-181535b54a2e" providerId="AD" clId="Web-{90BFD923-CC7E-4607-BB1A-4B619BEE4265}" dt="2020-12-14T14:44:50.729" v="728" actId="20577"/>
          <ac:spMkLst>
            <pc:docMk/>
            <pc:sldMk cId="4116292960" sldId="486"/>
            <ac:spMk id="6" creationId="{622F1683-DA15-47F3-844C-DD9E04C92D26}"/>
          </ac:spMkLst>
        </pc:spChg>
        <pc:spChg chg="mod">
          <ac:chgData name="Goolcharan, Lisa (EDU)" userId="S::lisa.goolcharan@gov.mb.ca::2ccbd44c-bf31-4554-b32d-181535b54a2e" providerId="AD" clId="Web-{90BFD923-CC7E-4607-BB1A-4B619BEE4265}" dt="2020-12-14T14:44:37.698" v="717" actId="20577"/>
          <ac:spMkLst>
            <pc:docMk/>
            <pc:sldMk cId="4116292960" sldId="486"/>
            <ac:spMk id="34" creationId="{1B979834-B9E1-5C4D-AD40-5CEA2C350EEC}"/>
          </ac:spMkLst>
        </pc:spChg>
        <pc:spChg chg="mod">
          <ac:chgData name="Goolcharan, Lisa (EDU)" userId="S::lisa.goolcharan@gov.mb.ca::2ccbd44c-bf31-4554-b32d-181535b54a2e" providerId="AD" clId="Web-{90BFD923-CC7E-4607-BB1A-4B619BEE4265}" dt="2020-12-14T14:44:27.776" v="716" actId="1076"/>
          <ac:spMkLst>
            <pc:docMk/>
            <pc:sldMk cId="4116292960" sldId="486"/>
            <ac:spMk id="36" creationId="{39B6BCBB-D80B-DD46-A0CD-4CE4EAF5A706}"/>
          </ac:spMkLst>
        </pc:spChg>
        <pc:picChg chg="mod">
          <ac:chgData name="Goolcharan, Lisa (EDU)" userId="S::lisa.goolcharan@gov.mb.ca::2ccbd44c-bf31-4554-b32d-181535b54a2e" providerId="AD" clId="Web-{90BFD923-CC7E-4607-BB1A-4B619BEE4265}" dt="2020-12-14T14:42:49.635" v="631" actId="14100"/>
          <ac:picMkLst>
            <pc:docMk/>
            <pc:sldMk cId="4116292960" sldId="486"/>
            <ac:picMk id="10" creationId="{CB4451F0-A4AE-4154-9B4B-6A47CE280367}"/>
          </ac:picMkLst>
        </pc:picChg>
        <pc:picChg chg="mod">
          <ac:chgData name="Goolcharan, Lisa (EDU)" userId="S::lisa.goolcharan@gov.mb.ca::2ccbd44c-bf31-4554-b32d-181535b54a2e" providerId="AD" clId="Web-{90BFD923-CC7E-4607-BB1A-4B619BEE4265}" dt="2020-12-14T14:28:19.273" v="282" actId="1076"/>
          <ac:picMkLst>
            <pc:docMk/>
            <pc:sldMk cId="4116292960" sldId="486"/>
            <ac:picMk id="14" creationId="{2886D449-F1E6-3547-A724-677D8ED9954E}"/>
          </ac:picMkLst>
        </pc:picChg>
        <pc:picChg chg="del">
          <ac:chgData name="Goolcharan, Lisa (EDU)" userId="S::lisa.goolcharan@gov.mb.ca::2ccbd44c-bf31-4554-b32d-181535b54a2e" providerId="AD" clId="Web-{90BFD923-CC7E-4607-BB1A-4B619BEE4265}" dt="2020-12-14T14:28:00.851" v="279"/>
          <ac:picMkLst>
            <pc:docMk/>
            <pc:sldMk cId="4116292960" sldId="486"/>
            <ac:picMk id="29" creationId="{6E000AEC-6F5D-8D40-B841-46FCA7A274D4}"/>
          </ac:picMkLst>
        </pc:picChg>
        <pc:picChg chg="del">
          <ac:chgData name="Goolcharan, Lisa (EDU)" userId="S::lisa.goolcharan@gov.mb.ca::2ccbd44c-bf31-4554-b32d-181535b54a2e" providerId="AD" clId="Web-{90BFD923-CC7E-4607-BB1A-4B619BEE4265}" dt="2020-12-14T14:28:04.992" v="280"/>
          <ac:picMkLst>
            <pc:docMk/>
            <pc:sldMk cId="4116292960" sldId="486"/>
            <ac:picMk id="30" creationId="{39C7C8F7-68BE-ED42-8D40-E889F45499E3}"/>
          </ac:picMkLst>
        </pc:picChg>
      </pc:sldChg>
      <pc:sldChg chg="modSp">
        <pc:chgData name="Goolcharan, Lisa (EDU)" userId="S::lisa.goolcharan@gov.mb.ca::2ccbd44c-bf31-4554-b32d-181535b54a2e" providerId="AD" clId="Web-{90BFD923-CC7E-4607-BB1A-4B619BEE4265}" dt="2020-12-14T14:50:54.356" v="824" actId="20577"/>
        <pc:sldMkLst>
          <pc:docMk/>
          <pc:sldMk cId="737511176" sldId="491"/>
        </pc:sldMkLst>
        <pc:spChg chg="mod">
          <ac:chgData name="Goolcharan, Lisa (EDU)" userId="S::lisa.goolcharan@gov.mb.ca::2ccbd44c-bf31-4554-b32d-181535b54a2e" providerId="AD" clId="Web-{90BFD923-CC7E-4607-BB1A-4B619BEE4265}" dt="2020-12-14T14:50:54.356" v="824" actId="20577"/>
          <ac:spMkLst>
            <pc:docMk/>
            <pc:sldMk cId="737511176" sldId="491"/>
            <ac:spMk id="4" creationId="{C57D0232-8FA0-49E1-81E2-23744A94F24B}"/>
          </ac:spMkLst>
        </pc:spChg>
      </pc:sldChg>
      <pc:sldChg chg="modSp">
        <pc:chgData name="Goolcharan, Lisa (EDU)" userId="S::lisa.goolcharan@gov.mb.ca::2ccbd44c-bf31-4554-b32d-181535b54a2e" providerId="AD" clId="Web-{90BFD923-CC7E-4607-BB1A-4B619BEE4265}" dt="2020-12-14T14:49:32.855" v="803" actId="20577"/>
        <pc:sldMkLst>
          <pc:docMk/>
          <pc:sldMk cId="1674306419" sldId="497"/>
        </pc:sldMkLst>
        <pc:spChg chg="mod">
          <ac:chgData name="Goolcharan, Lisa (EDU)" userId="S::lisa.goolcharan@gov.mb.ca::2ccbd44c-bf31-4554-b32d-181535b54a2e" providerId="AD" clId="Web-{90BFD923-CC7E-4607-BB1A-4B619BEE4265}" dt="2020-12-14T14:49:21.684" v="797" actId="20577"/>
          <ac:spMkLst>
            <pc:docMk/>
            <pc:sldMk cId="1674306419" sldId="497"/>
            <ac:spMk id="78" creationId="{5D700158-DD5D-4CCE-88CD-26C1D12D811C}"/>
          </ac:spMkLst>
        </pc:spChg>
        <pc:spChg chg="mod">
          <ac:chgData name="Goolcharan, Lisa (EDU)" userId="S::lisa.goolcharan@gov.mb.ca::2ccbd44c-bf31-4554-b32d-181535b54a2e" providerId="AD" clId="Web-{90BFD923-CC7E-4607-BB1A-4B619BEE4265}" dt="2020-12-14T14:49:27.137" v="800" actId="20577"/>
          <ac:spMkLst>
            <pc:docMk/>
            <pc:sldMk cId="1674306419" sldId="497"/>
            <ac:spMk id="156" creationId="{CB1915B2-34AE-4B93-ACC7-A6B60E61EF24}"/>
          </ac:spMkLst>
        </pc:spChg>
        <pc:spChg chg="mod">
          <ac:chgData name="Goolcharan, Lisa (EDU)" userId="S::lisa.goolcharan@gov.mb.ca::2ccbd44c-bf31-4554-b32d-181535b54a2e" providerId="AD" clId="Web-{90BFD923-CC7E-4607-BB1A-4B619BEE4265}" dt="2020-12-14T14:49:32.855" v="803" actId="20577"/>
          <ac:spMkLst>
            <pc:docMk/>
            <pc:sldMk cId="1674306419" sldId="497"/>
            <ac:spMk id="157" creationId="{9BEE3FAA-8E8C-4DE5-B1D8-DBEA323E82A0}"/>
          </ac:spMkLst>
        </pc:spChg>
      </pc:sldChg>
      <pc:sldChg chg="modSp">
        <pc:chgData name="Goolcharan, Lisa (EDU)" userId="S::lisa.goolcharan@gov.mb.ca::2ccbd44c-bf31-4554-b32d-181535b54a2e" providerId="AD" clId="Web-{90BFD923-CC7E-4607-BB1A-4B619BEE4265}" dt="2020-12-14T14:46:19.339" v="758" actId="1076"/>
        <pc:sldMkLst>
          <pc:docMk/>
          <pc:sldMk cId="3374029679" sldId="506"/>
        </pc:sldMkLst>
        <pc:spChg chg="mod">
          <ac:chgData name="Goolcharan, Lisa (EDU)" userId="S::lisa.goolcharan@gov.mb.ca::2ccbd44c-bf31-4554-b32d-181535b54a2e" providerId="AD" clId="Web-{90BFD923-CC7E-4607-BB1A-4B619BEE4265}" dt="2020-12-14T14:46:11.730" v="756" actId="20577"/>
          <ac:spMkLst>
            <pc:docMk/>
            <pc:sldMk cId="3374029679" sldId="506"/>
            <ac:spMk id="2" creationId="{04154FC8-C67D-4588-8E7F-6907F67114D0}"/>
          </ac:spMkLst>
        </pc:spChg>
        <pc:picChg chg="mod">
          <ac:chgData name="Goolcharan, Lisa (EDU)" userId="S::lisa.goolcharan@gov.mb.ca::2ccbd44c-bf31-4554-b32d-181535b54a2e" providerId="AD" clId="Web-{90BFD923-CC7E-4607-BB1A-4B619BEE4265}" dt="2020-12-14T14:46:19.339" v="758" actId="1076"/>
          <ac:picMkLst>
            <pc:docMk/>
            <pc:sldMk cId="3374029679" sldId="506"/>
            <ac:picMk id="4" creationId="{0C895AEC-15E2-4541-9E0F-EF336E5BA682}"/>
          </ac:picMkLst>
        </pc:picChg>
      </pc:sldChg>
      <pc:sldChg chg="modSp">
        <pc:chgData name="Goolcharan, Lisa (EDU)" userId="S::lisa.goolcharan@gov.mb.ca::2ccbd44c-bf31-4554-b32d-181535b54a2e" providerId="AD" clId="Web-{90BFD923-CC7E-4607-BB1A-4B619BEE4265}" dt="2020-12-14T14:50:43.449" v="815" actId="1076"/>
        <pc:sldMkLst>
          <pc:docMk/>
          <pc:sldMk cId="643630967" sldId="508"/>
        </pc:sldMkLst>
        <pc:spChg chg="mod">
          <ac:chgData name="Goolcharan, Lisa (EDU)" userId="S::lisa.goolcharan@gov.mb.ca::2ccbd44c-bf31-4554-b32d-181535b54a2e" providerId="AD" clId="Web-{90BFD923-CC7E-4607-BB1A-4B619BEE4265}" dt="2020-12-14T14:50:43.449" v="815" actId="1076"/>
          <ac:spMkLst>
            <pc:docMk/>
            <pc:sldMk cId="643630967" sldId="508"/>
            <ac:spMk id="2" creationId="{04E925E9-5A14-460C-84D9-7DA023356FE4}"/>
          </ac:spMkLst>
        </pc:spChg>
      </pc:sldChg>
      <pc:sldChg chg="modSp">
        <pc:chgData name="Goolcharan, Lisa (EDU)" userId="S::lisa.goolcharan@gov.mb.ca::2ccbd44c-bf31-4554-b32d-181535b54a2e" providerId="AD" clId="Web-{90BFD923-CC7E-4607-BB1A-4B619BEE4265}" dt="2020-12-14T14:51:13.309" v="868" actId="20577"/>
        <pc:sldMkLst>
          <pc:docMk/>
          <pc:sldMk cId="2577722250" sldId="513"/>
        </pc:sldMkLst>
        <pc:spChg chg="mod">
          <ac:chgData name="Goolcharan, Lisa (EDU)" userId="S::lisa.goolcharan@gov.mb.ca::2ccbd44c-bf31-4554-b32d-181535b54a2e" providerId="AD" clId="Web-{90BFD923-CC7E-4607-BB1A-4B619BEE4265}" dt="2020-12-14T14:51:13.309" v="868" actId="20577"/>
          <ac:spMkLst>
            <pc:docMk/>
            <pc:sldMk cId="2577722250" sldId="513"/>
            <ac:spMk id="8" creationId="{050585A3-4C82-464F-A994-96980335C179}"/>
          </ac:spMkLst>
        </pc:spChg>
      </pc:sldChg>
      <pc:sldChg chg="addSp modSp">
        <pc:chgData name="Goolcharan, Lisa (EDU)" userId="S::lisa.goolcharan@gov.mb.ca::2ccbd44c-bf31-4554-b32d-181535b54a2e" providerId="AD" clId="Web-{90BFD923-CC7E-4607-BB1A-4B619BEE4265}" dt="2020-12-14T14:24:31.569" v="147" actId="1076"/>
        <pc:sldMkLst>
          <pc:docMk/>
          <pc:sldMk cId="3409945692" sldId="515"/>
        </pc:sldMkLst>
        <pc:spChg chg="mod">
          <ac:chgData name="Goolcharan, Lisa (EDU)" userId="S::lisa.goolcharan@gov.mb.ca::2ccbd44c-bf31-4554-b32d-181535b54a2e" providerId="AD" clId="Web-{90BFD923-CC7E-4607-BB1A-4B619BEE4265}" dt="2020-12-14T14:23:27.272" v="57" actId="1076"/>
          <ac:spMkLst>
            <pc:docMk/>
            <pc:sldMk cId="3409945692" sldId="515"/>
            <ac:spMk id="3" creationId="{22238C36-7912-4146-BCBF-81FC317D23C1}"/>
          </ac:spMkLst>
        </pc:spChg>
        <pc:spChg chg="mod">
          <ac:chgData name="Goolcharan, Lisa (EDU)" userId="S::lisa.goolcharan@gov.mb.ca::2ccbd44c-bf31-4554-b32d-181535b54a2e" providerId="AD" clId="Web-{90BFD923-CC7E-4607-BB1A-4B619BEE4265}" dt="2020-12-14T14:23:24.147" v="56" actId="1076"/>
          <ac:spMkLst>
            <pc:docMk/>
            <pc:sldMk cId="3409945692" sldId="515"/>
            <ac:spMk id="4" creationId="{8BBC0190-C201-40DE-9109-981AE92D0084}"/>
          </ac:spMkLst>
        </pc:spChg>
        <pc:spChg chg="add mod">
          <ac:chgData name="Goolcharan, Lisa (EDU)" userId="S::lisa.goolcharan@gov.mb.ca::2ccbd44c-bf31-4554-b32d-181535b54a2e" providerId="AD" clId="Web-{90BFD923-CC7E-4607-BB1A-4B619BEE4265}" dt="2020-12-14T14:24:31.569" v="147" actId="1076"/>
          <ac:spMkLst>
            <pc:docMk/>
            <pc:sldMk cId="3409945692" sldId="515"/>
            <ac:spMk id="5" creationId="{BD146038-FA2B-4D6F-9AFA-19D0841B3571}"/>
          </ac:spMkLst>
        </pc:spChg>
      </pc:sldChg>
      <pc:sldChg chg="modSp">
        <pc:chgData name="Goolcharan, Lisa (EDU)" userId="S::lisa.goolcharan@gov.mb.ca::2ccbd44c-bf31-4554-b32d-181535b54a2e" providerId="AD" clId="Web-{90BFD923-CC7E-4607-BB1A-4B619BEE4265}" dt="2020-12-14T14:49:09.996" v="795" actId="20577"/>
        <pc:sldMkLst>
          <pc:docMk/>
          <pc:sldMk cId="686223330" sldId="516"/>
        </pc:sldMkLst>
        <pc:spChg chg="mod">
          <ac:chgData name="Goolcharan, Lisa (EDU)" userId="S::lisa.goolcharan@gov.mb.ca::2ccbd44c-bf31-4554-b32d-181535b54a2e" providerId="AD" clId="Web-{90BFD923-CC7E-4607-BB1A-4B619BEE4265}" dt="2020-12-14T14:49:09.996" v="795" actId="20577"/>
          <ac:spMkLst>
            <pc:docMk/>
            <pc:sldMk cId="686223330" sldId="516"/>
            <ac:spMk id="78" creationId="{5D700158-DD5D-4CCE-88CD-26C1D12D811C}"/>
          </ac:spMkLst>
        </pc:spChg>
        <pc:spChg chg="mod">
          <ac:chgData name="Goolcharan, Lisa (EDU)" userId="S::lisa.goolcharan@gov.mb.ca::2ccbd44c-bf31-4554-b32d-181535b54a2e" providerId="AD" clId="Web-{90BFD923-CC7E-4607-BB1A-4B619BEE4265}" dt="2020-12-14T14:49:03.933" v="788" actId="20577"/>
          <ac:spMkLst>
            <pc:docMk/>
            <pc:sldMk cId="686223330" sldId="516"/>
            <ac:spMk id="156" creationId="{CB1915B2-34AE-4B93-ACC7-A6B60E61EF24}"/>
          </ac:spMkLst>
        </pc:spChg>
      </pc:sldChg>
    </pc:docChg>
  </pc:docChgLst>
  <pc:docChgLst>
    <pc:chgData name="Goolcharan, Lisa (EDU)" userId="S::lisa.goolcharan@gov.mb.ca::2ccbd44c-bf31-4554-b32d-181535b54a2e" providerId="AD" clId="Web-{603746D3-189F-4152-9D95-40FF5691D6D6}"/>
    <pc:docChg chg="modSld">
      <pc:chgData name="Goolcharan, Lisa (EDU)" userId="S::lisa.goolcharan@gov.mb.ca::2ccbd44c-bf31-4554-b32d-181535b54a2e" providerId="AD" clId="Web-{603746D3-189F-4152-9D95-40FF5691D6D6}" dt="2020-12-10T03:57:15.896" v="126" actId="20577"/>
      <pc:docMkLst>
        <pc:docMk/>
      </pc:docMkLst>
      <pc:sldChg chg="modSp">
        <pc:chgData name="Goolcharan, Lisa (EDU)" userId="S::lisa.goolcharan@gov.mb.ca::2ccbd44c-bf31-4554-b32d-181535b54a2e" providerId="AD" clId="Web-{603746D3-189F-4152-9D95-40FF5691D6D6}" dt="2020-12-10T03:53:13.552" v="35" actId="20577"/>
        <pc:sldMkLst>
          <pc:docMk/>
          <pc:sldMk cId="86792074" sldId="484"/>
        </pc:sldMkLst>
        <pc:spChg chg="mod">
          <ac:chgData name="Goolcharan, Lisa (EDU)" userId="S::lisa.goolcharan@gov.mb.ca::2ccbd44c-bf31-4554-b32d-181535b54a2e" providerId="AD" clId="Web-{603746D3-189F-4152-9D95-40FF5691D6D6}" dt="2020-12-10T03:53:13.552" v="35" actId="20577"/>
          <ac:spMkLst>
            <pc:docMk/>
            <pc:sldMk cId="86792074" sldId="484"/>
            <ac:spMk id="19" creationId="{5F7D0B71-B8B2-F944-B23F-71BF9BE08A1A}"/>
          </ac:spMkLst>
        </pc:spChg>
      </pc:sldChg>
      <pc:sldChg chg="modSp">
        <pc:chgData name="Goolcharan, Lisa (EDU)" userId="S::lisa.goolcharan@gov.mb.ca::2ccbd44c-bf31-4554-b32d-181535b54a2e" providerId="AD" clId="Web-{603746D3-189F-4152-9D95-40FF5691D6D6}" dt="2020-12-10T03:57:15.896" v="125" actId="20577"/>
        <pc:sldMkLst>
          <pc:docMk/>
          <pc:sldMk cId="2713959506" sldId="499"/>
        </pc:sldMkLst>
        <pc:spChg chg="mod">
          <ac:chgData name="Goolcharan, Lisa (EDU)" userId="S::lisa.goolcharan@gov.mb.ca::2ccbd44c-bf31-4554-b32d-181535b54a2e" providerId="AD" clId="Web-{603746D3-189F-4152-9D95-40FF5691D6D6}" dt="2020-12-10T03:57:15.896" v="125" actId="20577"/>
          <ac:spMkLst>
            <pc:docMk/>
            <pc:sldMk cId="2713959506" sldId="499"/>
            <ac:spMk id="2" creationId="{937F8C4C-6144-45EA-8ED5-9564B670A9CF}"/>
          </ac:spMkLst>
        </pc:spChg>
      </pc:sldChg>
    </pc:docChg>
  </pc:docChgLst>
  <pc:docChgLst>
    <pc:chgData name="Burdett, Angela  (EDU)" userId="S::angela.burdett@gov.mb.ca::10c58e4d-00e5-4bda-addb-fcbe8a4d34c0" providerId="AD" clId="Web-{8439DFE2-2390-4763-91E9-CF16B31BE361}"/>
    <pc:docChg chg="modSld">
      <pc:chgData name="Burdett, Angela  (EDU)" userId="S::angela.burdett@gov.mb.ca::10c58e4d-00e5-4bda-addb-fcbe8a4d34c0" providerId="AD" clId="Web-{8439DFE2-2390-4763-91E9-CF16B31BE361}" dt="2020-12-14T22:40:12.449" v="2328" actId="14100"/>
      <pc:docMkLst>
        <pc:docMk/>
      </pc:docMkLst>
      <pc:sldChg chg="modSp">
        <pc:chgData name="Burdett, Angela  (EDU)" userId="S::angela.burdett@gov.mb.ca::10c58e4d-00e5-4bda-addb-fcbe8a4d34c0" providerId="AD" clId="Web-{8439DFE2-2390-4763-91E9-CF16B31BE361}" dt="2020-12-14T22:27:40.341" v="1975"/>
        <pc:sldMkLst>
          <pc:docMk/>
          <pc:sldMk cId="86792074" sldId="484"/>
        </pc:sldMkLst>
        <pc:graphicFrameChg chg="mod modGraphic">
          <ac:chgData name="Burdett, Angela  (EDU)" userId="S::angela.burdett@gov.mb.ca::10c58e4d-00e5-4bda-addb-fcbe8a4d34c0" providerId="AD" clId="Web-{8439DFE2-2390-4763-91E9-CF16B31BE361}" dt="2020-12-14T22:27:40.341" v="1975"/>
          <ac:graphicFrameMkLst>
            <pc:docMk/>
            <pc:sldMk cId="86792074" sldId="484"/>
            <ac:graphicFrameMk id="9" creationId="{FB526AA1-9E2A-4460-886D-76254C6605A1}"/>
          </ac:graphicFrameMkLst>
        </pc:graphicFrameChg>
      </pc:sldChg>
      <pc:sldChg chg="modSp">
        <pc:chgData name="Burdett, Angela  (EDU)" userId="S::angela.burdett@gov.mb.ca::10c58e4d-00e5-4bda-addb-fcbe8a4d34c0" providerId="AD" clId="Web-{8439DFE2-2390-4763-91E9-CF16B31BE361}" dt="2020-12-14T22:26:22.248" v="1967"/>
        <pc:sldMkLst>
          <pc:docMk/>
          <pc:sldMk cId="1097575668" sldId="507"/>
        </pc:sldMkLst>
        <pc:graphicFrameChg chg="mod modGraphic">
          <ac:chgData name="Burdett, Angela  (EDU)" userId="S::angela.burdett@gov.mb.ca::10c58e4d-00e5-4bda-addb-fcbe8a4d34c0" providerId="AD" clId="Web-{8439DFE2-2390-4763-91E9-CF16B31BE361}" dt="2020-12-14T22:26:22.248" v="1967"/>
          <ac:graphicFrameMkLst>
            <pc:docMk/>
            <pc:sldMk cId="1097575668" sldId="507"/>
            <ac:graphicFrameMk id="4" creationId="{D3EED833-F653-4B5B-B9D5-4FDF260F5FA3}"/>
          </ac:graphicFrameMkLst>
        </pc:graphicFrameChg>
      </pc:sldChg>
      <pc:sldChg chg="modSp">
        <pc:chgData name="Burdett, Angela  (EDU)" userId="S::angela.burdett@gov.mb.ca::10c58e4d-00e5-4bda-addb-fcbe8a4d34c0" providerId="AD" clId="Web-{8439DFE2-2390-4763-91E9-CF16B31BE361}" dt="2020-12-14T22:40:12.449" v="2328" actId="14100"/>
        <pc:sldMkLst>
          <pc:docMk/>
          <pc:sldMk cId="1119665999" sldId="517"/>
        </pc:sldMkLst>
        <pc:spChg chg="mod">
          <ac:chgData name="Burdett, Angela  (EDU)" userId="S::angela.burdett@gov.mb.ca::10c58e4d-00e5-4bda-addb-fcbe8a4d34c0" providerId="AD" clId="Web-{8439DFE2-2390-4763-91E9-CF16B31BE361}" dt="2020-12-14T22:40:12.449" v="2328" actId="14100"/>
          <ac:spMkLst>
            <pc:docMk/>
            <pc:sldMk cId="1119665999" sldId="517"/>
            <ac:spMk id="6" creationId="{C7634222-942B-4477-A9DD-1F05E6ED6C7A}"/>
          </ac:spMkLst>
        </pc:spChg>
      </pc:sldChg>
      <pc:sldChg chg="modSp">
        <pc:chgData name="Burdett, Angela  (EDU)" userId="S::angela.burdett@gov.mb.ca::10c58e4d-00e5-4bda-addb-fcbe8a4d34c0" providerId="AD" clId="Web-{8439DFE2-2390-4763-91E9-CF16B31BE361}" dt="2020-12-14T22:37:23.403" v="2320" actId="20577"/>
        <pc:sldMkLst>
          <pc:docMk/>
          <pc:sldMk cId="2106331752" sldId="518"/>
        </pc:sldMkLst>
        <pc:spChg chg="mod">
          <ac:chgData name="Burdett, Angela  (EDU)" userId="S::angela.burdett@gov.mb.ca::10c58e4d-00e5-4bda-addb-fcbe8a4d34c0" providerId="AD" clId="Web-{8439DFE2-2390-4763-91E9-CF16B31BE361}" dt="2020-12-14T22:37:23.403" v="2320" actId="20577"/>
          <ac:spMkLst>
            <pc:docMk/>
            <pc:sldMk cId="2106331752" sldId="518"/>
            <ac:spMk id="2" creationId="{C30B5B31-B1DB-4306-8FAB-C3C67C9C9A74}"/>
          </ac:spMkLst>
        </pc:spChg>
        <pc:picChg chg="mod">
          <ac:chgData name="Burdett, Angela  (EDU)" userId="S::angela.burdett@gov.mb.ca::10c58e4d-00e5-4bda-addb-fcbe8a4d34c0" providerId="AD" clId="Web-{8439DFE2-2390-4763-91E9-CF16B31BE361}" dt="2020-12-14T22:04:44.078" v="1683" actId="1076"/>
          <ac:picMkLst>
            <pc:docMk/>
            <pc:sldMk cId="2106331752" sldId="518"/>
            <ac:picMk id="3" creationId="{5EEAB6CA-0E26-4FA0-88F7-58E24C2FD16F}"/>
          </ac:picMkLst>
        </pc:picChg>
      </pc:sldChg>
      <pc:sldChg chg="modSp">
        <pc:chgData name="Burdett, Angela  (EDU)" userId="S::angela.burdett@gov.mb.ca::10c58e4d-00e5-4bda-addb-fcbe8a4d34c0" providerId="AD" clId="Web-{8439DFE2-2390-4763-91E9-CF16B31BE361}" dt="2020-12-14T22:07:12.875" v="1724" actId="20577"/>
        <pc:sldMkLst>
          <pc:docMk/>
          <pc:sldMk cId="2571144682" sldId="519"/>
        </pc:sldMkLst>
        <pc:spChg chg="mod">
          <ac:chgData name="Burdett, Angela  (EDU)" userId="S::angela.burdett@gov.mb.ca::10c58e4d-00e5-4bda-addb-fcbe8a4d34c0" providerId="AD" clId="Web-{8439DFE2-2390-4763-91E9-CF16B31BE361}" dt="2020-12-14T22:07:12.875" v="1724" actId="20577"/>
          <ac:spMkLst>
            <pc:docMk/>
            <pc:sldMk cId="2571144682" sldId="519"/>
            <ac:spMk id="2" creationId="{6145AAAD-856B-48EE-B8A4-CB16B78AE910}"/>
          </ac:spMkLst>
        </pc:spChg>
        <pc:picChg chg="mod">
          <ac:chgData name="Burdett, Angela  (EDU)" userId="S::angela.burdett@gov.mb.ca::10c58e4d-00e5-4bda-addb-fcbe8a4d34c0" providerId="AD" clId="Web-{8439DFE2-2390-4763-91E9-CF16B31BE361}" dt="2020-12-14T21:19:32.739" v="1" actId="1076"/>
          <ac:picMkLst>
            <pc:docMk/>
            <pc:sldMk cId="2571144682" sldId="519"/>
            <ac:picMk id="3" creationId="{1C74477A-0A66-49B7-91F8-A341FF7DDCEE}"/>
          </ac:picMkLst>
        </pc:picChg>
      </pc:sldChg>
    </pc:docChg>
  </pc:docChgLst>
  <pc:docChgLst>
    <pc:chgData name="Burdett, Angela  (EDU)" userId="S::angela.burdett@gov.mb.ca::10c58e4d-00e5-4bda-addb-fcbe8a4d34c0" providerId="AD" clId="Web-{07BB6E49-0334-4243-BEED-A2A9A4C6144E}"/>
    <pc:docChg chg="addSld modSld sldOrd">
      <pc:chgData name="Burdett, Angela  (EDU)" userId="S::angela.burdett@gov.mb.ca::10c58e4d-00e5-4bda-addb-fcbe8a4d34c0" providerId="AD" clId="Web-{07BB6E49-0334-4243-BEED-A2A9A4C6144E}" dt="2020-12-11T20:21:26.418" v="86"/>
      <pc:docMkLst>
        <pc:docMk/>
      </pc:docMkLst>
      <pc:sldChg chg="modSp">
        <pc:chgData name="Burdett, Angela  (EDU)" userId="S::angela.burdett@gov.mb.ca::10c58e4d-00e5-4bda-addb-fcbe8a4d34c0" providerId="AD" clId="Web-{07BB6E49-0334-4243-BEED-A2A9A4C6144E}" dt="2020-12-11T19:25:48.216" v="0" actId="1076"/>
        <pc:sldMkLst>
          <pc:docMk/>
          <pc:sldMk cId="389718236" sldId="258"/>
        </pc:sldMkLst>
        <pc:picChg chg="mod">
          <ac:chgData name="Burdett, Angela  (EDU)" userId="S::angela.burdett@gov.mb.ca::10c58e4d-00e5-4bda-addb-fcbe8a4d34c0" providerId="AD" clId="Web-{07BB6E49-0334-4243-BEED-A2A9A4C6144E}" dt="2020-12-11T19:25:48.216" v="0" actId="1076"/>
          <ac:picMkLst>
            <pc:docMk/>
            <pc:sldMk cId="389718236" sldId="258"/>
            <ac:picMk id="2" creationId="{0349857E-F0B5-AC4E-9B7C-C0B993441222}"/>
          </ac:picMkLst>
        </pc:picChg>
      </pc:sldChg>
      <pc:sldChg chg="addSp modSp new mod setBg">
        <pc:chgData name="Burdett, Angela  (EDU)" userId="S::angela.burdett@gov.mb.ca::10c58e4d-00e5-4bda-addb-fcbe8a4d34c0" providerId="AD" clId="Web-{07BB6E49-0334-4243-BEED-A2A9A4C6144E}" dt="2020-12-11T20:18:26.121" v="78" actId="1076"/>
        <pc:sldMkLst>
          <pc:docMk/>
          <pc:sldMk cId="1119665999" sldId="517"/>
        </pc:sldMkLst>
        <pc:spChg chg="add mod">
          <ac:chgData name="Burdett, Angela  (EDU)" userId="S::angela.burdett@gov.mb.ca::10c58e4d-00e5-4bda-addb-fcbe8a4d34c0" providerId="AD" clId="Web-{07BB6E49-0334-4243-BEED-A2A9A4C6144E}" dt="2020-12-11T20:17:48.058" v="76" actId="1076"/>
          <ac:spMkLst>
            <pc:docMk/>
            <pc:sldMk cId="1119665999" sldId="517"/>
            <ac:spMk id="2" creationId="{CAB7FF02-D4D7-4253-A5E4-B888D2A441B8}"/>
          </ac:spMkLst>
        </pc:spChg>
        <pc:spChg chg="add mod">
          <ac:chgData name="Burdett, Angela  (EDU)" userId="S::angela.burdett@gov.mb.ca::10c58e4d-00e5-4bda-addb-fcbe8a4d34c0" providerId="AD" clId="Web-{07BB6E49-0334-4243-BEED-A2A9A4C6144E}" dt="2020-12-11T20:18:21.105" v="77" actId="1076"/>
          <ac:spMkLst>
            <pc:docMk/>
            <pc:sldMk cId="1119665999" sldId="517"/>
            <ac:spMk id="3" creationId="{CD48958E-7812-4A45-BBCF-3F6325D25787}"/>
          </ac:spMkLst>
        </pc:spChg>
        <pc:picChg chg="add mod ord">
          <ac:chgData name="Burdett, Angela  (EDU)" userId="S::angela.burdett@gov.mb.ca::10c58e4d-00e5-4bda-addb-fcbe8a4d34c0" providerId="AD" clId="Web-{07BB6E49-0334-4243-BEED-A2A9A4C6144E}" dt="2020-12-11T20:18:26.121" v="78" actId="1076"/>
          <ac:picMkLst>
            <pc:docMk/>
            <pc:sldMk cId="1119665999" sldId="517"/>
            <ac:picMk id="4" creationId="{0FD5548D-6B39-4B43-B646-5B03F4871F98}"/>
          </ac:picMkLst>
        </pc:picChg>
      </pc:sldChg>
      <pc:sldChg chg="addSp delSp modSp new ord">
        <pc:chgData name="Burdett, Angela  (EDU)" userId="S::angela.burdett@gov.mb.ca::10c58e4d-00e5-4bda-addb-fcbe8a4d34c0" providerId="AD" clId="Web-{07BB6E49-0334-4243-BEED-A2A9A4C6144E}" dt="2020-12-11T20:21:26.418" v="86"/>
        <pc:sldMkLst>
          <pc:docMk/>
          <pc:sldMk cId="2106331752" sldId="518"/>
        </pc:sldMkLst>
        <pc:spChg chg="add mod">
          <ac:chgData name="Burdett, Angela  (EDU)" userId="S::angela.burdett@gov.mb.ca::10c58e4d-00e5-4bda-addb-fcbe8a4d34c0" providerId="AD" clId="Web-{07BB6E49-0334-4243-BEED-A2A9A4C6144E}" dt="2020-12-11T20:20:44.918" v="84" actId="14100"/>
          <ac:spMkLst>
            <pc:docMk/>
            <pc:sldMk cId="2106331752" sldId="518"/>
            <ac:spMk id="2" creationId="{C30B5B31-B1DB-4306-8FAB-C3C67C9C9A74}"/>
          </ac:spMkLst>
        </pc:spChg>
        <pc:spChg chg="add del">
          <ac:chgData name="Burdett, Angela  (EDU)" userId="S::angela.burdett@gov.mb.ca::10c58e4d-00e5-4bda-addb-fcbe8a4d34c0" providerId="AD" clId="Web-{07BB6E49-0334-4243-BEED-A2A9A4C6144E}" dt="2020-12-11T20:21:26.418" v="86"/>
          <ac:spMkLst>
            <pc:docMk/>
            <pc:sldMk cId="2106331752" sldId="518"/>
            <ac:spMk id="3" creationId="{4ED005EF-E92B-4686-B49E-CFB32846D05A}"/>
          </ac:spMkLst>
        </pc:spChg>
      </pc:sldChg>
    </pc:docChg>
  </pc:docChgLst>
  <pc:docChgLst>
    <pc:chgData name="Goolcharan, Lisa (EDU)" userId="S::lisa.goolcharan@gov.mb.ca::2ccbd44c-bf31-4554-b32d-181535b54a2e" providerId="AD" clId="Web-{EBD0DBC9-41BA-4AE7-A9BC-BAF7867AC899}"/>
    <pc:docChg chg="addSld delSld modSld">
      <pc:chgData name="Goolcharan, Lisa (EDU)" userId="S::lisa.goolcharan@gov.mb.ca::2ccbd44c-bf31-4554-b32d-181535b54a2e" providerId="AD" clId="Web-{EBD0DBC9-41BA-4AE7-A9BC-BAF7867AC899}" dt="2020-12-10T03:35:39.633" v="261" actId="1076"/>
      <pc:docMkLst>
        <pc:docMk/>
      </pc:docMkLst>
      <pc:sldChg chg="addSp delSp modSp mod setBg setClrOvrMap">
        <pc:chgData name="Goolcharan, Lisa (EDU)" userId="S::lisa.goolcharan@gov.mb.ca::2ccbd44c-bf31-4554-b32d-181535b54a2e" providerId="AD" clId="Web-{EBD0DBC9-41BA-4AE7-A9BC-BAF7867AC899}" dt="2020-12-10T03:19:42.630" v="18"/>
        <pc:sldMkLst>
          <pc:docMk/>
          <pc:sldMk cId="1237281300" sldId="256"/>
        </pc:sldMkLst>
        <pc:spChg chg="mod">
          <ac:chgData name="Goolcharan, Lisa (EDU)" userId="S::lisa.goolcharan@gov.mb.ca::2ccbd44c-bf31-4554-b32d-181535b54a2e" providerId="AD" clId="Web-{EBD0DBC9-41BA-4AE7-A9BC-BAF7867AC899}" dt="2020-12-10T03:19:42.630" v="18"/>
          <ac:spMkLst>
            <pc:docMk/>
            <pc:sldMk cId="1237281300" sldId="256"/>
            <ac:spMk id="2" creationId="{B1CE0BA3-270D-E94B-ABB7-E50C34E7B81B}"/>
          </ac:spMkLst>
        </pc:spChg>
        <pc:spChg chg="del">
          <ac:chgData name="Goolcharan, Lisa (EDU)" userId="S::lisa.goolcharan@gov.mb.ca::2ccbd44c-bf31-4554-b32d-181535b54a2e" providerId="AD" clId="Web-{EBD0DBC9-41BA-4AE7-A9BC-BAF7867AC899}" dt="2020-12-10T03:19:42.630" v="18"/>
          <ac:spMkLst>
            <pc:docMk/>
            <pc:sldMk cId="1237281300" sldId="256"/>
            <ac:spMk id="26" creationId="{71B2258F-86CA-4D4D-8270-BC05FCDEBFB3}"/>
          </ac:spMkLst>
        </pc:spChg>
        <pc:spChg chg="add">
          <ac:chgData name="Goolcharan, Lisa (EDU)" userId="S::lisa.goolcharan@gov.mb.ca::2ccbd44c-bf31-4554-b32d-181535b54a2e" providerId="AD" clId="Web-{EBD0DBC9-41BA-4AE7-A9BC-BAF7867AC899}" dt="2020-12-10T03:19:42.630" v="18"/>
          <ac:spMkLst>
            <pc:docMk/>
            <pc:sldMk cId="1237281300" sldId="256"/>
            <ac:spMk id="31" creationId="{347D6575-0B06-40B2-9D0F-298202F6BCAC}"/>
          </ac:spMkLst>
        </pc:spChg>
        <pc:spChg chg="add">
          <ac:chgData name="Goolcharan, Lisa (EDU)" userId="S::lisa.goolcharan@gov.mb.ca::2ccbd44c-bf31-4554-b32d-181535b54a2e" providerId="AD" clId="Web-{EBD0DBC9-41BA-4AE7-A9BC-BAF7867AC899}" dt="2020-12-10T03:19:42.630" v="18"/>
          <ac:spMkLst>
            <pc:docMk/>
            <pc:sldMk cId="1237281300" sldId="256"/>
            <ac:spMk id="33" creationId="{E2B33195-5BCA-4BB7-A82D-6739522687DD}"/>
          </ac:spMkLst>
        </pc:spChg>
        <pc:spChg chg="add">
          <ac:chgData name="Goolcharan, Lisa (EDU)" userId="S::lisa.goolcharan@gov.mb.ca::2ccbd44c-bf31-4554-b32d-181535b54a2e" providerId="AD" clId="Web-{EBD0DBC9-41BA-4AE7-A9BC-BAF7867AC899}" dt="2020-12-10T03:19:42.630" v="18"/>
          <ac:spMkLst>
            <pc:docMk/>
            <pc:sldMk cId="1237281300" sldId="256"/>
            <ac:spMk id="35" creationId="{CF8AD9F3-9AF6-494F-83A3-2F677563935C}"/>
          </ac:spMkLst>
        </pc:spChg>
        <pc:spChg chg="add">
          <ac:chgData name="Goolcharan, Lisa (EDU)" userId="S::lisa.goolcharan@gov.mb.ca::2ccbd44c-bf31-4554-b32d-181535b54a2e" providerId="AD" clId="Web-{EBD0DBC9-41BA-4AE7-A9BC-BAF7867AC899}" dt="2020-12-10T03:19:42.630" v="18"/>
          <ac:spMkLst>
            <pc:docMk/>
            <pc:sldMk cId="1237281300" sldId="256"/>
            <ac:spMk id="37" creationId="{0DA5DB8B-7E5C-4ABC-8069-A9A8806F3976}"/>
          </ac:spMkLst>
        </pc:spChg>
        <pc:picChg chg="mod ord">
          <ac:chgData name="Goolcharan, Lisa (EDU)" userId="S::lisa.goolcharan@gov.mb.ca::2ccbd44c-bf31-4554-b32d-181535b54a2e" providerId="AD" clId="Web-{EBD0DBC9-41BA-4AE7-A9BC-BAF7867AC899}" dt="2020-12-10T03:19:42.630" v="18"/>
          <ac:picMkLst>
            <pc:docMk/>
            <pc:sldMk cId="1237281300" sldId="256"/>
            <ac:picMk id="5" creationId="{C4DCC99E-FE4B-5B4A-B723-E3AA0738DFC8}"/>
          </ac:picMkLst>
        </pc:picChg>
      </pc:sldChg>
      <pc:sldChg chg="modSp">
        <pc:chgData name="Goolcharan, Lisa (EDU)" userId="S::lisa.goolcharan@gov.mb.ca::2ccbd44c-bf31-4554-b32d-181535b54a2e" providerId="AD" clId="Web-{EBD0DBC9-41BA-4AE7-A9BC-BAF7867AC899}" dt="2020-12-10T03:35:39.633" v="261" actId="1076"/>
        <pc:sldMkLst>
          <pc:docMk/>
          <pc:sldMk cId="403338700" sldId="257"/>
        </pc:sldMkLst>
        <pc:spChg chg="mod">
          <ac:chgData name="Goolcharan, Lisa (EDU)" userId="S::lisa.goolcharan@gov.mb.ca::2ccbd44c-bf31-4554-b32d-181535b54a2e" providerId="AD" clId="Web-{EBD0DBC9-41BA-4AE7-A9BC-BAF7867AC899}" dt="2020-12-10T03:35:39.633" v="261" actId="1076"/>
          <ac:spMkLst>
            <pc:docMk/>
            <pc:sldMk cId="403338700" sldId="257"/>
            <ac:spMk id="8" creationId="{050585A3-4C82-464F-A994-96980335C179}"/>
          </ac:spMkLst>
        </pc:spChg>
      </pc:sldChg>
      <pc:sldChg chg="addSp modSp">
        <pc:chgData name="Goolcharan, Lisa (EDU)" userId="S::lisa.goolcharan@gov.mb.ca::2ccbd44c-bf31-4554-b32d-181535b54a2e" providerId="AD" clId="Web-{EBD0DBC9-41BA-4AE7-A9BC-BAF7867AC899}" dt="2020-12-10T03:34:20.789" v="231" actId="20577"/>
        <pc:sldMkLst>
          <pc:docMk/>
          <pc:sldMk cId="389718236" sldId="258"/>
        </pc:sldMkLst>
        <pc:spChg chg="mod">
          <ac:chgData name="Goolcharan, Lisa (EDU)" userId="S::lisa.goolcharan@gov.mb.ca::2ccbd44c-bf31-4554-b32d-181535b54a2e" providerId="AD" clId="Web-{EBD0DBC9-41BA-4AE7-A9BC-BAF7867AC899}" dt="2020-12-10T03:34:20.789" v="231" actId="20577"/>
          <ac:spMkLst>
            <pc:docMk/>
            <pc:sldMk cId="389718236" sldId="258"/>
            <ac:spMk id="4" creationId="{9616B91B-0D6C-064D-A503-ED3E807B2CC7}"/>
          </ac:spMkLst>
        </pc:spChg>
        <pc:spChg chg="add mod">
          <ac:chgData name="Goolcharan, Lisa (EDU)" userId="S::lisa.goolcharan@gov.mb.ca::2ccbd44c-bf31-4554-b32d-181535b54a2e" providerId="AD" clId="Web-{EBD0DBC9-41BA-4AE7-A9BC-BAF7867AC899}" dt="2020-12-10T03:32:21.429" v="199" actId="1076"/>
          <ac:spMkLst>
            <pc:docMk/>
            <pc:sldMk cId="389718236" sldId="258"/>
            <ac:spMk id="5" creationId="{49B96E6F-D187-4238-B8DC-99A8DE5DC670}"/>
          </ac:spMkLst>
        </pc:spChg>
      </pc:sldChg>
      <pc:sldChg chg="modSp">
        <pc:chgData name="Goolcharan, Lisa (EDU)" userId="S::lisa.goolcharan@gov.mb.ca::2ccbd44c-bf31-4554-b32d-181535b54a2e" providerId="AD" clId="Web-{EBD0DBC9-41BA-4AE7-A9BC-BAF7867AC899}" dt="2020-12-10T03:34:16.289" v="228" actId="20577"/>
        <pc:sldMkLst>
          <pc:docMk/>
          <pc:sldMk cId="1819361754" sldId="468"/>
        </pc:sldMkLst>
        <pc:spChg chg="mod">
          <ac:chgData name="Goolcharan, Lisa (EDU)" userId="S::lisa.goolcharan@gov.mb.ca::2ccbd44c-bf31-4554-b32d-181535b54a2e" providerId="AD" clId="Web-{EBD0DBC9-41BA-4AE7-A9BC-BAF7867AC899}" dt="2020-12-10T03:34:16.289" v="228" actId="20577"/>
          <ac:spMkLst>
            <pc:docMk/>
            <pc:sldMk cId="1819361754" sldId="468"/>
            <ac:spMk id="14" creationId="{CFA23F62-528A-7344-B568-29DD52488A67}"/>
          </ac:spMkLst>
        </pc:spChg>
      </pc:sldChg>
      <pc:sldChg chg="addSp modSp mod setBg">
        <pc:chgData name="Goolcharan, Lisa (EDU)" userId="S::lisa.goolcharan@gov.mb.ca::2ccbd44c-bf31-4554-b32d-181535b54a2e" providerId="AD" clId="Web-{EBD0DBC9-41BA-4AE7-A9BC-BAF7867AC899}" dt="2020-12-10T03:33:26.460" v="212" actId="1076"/>
        <pc:sldMkLst>
          <pc:docMk/>
          <pc:sldMk cId="86792074" sldId="484"/>
        </pc:sldMkLst>
        <pc:spChg chg="mod">
          <ac:chgData name="Goolcharan, Lisa (EDU)" userId="S::lisa.goolcharan@gov.mb.ca::2ccbd44c-bf31-4554-b32d-181535b54a2e" providerId="AD" clId="Web-{EBD0DBC9-41BA-4AE7-A9BC-BAF7867AC899}" dt="2020-12-10T03:28:14.725" v="153" actId="20577"/>
          <ac:spMkLst>
            <pc:docMk/>
            <pc:sldMk cId="86792074" sldId="484"/>
            <ac:spMk id="2" creationId="{2D0F9842-BAC1-0A46-905D-7A8A6C12BB05}"/>
          </ac:spMkLst>
        </pc:spChg>
        <pc:spChg chg="add mod">
          <ac:chgData name="Goolcharan, Lisa (EDU)" userId="S::lisa.goolcharan@gov.mb.ca::2ccbd44c-bf31-4554-b32d-181535b54a2e" providerId="AD" clId="Web-{EBD0DBC9-41BA-4AE7-A9BC-BAF7867AC899}" dt="2020-12-10T03:33:26.460" v="212" actId="1076"/>
          <ac:spMkLst>
            <pc:docMk/>
            <pc:sldMk cId="86792074" sldId="484"/>
            <ac:spMk id="3" creationId="{04C00CA0-1603-4D86-BC0C-E44008886A68}"/>
          </ac:spMkLst>
        </pc:spChg>
        <pc:spChg chg="mod">
          <ac:chgData name="Goolcharan, Lisa (EDU)" userId="S::lisa.goolcharan@gov.mb.ca::2ccbd44c-bf31-4554-b32d-181535b54a2e" providerId="AD" clId="Web-{EBD0DBC9-41BA-4AE7-A9BC-BAF7867AC899}" dt="2020-12-10T03:29:47.178" v="159"/>
          <ac:spMkLst>
            <pc:docMk/>
            <pc:sldMk cId="86792074" sldId="484"/>
            <ac:spMk id="18" creationId="{4D677890-4AD0-B848-9579-3C441A3B4677}"/>
          </ac:spMkLst>
        </pc:spChg>
        <pc:spChg chg="mod">
          <ac:chgData name="Goolcharan, Lisa (EDU)" userId="S::lisa.goolcharan@gov.mb.ca::2ccbd44c-bf31-4554-b32d-181535b54a2e" providerId="AD" clId="Web-{EBD0DBC9-41BA-4AE7-A9BC-BAF7867AC899}" dt="2020-12-10T03:28:38.006" v="156"/>
          <ac:spMkLst>
            <pc:docMk/>
            <pc:sldMk cId="86792074" sldId="484"/>
            <ac:spMk id="19" creationId="{5F7D0B71-B8B2-F944-B23F-71BF9BE08A1A}"/>
          </ac:spMkLst>
        </pc:spChg>
        <pc:spChg chg="mod">
          <ac:chgData name="Goolcharan, Lisa (EDU)" userId="S::lisa.goolcharan@gov.mb.ca::2ccbd44c-bf31-4554-b32d-181535b54a2e" providerId="AD" clId="Web-{EBD0DBC9-41BA-4AE7-A9BC-BAF7867AC899}" dt="2020-12-10T03:30:04.538" v="161"/>
          <ac:spMkLst>
            <pc:docMk/>
            <pc:sldMk cId="86792074" sldId="484"/>
            <ac:spMk id="23" creationId="{C3B05B86-D2C6-954A-952E-2366C5B0B08B}"/>
          </ac:spMkLst>
        </pc:spChg>
        <pc:spChg chg="mod">
          <ac:chgData name="Goolcharan, Lisa (EDU)" userId="S::lisa.goolcharan@gov.mb.ca::2ccbd44c-bf31-4554-b32d-181535b54a2e" providerId="AD" clId="Web-{EBD0DBC9-41BA-4AE7-A9BC-BAF7867AC899}" dt="2020-12-10T03:29:56.663" v="160"/>
          <ac:spMkLst>
            <pc:docMk/>
            <pc:sldMk cId="86792074" sldId="484"/>
            <ac:spMk id="25" creationId="{CE821E8B-0E85-B048-ACAF-0F97D95142CF}"/>
          </ac:spMkLst>
        </pc:spChg>
        <pc:spChg chg="mod">
          <ac:chgData name="Goolcharan, Lisa (EDU)" userId="S::lisa.goolcharan@gov.mb.ca::2ccbd44c-bf31-4554-b32d-181535b54a2e" providerId="AD" clId="Web-{EBD0DBC9-41BA-4AE7-A9BC-BAF7867AC899}" dt="2020-12-10T03:30:11.679" v="162"/>
          <ac:spMkLst>
            <pc:docMk/>
            <pc:sldMk cId="86792074" sldId="484"/>
            <ac:spMk id="27" creationId="{C1E3274A-1337-B741-8527-AB27494DF094}"/>
          </ac:spMkLst>
        </pc:spChg>
      </pc:sldChg>
      <pc:sldChg chg="modSp">
        <pc:chgData name="Goolcharan, Lisa (EDU)" userId="S::lisa.goolcharan@gov.mb.ca::2ccbd44c-bf31-4554-b32d-181535b54a2e" providerId="AD" clId="Web-{EBD0DBC9-41BA-4AE7-A9BC-BAF7867AC899}" dt="2020-12-10T03:35:32.492" v="259" actId="20577"/>
        <pc:sldMkLst>
          <pc:docMk/>
          <pc:sldMk cId="4116292960" sldId="486"/>
        </pc:sldMkLst>
        <pc:spChg chg="mod">
          <ac:chgData name="Goolcharan, Lisa (EDU)" userId="S::lisa.goolcharan@gov.mb.ca::2ccbd44c-bf31-4554-b32d-181535b54a2e" providerId="AD" clId="Web-{EBD0DBC9-41BA-4AE7-A9BC-BAF7867AC899}" dt="2020-12-10T03:35:32.492" v="259" actId="20577"/>
          <ac:spMkLst>
            <pc:docMk/>
            <pc:sldMk cId="4116292960" sldId="486"/>
            <ac:spMk id="35" creationId="{CCB5C67A-3D06-BD49-B014-A1DC4FAE951E}"/>
          </ac:spMkLst>
        </pc:spChg>
      </pc:sldChg>
      <pc:sldChg chg="modSp">
        <pc:chgData name="Goolcharan, Lisa (EDU)" userId="S::lisa.goolcharan@gov.mb.ca::2ccbd44c-bf31-4554-b32d-181535b54a2e" providerId="AD" clId="Web-{EBD0DBC9-41BA-4AE7-A9BC-BAF7867AC899}" dt="2020-12-10T03:34:42.539" v="236" actId="20577"/>
        <pc:sldMkLst>
          <pc:docMk/>
          <pc:sldMk cId="1674306419" sldId="497"/>
        </pc:sldMkLst>
        <pc:spChg chg="mod">
          <ac:chgData name="Goolcharan, Lisa (EDU)" userId="S::lisa.goolcharan@gov.mb.ca::2ccbd44c-bf31-4554-b32d-181535b54a2e" providerId="AD" clId="Web-{EBD0DBC9-41BA-4AE7-A9BC-BAF7867AC899}" dt="2020-12-10T03:34:42.539" v="236" actId="20577"/>
          <ac:spMkLst>
            <pc:docMk/>
            <pc:sldMk cId="1674306419" sldId="497"/>
            <ac:spMk id="3" creationId="{7CDEB21A-3793-8A41-885F-5A4A96534AC0}"/>
          </ac:spMkLst>
        </pc:spChg>
      </pc:sldChg>
      <pc:sldChg chg="addSp modSp mod setBg">
        <pc:chgData name="Goolcharan, Lisa (EDU)" userId="S::lisa.goolcharan@gov.mb.ca::2ccbd44c-bf31-4554-b32d-181535b54a2e" providerId="AD" clId="Web-{EBD0DBC9-41BA-4AE7-A9BC-BAF7867AC899}" dt="2020-12-10T03:26:09.803" v="98" actId="1076"/>
        <pc:sldMkLst>
          <pc:docMk/>
          <pc:sldMk cId="2713959506" sldId="499"/>
        </pc:sldMkLst>
        <pc:spChg chg="mod">
          <ac:chgData name="Goolcharan, Lisa (EDU)" userId="S::lisa.goolcharan@gov.mb.ca::2ccbd44c-bf31-4554-b32d-181535b54a2e" providerId="AD" clId="Web-{EBD0DBC9-41BA-4AE7-A9BC-BAF7867AC899}" dt="2020-12-10T03:26:00.631" v="96" actId="1076"/>
          <ac:spMkLst>
            <pc:docMk/>
            <pc:sldMk cId="2713959506" sldId="499"/>
            <ac:spMk id="2" creationId="{937F8C4C-6144-45EA-8ED5-9564B670A9CF}"/>
          </ac:spMkLst>
        </pc:spChg>
        <pc:spChg chg="mod">
          <ac:chgData name="Goolcharan, Lisa (EDU)" userId="S::lisa.goolcharan@gov.mb.ca::2ccbd44c-bf31-4554-b32d-181535b54a2e" providerId="AD" clId="Web-{EBD0DBC9-41BA-4AE7-A9BC-BAF7867AC899}" dt="2020-12-10T03:26:09.803" v="98" actId="1076"/>
          <ac:spMkLst>
            <pc:docMk/>
            <pc:sldMk cId="2713959506" sldId="499"/>
            <ac:spMk id="3" creationId="{FEA79003-DE50-4F1B-8711-3AC867CF3325}"/>
          </ac:spMkLst>
        </pc:spChg>
        <pc:spChg chg="add">
          <ac:chgData name="Goolcharan, Lisa (EDU)" userId="S::lisa.goolcharan@gov.mb.ca::2ccbd44c-bf31-4554-b32d-181535b54a2e" providerId="AD" clId="Web-{EBD0DBC9-41BA-4AE7-A9BC-BAF7867AC899}" dt="2020-12-10T03:18:25.630" v="4"/>
          <ac:spMkLst>
            <pc:docMk/>
            <pc:sldMk cId="2713959506" sldId="499"/>
            <ac:spMk id="8" creationId="{4E1BEB12-92AF-4445-98AD-4C7756E7C93B}"/>
          </ac:spMkLst>
        </pc:spChg>
        <pc:spChg chg="add">
          <ac:chgData name="Goolcharan, Lisa (EDU)" userId="S::lisa.goolcharan@gov.mb.ca::2ccbd44c-bf31-4554-b32d-181535b54a2e" providerId="AD" clId="Web-{EBD0DBC9-41BA-4AE7-A9BC-BAF7867AC899}" dt="2020-12-10T03:18:25.630" v="4"/>
          <ac:spMkLst>
            <pc:docMk/>
            <pc:sldMk cId="2713959506" sldId="499"/>
            <ac:spMk id="10" creationId="{D0522C2C-7B5C-48A7-A969-03941E5D2E76}"/>
          </ac:spMkLst>
        </pc:spChg>
        <pc:spChg chg="add">
          <ac:chgData name="Goolcharan, Lisa (EDU)" userId="S::lisa.goolcharan@gov.mb.ca::2ccbd44c-bf31-4554-b32d-181535b54a2e" providerId="AD" clId="Web-{EBD0DBC9-41BA-4AE7-A9BC-BAF7867AC899}" dt="2020-12-10T03:18:25.630" v="4"/>
          <ac:spMkLst>
            <pc:docMk/>
            <pc:sldMk cId="2713959506" sldId="499"/>
            <ac:spMk id="12" creationId="{9C682A1A-5B2D-4111-BBD6-620165633E5B}"/>
          </ac:spMkLst>
        </pc:spChg>
        <pc:spChg chg="add">
          <ac:chgData name="Goolcharan, Lisa (EDU)" userId="S::lisa.goolcharan@gov.mb.ca::2ccbd44c-bf31-4554-b32d-181535b54a2e" providerId="AD" clId="Web-{EBD0DBC9-41BA-4AE7-A9BC-BAF7867AC899}" dt="2020-12-10T03:18:25.630" v="4"/>
          <ac:spMkLst>
            <pc:docMk/>
            <pc:sldMk cId="2713959506" sldId="499"/>
            <ac:spMk id="14" creationId="{D6EE29F2-D77F-4BD0-A20B-334D316A1C9D}"/>
          </ac:spMkLst>
        </pc:spChg>
        <pc:spChg chg="add">
          <ac:chgData name="Goolcharan, Lisa (EDU)" userId="S::lisa.goolcharan@gov.mb.ca::2ccbd44c-bf31-4554-b32d-181535b54a2e" providerId="AD" clId="Web-{EBD0DBC9-41BA-4AE7-A9BC-BAF7867AC899}" dt="2020-12-10T03:18:25.630" v="4"/>
          <ac:spMkLst>
            <pc:docMk/>
            <pc:sldMk cId="2713959506" sldId="499"/>
            <ac:spMk id="16" creationId="{22D09ED2-868F-42C6-866E-F92E0CEF314F}"/>
          </ac:spMkLst>
        </pc:spChg>
      </pc:sldChg>
      <pc:sldChg chg="addSp delSp modSp">
        <pc:chgData name="Goolcharan, Lisa (EDU)" userId="S::lisa.goolcharan@gov.mb.ca::2ccbd44c-bf31-4554-b32d-181535b54a2e" providerId="AD" clId="Web-{EBD0DBC9-41BA-4AE7-A9BC-BAF7867AC899}" dt="2020-12-10T03:25:51.647" v="95"/>
        <pc:sldMkLst>
          <pc:docMk/>
          <pc:sldMk cId="1271290083" sldId="501"/>
        </pc:sldMkLst>
        <pc:spChg chg="add del mod ord">
          <ac:chgData name="Goolcharan, Lisa (EDU)" userId="S::lisa.goolcharan@gov.mb.ca::2ccbd44c-bf31-4554-b32d-181535b54a2e" providerId="AD" clId="Web-{EBD0DBC9-41BA-4AE7-A9BC-BAF7867AC899}" dt="2020-12-10T03:25:51.647" v="95"/>
          <ac:spMkLst>
            <pc:docMk/>
            <pc:sldMk cId="1271290083" sldId="501"/>
            <ac:spMk id="3" creationId="{4305AB75-DBD0-47DD-998A-65C728270B02}"/>
          </ac:spMkLst>
        </pc:spChg>
      </pc:sldChg>
      <pc:sldChg chg="del">
        <pc:chgData name="Goolcharan, Lisa (EDU)" userId="S::lisa.goolcharan@gov.mb.ca::2ccbd44c-bf31-4554-b32d-181535b54a2e" providerId="AD" clId="Web-{EBD0DBC9-41BA-4AE7-A9BC-BAF7867AC899}" dt="2020-12-10T03:17:32.786" v="3"/>
        <pc:sldMkLst>
          <pc:docMk/>
          <pc:sldMk cId="1381494595" sldId="502"/>
        </pc:sldMkLst>
      </pc:sldChg>
      <pc:sldChg chg="addSp delSp modSp new mod setBg">
        <pc:chgData name="Goolcharan, Lisa (EDU)" userId="S::lisa.goolcharan@gov.mb.ca::2ccbd44c-bf31-4554-b32d-181535b54a2e" providerId="AD" clId="Web-{EBD0DBC9-41BA-4AE7-A9BC-BAF7867AC899}" dt="2020-12-10T03:25:47.709" v="94"/>
        <pc:sldMkLst>
          <pc:docMk/>
          <pc:sldMk cId="3045019320" sldId="503"/>
        </pc:sldMkLst>
        <pc:spChg chg="add del mod ord">
          <ac:chgData name="Goolcharan, Lisa (EDU)" userId="S::lisa.goolcharan@gov.mb.ca::2ccbd44c-bf31-4554-b32d-181535b54a2e" providerId="AD" clId="Web-{EBD0DBC9-41BA-4AE7-A9BC-BAF7867AC899}" dt="2020-12-10T03:25:47.709" v="94"/>
          <ac:spMkLst>
            <pc:docMk/>
            <pc:sldMk cId="3045019320" sldId="503"/>
            <ac:spMk id="3" creationId="{DBA52287-50F9-4D6C-804F-2C506023A85A}"/>
          </ac:spMkLst>
        </pc:spChg>
        <pc:spChg chg="add del">
          <ac:chgData name="Goolcharan, Lisa (EDU)" userId="S::lisa.goolcharan@gov.mb.ca::2ccbd44c-bf31-4554-b32d-181535b54a2e" providerId="AD" clId="Web-{EBD0DBC9-41BA-4AE7-A9BC-BAF7867AC899}" dt="2020-12-10T03:20:13.458" v="19"/>
          <ac:spMkLst>
            <pc:docMk/>
            <pc:sldMk cId="3045019320" sldId="503"/>
            <ac:spMk id="7" creationId="{F3060C83-F051-4F0E-ABAD-AA0DFC48B218}"/>
          </ac:spMkLst>
        </pc:spChg>
        <pc:spChg chg="add del">
          <ac:chgData name="Goolcharan, Lisa (EDU)" userId="S::lisa.goolcharan@gov.mb.ca::2ccbd44c-bf31-4554-b32d-181535b54a2e" providerId="AD" clId="Web-{EBD0DBC9-41BA-4AE7-A9BC-BAF7867AC899}" dt="2020-12-10T03:20:13.458" v="19"/>
          <ac:spMkLst>
            <pc:docMk/>
            <pc:sldMk cId="3045019320" sldId="503"/>
            <ac:spMk id="9" creationId="{83C98ABE-055B-441F-B07E-44F97F083C39}"/>
          </ac:spMkLst>
        </pc:spChg>
        <pc:spChg chg="add del">
          <ac:chgData name="Goolcharan, Lisa (EDU)" userId="S::lisa.goolcharan@gov.mb.ca::2ccbd44c-bf31-4554-b32d-181535b54a2e" providerId="AD" clId="Web-{EBD0DBC9-41BA-4AE7-A9BC-BAF7867AC899}" dt="2020-12-10T03:20:13.458" v="19"/>
          <ac:spMkLst>
            <pc:docMk/>
            <pc:sldMk cId="3045019320" sldId="503"/>
            <ac:spMk id="11" creationId="{29FDB030-9B49-4CED-8CCD-4D99382388AC}"/>
          </ac:spMkLst>
        </pc:spChg>
        <pc:spChg chg="add del">
          <ac:chgData name="Goolcharan, Lisa (EDU)" userId="S::lisa.goolcharan@gov.mb.ca::2ccbd44c-bf31-4554-b32d-181535b54a2e" providerId="AD" clId="Web-{EBD0DBC9-41BA-4AE7-A9BC-BAF7867AC899}" dt="2020-12-10T03:20:13.458" v="19"/>
          <ac:spMkLst>
            <pc:docMk/>
            <pc:sldMk cId="3045019320" sldId="503"/>
            <ac:spMk id="13" creationId="{3783CA14-24A1-485C-8B30-D6A5D87987AD}"/>
          </ac:spMkLst>
        </pc:spChg>
        <pc:spChg chg="add del">
          <ac:chgData name="Goolcharan, Lisa (EDU)" userId="S::lisa.goolcharan@gov.mb.ca::2ccbd44c-bf31-4554-b32d-181535b54a2e" providerId="AD" clId="Web-{EBD0DBC9-41BA-4AE7-A9BC-BAF7867AC899}" dt="2020-12-10T03:20:13.458" v="19"/>
          <ac:spMkLst>
            <pc:docMk/>
            <pc:sldMk cId="3045019320" sldId="503"/>
            <ac:spMk id="15" creationId="{9A97C86A-04D6-40F7-AE84-31AB43E6A846}"/>
          </ac:spMkLst>
        </pc:spChg>
        <pc:spChg chg="add del">
          <ac:chgData name="Goolcharan, Lisa (EDU)" userId="S::lisa.goolcharan@gov.mb.ca::2ccbd44c-bf31-4554-b32d-181535b54a2e" providerId="AD" clId="Web-{EBD0DBC9-41BA-4AE7-A9BC-BAF7867AC899}" dt="2020-12-10T03:20:13.458" v="19"/>
          <ac:spMkLst>
            <pc:docMk/>
            <pc:sldMk cId="3045019320" sldId="503"/>
            <ac:spMk id="17" creationId="{FF9F2414-84E8-453E-B1F3-389FDE8192D9}"/>
          </ac:spMkLst>
        </pc:spChg>
        <pc:spChg chg="add del">
          <ac:chgData name="Goolcharan, Lisa (EDU)" userId="S::lisa.goolcharan@gov.mb.ca::2ccbd44c-bf31-4554-b32d-181535b54a2e" providerId="AD" clId="Web-{EBD0DBC9-41BA-4AE7-A9BC-BAF7867AC899}" dt="2020-12-10T03:20:13.458" v="19"/>
          <ac:spMkLst>
            <pc:docMk/>
            <pc:sldMk cId="3045019320" sldId="503"/>
            <ac:spMk id="19" creationId="{3ECA69A1-7536-43AC-85EF-C7106179F5ED}"/>
          </ac:spMkLst>
        </pc:spChg>
        <pc:spChg chg="add">
          <ac:chgData name="Goolcharan, Lisa (EDU)" userId="S::lisa.goolcharan@gov.mb.ca::2ccbd44c-bf31-4554-b32d-181535b54a2e" providerId="AD" clId="Web-{EBD0DBC9-41BA-4AE7-A9BC-BAF7867AC899}" dt="2020-12-10T03:20:13.458" v="19"/>
          <ac:spMkLst>
            <pc:docMk/>
            <pc:sldMk cId="3045019320" sldId="503"/>
            <ac:spMk id="24" creationId="{2D2B266D-3625-4584-A5C3-7D3F672CFF30}"/>
          </ac:spMkLst>
        </pc:spChg>
        <pc:spChg chg="add">
          <ac:chgData name="Goolcharan, Lisa (EDU)" userId="S::lisa.goolcharan@gov.mb.ca::2ccbd44c-bf31-4554-b32d-181535b54a2e" providerId="AD" clId="Web-{EBD0DBC9-41BA-4AE7-A9BC-BAF7867AC899}" dt="2020-12-10T03:20:13.458" v="19"/>
          <ac:spMkLst>
            <pc:docMk/>
            <pc:sldMk cId="3045019320" sldId="503"/>
            <ac:spMk id="26" creationId="{C463B99A-73EE-4FBB-B7C4-F9F9BCC25C65}"/>
          </ac:spMkLst>
        </pc:spChg>
        <pc:spChg chg="add">
          <ac:chgData name="Goolcharan, Lisa (EDU)" userId="S::lisa.goolcharan@gov.mb.ca::2ccbd44c-bf31-4554-b32d-181535b54a2e" providerId="AD" clId="Web-{EBD0DBC9-41BA-4AE7-A9BC-BAF7867AC899}" dt="2020-12-10T03:20:13.458" v="19"/>
          <ac:spMkLst>
            <pc:docMk/>
            <pc:sldMk cId="3045019320" sldId="503"/>
            <ac:spMk id="28" creationId="{A5D2A5D1-BA0D-47D3-B051-DA7743C46E28}"/>
          </ac:spMkLst>
        </pc:spChg>
        <pc:picChg chg="add mod">
          <ac:chgData name="Goolcharan, Lisa (EDU)" userId="S::lisa.goolcharan@gov.mb.ca::2ccbd44c-bf31-4554-b32d-181535b54a2e" providerId="AD" clId="Web-{EBD0DBC9-41BA-4AE7-A9BC-BAF7867AC899}" dt="2020-12-10T03:20:38.036" v="20" actId="1076"/>
          <ac:picMkLst>
            <pc:docMk/>
            <pc:sldMk cId="3045019320" sldId="503"/>
            <ac:picMk id="2" creationId="{B72C5A12-78E9-4A04-A5B3-3F233D4CBF56}"/>
          </ac:picMkLst>
        </pc:picChg>
      </pc:sldChg>
    </pc:docChg>
  </pc:docChgLst>
  <pc:docChgLst>
    <pc:chgData name="Burdett, Angela  (EDU)" userId="S::angela.burdett@gov.mb.ca::10c58e4d-00e5-4bda-addb-fcbe8a4d34c0" providerId="AD" clId="Web-{5E122390-3766-4B9F-A54C-A072A8F079C6}"/>
    <pc:docChg chg="modSld">
      <pc:chgData name="Burdett, Angela  (EDU)" userId="S::angela.burdett@gov.mb.ca::10c58e4d-00e5-4bda-addb-fcbe8a4d34c0" providerId="AD" clId="Web-{5E122390-3766-4B9F-A54C-A072A8F079C6}" dt="2020-12-14T20:34:10.258" v="38"/>
      <pc:docMkLst>
        <pc:docMk/>
      </pc:docMkLst>
      <pc:sldChg chg="modSp">
        <pc:chgData name="Burdett, Angela  (EDU)" userId="S::angela.burdett@gov.mb.ca::10c58e4d-00e5-4bda-addb-fcbe8a4d34c0" providerId="AD" clId="Web-{5E122390-3766-4B9F-A54C-A072A8F079C6}" dt="2020-12-14T20:27:24.536" v="32" actId="20577"/>
        <pc:sldMkLst>
          <pc:docMk/>
          <pc:sldMk cId="1119665999" sldId="517"/>
        </pc:sldMkLst>
        <pc:spChg chg="mod">
          <ac:chgData name="Burdett, Angela  (EDU)" userId="S::angela.burdett@gov.mb.ca::10c58e4d-00e5-4bda-addb-fcbe8a4d34c0" providerId="AD" clId="Web-{5E122390-3766-4B9F-A54C-A072A8F079C6}" dt="2020-12-14T20:27:24.536" v="32" actId="20577"/>
          <ac:spMkLst>
            <pc:docMk/>
            <pc:sldMk cId="1119665999" sldId="517"/>
            <ac:spMk id="5" creationId="{3968D09D-29D2-4305-86CB-583492E68386}"/>
          </ac:spMkLst>
        </pc:spChg>
        <pc:spChg chg="mod">
          <ac:chgData name="Burdett, Angela  (EDU)" userId="S::angela.burdett@gov.mb.ca::10c58e4d-00e5-4bda-addb-fcbe8a4d34c0" providerId="AD" clId="Web-{5E122390-3766-4B9F-A54C-A072A8F079C6}" dt="2020-12-14T20:26:15.302" v="4" actId="20577"/>
          <ac:spMkLst>
            <pc:docMk/>
            <pc:sldMk cId="1119665999" sldId="517"/>
            <ac:spMk id="9" creationId="{4E576248-4023-49A8-8D2D-E3C5D24C14AD}"/>
          </ac:spMkLst>
        </pc:spChg>
      </pc:sldChg>
      <pc:sldChg chg="addSp modSp">
        <pc:chgData name="Burdett, Angela  (EDU)" userId="S::angela.burdett@gov.mb.ca::10c58e4d-00e5-4bda-addb-fcbe8a4d34c0" providerId="AD" clId="Web-{5E122390-3766-4B9F-A54C-A072A8F079C6}" dt="2020-12-14T20:31:56.038" v="37" actId="1076"/>
        <pc:sldMkLst>
          <pc:docMk/>
          <pc:sldMk cId="2106331752" sldId="518"/>
        </pc:sldMkLst>
        <pc:picChg chg="add mod">
          <ac:chgData name="Burdett, Angela  (EDU)" userId="S::angela.burdett@gov.mb.ca::10c58e4d-00e5-4bda-addb-fcbe8a4d34c0" providerId="AD" clId="Web-{5E122390-3766-4B9F-A54C-A072A8F079C6}" dt="2020-12-14T20:31:56.038" v="37" actId="1076"/>
          <ac:picMkLst>
            <pc:docMk/>
            <pc:sldMk cId="2106331752" sldId="518"/>
            <ac:picMk id="3" creationId="{5EEAB6CA-0E26-4FA0-88F7-58E24C2FD16F}"/>
          </ac:picMkLst>
        </pc:picChg>
      </pc:sldChg>
      <pc:sldChg chg="addSp modSp">
        <pc:chgData name="Burdett, Angela  (EDU)" userId="S::angela.burdett@gov.mb.ca::10c58e4d-00e5-4bda-addb-fcbe8a4d34c0" providerId="AD" clId="Web-{5E122390-3766-4B9F-A54C-A072A8F079C6}" dt="2020-12-14T20:34:10.258" v="38"/>
        <pc:sldMkLst>
          <pc:docMk/>
          <pc:sldMk cId="2571144682" sldId="519"/>
        </pc:sldMkLst>
        <pc:picChg chg="add mod">
          <ac:chgData name="Burdett, Angela  (EDU)" userId="S::angela.burdett@gov.mb.ca::10c58e4d-00e5-4bda-addb-fcbe8a4d34c0" providerId="AD" clId="Web-{5E122390-3766-4B9F-A54C-A072A8F079C6}" dt="2020-12-14T20:34:10.258" v="38"/>
          <ac:picMkLst>
            <pc:docMk/>
            <pc:sldMk cId="2571144682" sldId="519"/>
            <ac:picMk id="3" creationId="{1C74477A-0A66-49B7-91F8-A341FF7DDCEE}"/>
          </ac:picMkLst>
        </pc:picChg>
      </pc:sldChg>
    </pc:docChg>
  </pc:docChgLst>
  <pc:docChgLst>
    <pc:chgData name="Burdett, Angela  (EDU)" userId="S::angela.burdett@gov.mb.ca::10c58e4d-00e5-4bda-addb-fcbe8a4d34c0" providerId="AD" clId="Web-{345BD3C8-32F3-4BCA-9CF0-BE10DD7665FE}"/>
    <pc:docChg chg="addSld modSld sldOrd">
      <pc:chgData name="Burdett, Angela  (EDU)" userId="S::angela.burdett@gov.mb.ca::10c58e4d-00e5-4bda-addb-fcbe8a4d34c0" providerId="AD" clId="Web-{345BD3C8-32F3-4BCA-9CF0-BE10DD7665FE}" dt="2020-12-10T18:30:10.400" v="40" actId="20577"/>
      <pc:docMkLst>
        <pc:docMk/>
      </pc:docMkLst>
      <pc:sldChg chg="ord">
        <pc:chgData name="Burdett, Angela  (EDU)" userId="S::angela.burdett@gov.mb.ca::10c58e4d-00e5-4bda-addb-fcbe8a4d34c0" providerId="AD" clId="Web-{345BD3C8-32F3-4BCA-9CF0-BE10DD7665FE}" dt="2020-12-10T17:49:54.137" v="2"/>
        <pc:sldMkLst>
          <pc:docMk/>
          <pc:sldMk cId="403338700" sldId="257"/>
        </pc:sldMkLst>
      </pc:sldChg>
      <pc:sldChg chg="modSp">
        <pc:chgData name="Burdett, Angela  (EDU)" userId="S::angela.burdett@gov.mb.ca::10c58e4d-00e5-4bda-addb-fcbe8a4d34c0" providerId="AD" clId="Web-{345BD3C8-32F3-4BCA-9CF0-BE10DD7665FE}" dt="2020-12-10T18:30:10.400" v="39" actId="20577"/>
        <pc:sldMkLst>
          <pc:docMk/>
          <pc:sldMk cId="86792074" sldId="484"/>
        </pc:sldMkLst>
        <pc:spChg chg="mod">
          <ac:chgData name="Burdett, Angela  (EDU)" userId="S::angela.burdett@gov.mb.ca::10c58e4d-00e5-4bda-addb-fcbe8a4d34c0" providerId="AD" clId="Web-{345BD3C8-32F3-4BCA-9CF0-BE10DD7665FE}" dt="2020-12-10T18:30:10.400" v="39" actId="20577"/>
          <ac:spMkLst>
            <pc:docMk/>
            <pc:sldMk cId="86792074" sldId="484"/>
            <ac:spMk id="7" creationId="{827EF14D-1CF5-4AF8-8A16-0B8124B0FDA8}"/>
          </ac:spMkLst>
        </pc:spChg>
      </pc:sldChg>
      <pc:sldChg chg="delSp modSp">
        <pc:chgData name="Burdett, Angela  (EDU)" userId="S::angela.burdett@gov.mb.ca::10c58e4d-00e5-4bda-addb-fcbe8a4d34c0" providerId="AD" clId="Web-{345BD3C8-32F3-4BCA-9CF0-BE10DD7665FE}" dt="2020-12-10T18:05:39.189" v="20" actId="1076"/>
        <pc:sldMkLst>
          <pc:docMk/>
          <pc:sldMk cId="4116292960" sldId="486"/>
        </pc:sldMkLst>
        <pc:spChg chg="mod">
          <ac:chgData name="Burdett, Angela  (EDU)" userId="S::angela.burdett@gov.mb.ca::10c58e4d-00e5-4bda-addb-fcbe8a4d34c0" providerId="AD" clId="Web-{345BD3C8-32F3-4BCA-9CF0-BE10DD7665FE}" dt="2020-12-10T18:05:39.189" v="20" actId="1076"/>
          <ac:spMkLst>
            <pc:docMk/>
            <pc:sldMk cId="4116292960" sldId="486"/>
            <ac:spMk id="3" creationId="{4EE67B47-2D4E-4A4F-88E3-C147433FFBB1}"/>
          </ac:spMkLst>
        </pc:spChg>
        <pc:picChg chg="del">
          <ac:chgData name="Burdett, Angela  (EDU)" userId="S::angela.burdett@gov.mb.ca::10c58e4d-00e5-4bda-addb-fcbe8a4d34c0" providerId="AD" clId="Web-{345BD3C8-32F3-4BCA-9CF0-BE10DD7665FE}" dt="2020-12-10T17:51:02.278" v="3"/>
          <ac:picMkLst>
            <pc:docMk/>
            <pc:sldMk cId="4116292960" sldId="486"/>
            <ac:picMk id="33" creationId="{BE4850C9-0181-2647-BB30-7C09768E67D6}"/>
          </ac:picMkLst>
        </pc:picChg>
      </pc:sldChg>
      <pc:sldChg chg="modSp">
        <pc:chgData name="Burdett, Angela  (EDU)" userId="S::angela.burdett@gov.mb.ca::10c58e4d-00e5-4bda-addb-fcbe8a4d34c0" providerId="AD" clId="Web-{345BD3C8-32F3-4BCA-9CF0-BE10DD7665FE}" dt="2020-12-10T18:27:08.961" v="34" actId="20577"/>
        <pc:sldMkLst>
          <pc:docMk/>
          <pc:sldMk cId="4270018003" sldId="498"/>
        </pc:sldMkLst>
        <pc:graphicFrameChg chg="modGraphic">
          <ac:chgData name="Burdett, Angela  (EDU)" userId="S::angela.burdett@gov.mb.ca::10c58e4d-00e5-4bda-addb-fcbe8a4d34c0" providerId="AD" clId="Web-{345BD3C8-32F3-4BCA-9CF0-BE10DD7665FE}" dt="2020-12-10T18:27:08.961" v="34" actId="20577"/>
          <ac:graphicFrameMkLst>
            <pc:docMk/>
            <pc:sldMk cId="4270018003" sldId="498"/>
            <ac:graphicFrameMk id="2" creationId="{F4012704-C053-A14D-8D88-9FC8A4A48842}"/>
          </ac:graphicFrameMkLst>
        </pc:graphicFrameChg>
      </pc:sldChg>
      <pc:sldChg chg="modSp">
        <pc:chgData name="Burdett, Angela  (EDU)" userId="S::angela.burdett@gov.mb.ca::10c58e4d-00e5-4bda-addb-fcbe8a4d34c0" providerId="AD" clId="Web-{345BD3C8-32F3-4BCA-9CF0-BE10DD7665FE}" dt="2020-12-10T17:26:54.879" v="1"/>
        <pc:sldMkLst>
          <pc:docMk/>
          <pc:sldMk cId="1142508865" sldId="504"/>
        </pc:sldMkLst>
        <pc:graphicFrameChg chg="mod modGraphic">
          <ac:chgData name="Burdett, Angela  (EDU)" userId="S::angela.burdett@gov.mb.ca::10c58e4d-00e5-4bda-addb-fcbe8a4d34c0" providerId="AD" clId="Web-{345BD3C8-32F3-4BCA-9CF0-BE10DD7665FE}" dt="2020-12-10T17:26:54.879" v="1"/>
          <ac:graphicFrameMkLst>
            <pc:docMk/>
            <pc:sldMk cId="1142508865" sldId="504"/>
            <ac:graphicFrameMk id="7" creationId="{C2EF123C-1D38-48D0-97FC-0C912B7A033D}"/>
          </ac:graphicFrameMkLst>
        </pc:graphicFrameChg>
      </pc:sldChg>
      <pc:sldChg chg="new ord">
        <pc:chgData name="Burdett, Angela  (EDU)" userId="S::angela.burdett@gov.mb.ca::10c58e4d-00e5-4bda-addb-fcbe8a4d34c0" providerId="AD" clId="Web-{345BD3C8-32F3-4BCA-9CF0-BE10DD7665FE}" dt="2020-12-10T17:53:27.044" v="5"/>
        <pc:sldMkLst>
          <pc:docMk/>
          <pc:sldMk cId="2609438210" sldId="505"/>
        </pc:sldMkLst>
      </pc:sldChg>
    </pc:docChg>
  </pc:docChgLst>
  <pc:docChgLst>
    <pc:chgData name="Burdett, Angela  (EDU)" userId="S::angela.burdett@gov.mb.ca::10c58e4d-00e5-4bda-addb-fcbe8a4d34c0" providerId="AD" clId="Web-{5CD9EF90-C254-4593-87DA-DF127BFAAEEC}"/>
    <pc:docChg chg="modSld">
      <pc:chgData name="Burdett, Angela  (EDU)" userId="S::angela.burdett@gov.mb.ca::10c58e4d-00e5-4bda-addb-fcbe8a4d34c0" providerId="AD" clId="Web-{5CD9EF90-C254-4593-87DA-DF127BFAAEEC}" dt="2020-12-11T03:35:21.295" v="4" actId="20577"/>
      <pc:docMkLst>
        <pc:docMk/>
      </pc:docMkLst>
      <pc:sldChg chg="modSp">
        <pc:chgData name="Burdett, Angela  (EDU)" userId="S::angela.burdett@gov.mb.ca::10c58e4d-00e5-4bda-addb-fcbe8a4d34c0" providerId="AD" clId="Web-{5CD9EF90-C254-4593-87DA-DF127BFAAEEC}" dt="2020-12-11T03:34:43.732" v="3" actId="20577"/>
        <pc:sldMkLst>
          <pc:docMk/>
          <pc:sldMk cId="1271290083" sldId="501"/>
        </pc:sldMkLst>
        <pc:spChg chg="mod">
          <ac:chgData name="Burdett, Angela  (EDU)" userId="S::angela.burdett@gov.mb.ca::10c58e4d-00e5-4bda-addb-fcbe8a4d34c0" providerId="AD" clId="Web-{5CD9EF90-C254-4593-87DA-DF127BFAAEEC}" dt="2020-12-11T03:34:43.732" v="3" actId="20577"/>
          <ac:spMkLst>
            <pc:docMk/>
            <pc:sldMk cId="1271290083" sldId="501"/>
            <ac:spMk id="4" creationId="{4E41F7D0-0567-4794-88BD-547123DC5738}"/>
          </ac:spMkLst>
        </pc:spChg>
      </pc:sldChg>
    </pc:docChg>
  </pc:docChgLst>
  <pc:docChgLst>
    <pc:chgData name="Goolcharan, Lisa (EDU)" userId="S::lisa.goolcharan@gov.mb.ca::2ccbd44c-bf31-4554-b32d-181535b54a2e" providerId="AD" clId="Web-{88752024-12E5-43B5-B5AC-54E34A5CE4F0}"/>
    <pc:docChg chg="modSld">
      <pc:chgData name="Goolcharan, Lisa (EDU)" userId="S::lisa.goolcharan@gov.mb.ca::2ccbd44c-bf31-4554-b32d-181535b54a2e" providerId="AD" clId="Web-{88752024-12E5-43B5-B5AC-54E34A5CE4F0}" dt="2020-12-14T18:29:44.087" v="140" actId="20577"/>
      <pc:docMkLst>
        <pc:docMk/>
      </pc:docMkLst>
      <pc:sldChg chg="modSp">
        <pc:chgData name="Goolcharan, Lisa (EDU)" userId="S::lisa.goolcharan@gov.mb.ca::2ccbd44c-bf31-4554-b32d-181535b54a2e" providerId="AD" clId="Web-{88752024-12E5-43B5-B5AC-54E34A5CE4F0}" dt="2020-12-14T16:23:27.858" v="2" actId="20577"/>
        <pc:sldMkLst>
          <pc:docMk/>
          <pc:sldMk cId="2822311819" sldId="483"/>
        </pc:sldMkLst>
        <pc:spChg chg="mod">
          <ac:chgData name="Goolcharan, Lisa (EDU)" userId="S::lisa.goolcharan@gov.mb.ca::2ccbd44c-bf31-4554-b32d-181535b54a2e" providerId="AD" clId="Web-{88752024-12E5-43B5-B5AC-54E34A5CE4F0}" dt="2020-12-14T16:23:27.858" v="2" actId="20577"/>
          <ac:spMkLst>
            <pc:docMk/>
            <pc:sldMk cId="2822311819" sldId="483"/>
            <ac:spMk id="3" creationId="{CAC24D0E-833C-D34E-81E6-87319AE9D0A5}"/>
          </ac:spMkLst>
        </pc:spChg>
      </pc:sldChg>
      <pc:sldChg chg="modSp">
        <pc:chgData name="Goolcharan, Lisa (EDU)" userId="S::lisa.goolcharan@gov.mb.ca::2ccbd44c-bf31-4554-b32d-181535b54a2e" providerId="AD" clId="Web-{88752024-12E5-43B5-B5AC-54E34A5CE4F0}" dt="2020-12-14T18:29:44.087" v="139" actId="20577"/>
        <pc:sldMkLst>
          <pc:docMk/>
          <pc:sldMk cId="1285219020" sldId="494"/>
        </pc:sldMkLst>
        <pc:spChg chg="mod">
          <ac:chgData name="Goolcharan, Lisa (EDU)" userId="S::lisa.goolcharan@gov.mb.ca::2ccbd44c-bf31-4554-b32d-181535b54a2e" providerId="AD" clId="Web-{88752024-12E5-43B5-B5AC-54E34A5CE4F0}" dt="2020-12-14T18:29:44.087" v="139" actId="20577"/>
          <ac:spMkLst>
            <pc:docMk/>
            <pc:sldMk cId="1285219020" sldId="494"/>
            <ac:spMk id="3" creationId="{0A992D17-4883-8B47-8515-6395DFE73942}"/>
          </ac:spMkLst>
        </pc:spChg>
      </pc:sldChg>
      <pc:sldChg chg="addSp delSp modSp">
        <pc:chgData name="Goolcharan, Lisa (EDU)" userId="S::lisa.goolcharan@gov.mb.ca::2ccbd44c-bf31-4554-b32d-181535b54a2e" providerId="AD" clId="Web-{88752024-12E5-43B5-B5AC-54E34A5CE4F0}" dt="2020-12-14T18:08:31.783" v="138" actId="1076"/>
        <pc:sldMkLst>
          <pc:docMk/>
          <pc:sldMk cId="242051300" sldId="512"/>
        </pc:sldMkLst>
        <pc:picChg chg="add mod">
          <ac:chgData name="Goolcharan, Lisa (EDU)" userId="S::lisa.goolcharan@gov.mb.ca::2ccbd44c-bf31-4554-b32d-181535b54a2e" providerId="AD" clId="Web-{88752024-12E5-43B5-B5AC-54E34A5CE4F0}" dt="2020-12-14T18:03:31.891" v="106" actId="1076"/>
          <ac:picMkLst>
            <pc:docMk/>
            <pc:sldMk cId="242051300" sldId="512"/>
            <ac:picMk id="4" creationId="{918CE6DE-5D50-4B97-BFDE-9A8380766927}"/>
          </ac:picMkLst>
        </pc:picChg>
        <pc:picChg chg="del mod">
          <ac:chgData name="Goolcharan, Lisa (EDU)" userId="S::lisa.goolcharan@gov.mb.ca::2ccbd44c-bf31-4554-b32d-181535b54a2e" providerId="AD" clId="Web-{88752024-12E5-43B5-B5AC-54E34A5CE4F0}" dt="2020-12-14T18:06:13.001" v="122"/>
          <ac:picMkLst>
            <pc:docMk/>
            <pc:sldMk cId="242051300" sldId="512"/>
            <ac:picMk id="5" creationId="{2C59B9C1-DA89-438A-A9DB-D46EC139BF48}"/>
          </ac:picMkLst>
        </pc:picChg>
        <pc:picChg chg="add mod">
          <ac:chgData name="Goolcharan, Lisa (EDU)" userId="S::lisa.goolcharan@gov.mb.ca::2ccbd44c-bf31-4554-b32d-181535b54a2e" providerId="AD" clId="Web-{88752024-12E5-43B5-B5AC-54E34A5CE4F0}" dt="2020-12-14T18:08:26.829" v="136" actId="14100"/>
          <ac:picMkLst>
            <pc:docMk/>
            <pc:sldMk cId="242051300" sldId="512"/>
            <ac:picMk id="10" creationId="{57F0F134-40C2-466A-9662-2F0A03C16539}"/>
          </ac:picMkLst>
        </pc:picChg>
        <pc:picChg chg="add del mod">
          <ac:chgData name="Goolcharan, Lisa (EDU)" userId="S::lisa.goolcharan@gov.mb.ca::2ccbd44c-bf31-4554-b32d-181535b54a2e" providerId="AD" clId="Web-{88752024-12E5-43B5-B5AC-54E34A5CE4F0}" dt="2020-12-14T17:54:03.358" v="12"/>
          <ac:picMkLst>
            <pc:docMk/>
            <pc:sldMk cId="242051300" sldId="512"/>
            <ac:picMk id="11" creationId="{41C8B31C-7DA0-48F2-BCEF-D215D0AD61FB}"/>
          </ac:picMkLst>
        </pc:picChg>
        <pc:picChg chg="add mod">
          <ac:chgData name="Goolcharan, Lisa (EDU)" userId="S::lisa.goolcharan@gov.mb.ca::2ccbd44c-bf31-4554-b32d-181535b54a2e" providerId="AD" clId="Web-{88752024-12E5-43B5-B5AC-54E34A5CE4F0}" dt="2020-12-14T18:07:51.923" v="129" actId="1076"/>
          <ac:picMkLst>
            <pc:docMk/>
            <pc:sldMk cId="242051300" sldId="512"/>
            <ac:picMk id="12" creationId="{E4A1253B-B711-4DAF-ACAC-E89EF93CDD29}"/>
          </ac:picMkLst>
        </pc:picChg>
        <pc:picChg chg="add mod">
          <ac:chgData name="Goolcharan, Lisa (EDU)" userId="S::lisa.goolcharan@gov.mb.ca::2ccbd44c-bf31-4554-b32d-181535b54a2e" providerId="AD" clId="Web-{88752024-12E5-43B5-B5AC-54E34A5CE4F0}" dt="2020-12-14T18:07:46.970" v="127" actId="1076"/>
          <ac:picMkLst>
            <pc:docMk/>
            <pc:sldMk cId="242051300" sldId="512"/>
            <ac:picMk id="13" creationId="{EB92CBAA-041D-4D8A-A0C3-27FC002D3ED6}"/>
          </ac:picMkLst>
        </pc:picChg>
        <pc:picChg chg="add mod">
          <ac:chgData name="Goolcharan, Lisa (EDU)" userId="S::lisa.goolcharan@gov.mb.ca::2ccbd44c-bf31-4554-b32d-181535b54a2e" providerId="AD" clId="Web-{88752024-12E5-43B5-B5AC-54E34A5CE4F0}" dt="2020-12-14T18:07:43.954" v="126" actId="1076"/>
          <ac:picMkLst>
            <pc:docMk/>
            <pc:sldMk cId="242051300" sldId="512"/>
            <ac:picMk id="14" creationId="{75F19298-459E-4753-8427-6120EB074858}"/>
          </ac:picMkLst>
        </pc:picChg>
        <pc:picChg chg="add mod">
          <ac:chgData name="Goolcharan, Lisa (EDU)" userId="S::lisa.goolcharan@gov.mb.ca::2ccbd44c-bf31-4554-b32d-181535b54a2e" providerId="AD" clId="Web-{88752024-12E5-43B5-B5AC-54E34A5CE4F0}" dt="2020-12-14T18:03:35.860" v="108" actId="1076"/>
          <ac:picMkLst>
            <pc:docMk/>
            <pc:sldMk cId="242051300" sldId="512"/>
            <ac:picMk id="15" creationId="{1E8A0B91-7F0D-49F6-BA41-A8992CBFCC89}"/>
          </ac:picMkLst>
        </pc:picChg>
        <pc:picChg chg="add mod">
          <ac:chgData name="Goolcharan, Lisa (EDU)" userId="S::lisa.goolcharan@gov.mb.ca::2ccbd44c-bf31-4554-b32d-181535b54a2e" providerId="AD" clId="Web-{88752024-12E5-43B5-B5AC-54E34A5CE4F0}" dt="2020-12-14T18:07:48.798" v="128" actId="1076"/>
          <ac:picMkLst>
            <pc:docMk/>
            <pc:sldMk cId="242051300" sldId="512"/>
            <ac:picMk id="16" creationId="{9A9201DD-3145-44C7-B243-E604E0024F02}"/>
          </ac:picMkLst>
        </pc:picChg>
        <pc:picChg chg="add mod">
          <ac:chgData name="Goolcharan, Lisa (EDU)" userId="S::lisa.goolcharan@gov.mb.ca::2ccbd44c-bf31-4554-b32d-181535b54a2e" providerId="AD" clId="Web-{88752024-12E5-43B5-B5AC-54E34A5CE4F0}" dt="2020-12-14T18:08:03.095" v="132" actId="1076"/>
          <ac:picMkLst>
            <pc:docMk/>
            <pc:sldMk cId="242051300" sldId="512"/>
            <ac:picMk id="17" creationId="{BB5C979E-D1F8-470E-8E02-EE3EC30753F0}"/>
          </ac:picMkLst>
        </pc:picChg>
        <pc:picChg chg="add del mod">
          <ac:chgData name="Goolcharan, Lisa (EDU)" userId="S::lisa.goolcharan@gov.mb.ca::2ccbd44c-bf31-4554-b32d-181535b54a2e" providerId="AD" clId="Web-{88752024-12E5-43B5-B5AC-54E34A5CE4F0}" dt="2020-12-14T18:03:19.735" v="103"/>
          <ac:picMkLst>
            <pc:docMk/>
            <pc:sldMk cId="242051300" sldId="512"/>
            <ac:picMk id="18" creationId="{119E0EF3-4BF7-4194-A440-4E758EFACBC2}"/>
          </ac:picMkLst>
        </pc:picChg>
        <pc:picChg chg="add del mod">
          <ac:chgData name="Goolcharan, Lisa (EDU)" userId="S::lisa.goolcharan@gov.mb.ca::2ccbd44c-bf31-4554-b32d-181535b54a2e" providerId="AD" clId="Web-{88752024-12E5-43B5-B5AC-54E34A5CE4F0}" dt="2020-12-14T18:01:28.969" v="91"/>
          <ac:picMkLst>
            <pc:docMk/>
            <pc:sldMk cId="242051300" sldId="512"/>
            <ac:picMk id="19" creationId="{4C94AC05-DB07-450C-9368-FDD1B7F973DA}"/>
          </ac:picMkLst>
        </pc:picChg>
        <pc:picChg chg="add del mod">
          <ac:chgData name="Goolcharan, Lisa (EDU)" userId="S::lisa.goolcharan@gov.mb.ca::2ccbd44c-bf31-4554-b32d-181535b54a2e" providerId="AD" clId="Web-{88752024-12E5-43B5-B5AC-54E34A5CE4F0}" dt="2020-12-14T18:02:49.203" v="99"/>
          <ac:picMkLst>
            <pc:docMk/>
            <pc:sldMk cId="242051300" sldId="512"/>
            <ac:picMk id="20" creationId="{E41343E9-E61E-4069-8CC5-76197FBDD3B4}"/>
          </ac:picMkLst>
        </pc:picChg>
        <pc:picChg chg="add mod">
          <ac:chgData name="Goolcharan, Lisa (EDU)" userId="S::lisa.goolcharan@gov.mb.ca::2ccbd44c-bf31-4554-b32d-181535b54a2e" providerId="AD" clId="Web-{88752024-12E5-43B5-B5AC-54E34A5CE4F0}" dt="2020-12-14T18:07:53.939" v="130" actId="1076"/>
          <ac:picMkLst>
            <pc:docMk/>
            <pc:sldMk cId="242051300" sldId="512"/>
            <ac:picMk id="21" creationId="{F1BED4F3-7107-497D-8907-51C314D6BB58}"/>
          </ac:picMkLst>
        </pc:picChg>
        <pc:picChg chg="add mod">
          <ac:chgData name="Goolcharan, Lisa (EDU)" userId="S::lisa.goolcharan@gov.mb.ca::2ccbd44c-bf31-4554-b32d-181535b54a2e" providerId="AD" clId="Web-{88752024-12E5-43B5-B5AC-54E34A5CE4F0}" dt="2020-12-14T18:04:03.969" v="119" actId="1076"/>
          <ac:picMkLst>
            <pc:docMk/>
            <pc:sldMk cId="242051300" sldId="512"/>
            <ac:picMk id="22" creationId="{DB796E72-5E6E-4FF2-83E8-5FCC0F886947}"/>
          </ac:picMkLst>
        </pc:picChg>
        <pc:picChg chg="add mod">
          <ac:chgData name="Goolcharan, Lisa (EDU)" userId="S::lisa.goolcharan@gov.mb.ca::2ccbd44c-bf31-4554-b32d-181535b54a2e" providerId="AD" clId="Web-{88752024-12E5-43B5-B5AC-54E34A5CE4F0}" dt="2020-12-14T18:08:31.783" v="138" actId="1076"/>
          <ac:picMkLst>
            <pc:docMk/>
            <pc:sldMk cId="242051300" sldId="512"/>
            <ac:picMk id="23" creationId="{0E623FC5-1758-4A3B-B5CC-C9F6AEDA1AFB}"/>
          </ac:picMkLst>
        </pc:picChg>
        <pc:picChg chg="add mod">
          <ac:chgData name="Goolcharan, Lisa (EDU)" userId="S::lisa.goolcharan@gov.mb.ca::2ccbd44c-bf31-4554-b32d-181535b54a2e" providerId="AD" clId="Web-{88752024-12E5-43B5-B5AC-54E34A5CE4F0}" dt="2020-12-14T18:04:07.204" v="121" actId="14100"/>
          <ac:picMkLst>
            <pc:docMk/>
            <pc:sldMk cId="242051300" sldId="512"/>
            <ac:picMk id="26" creationId="{57ECECF0-50B5-4BBA-9531-D9D61D085A2C}"/>
          </ac:picMkLst>
        </pc:picChg>
      </pc:sldChg>
    </pc:docChg>
  </pc:docChgLst>
  <pc:docChgLst>
    <pc:chgData name="Goolcharan, Lisa (EDU)" userId="S::lisa.goolcharan@gov.mb.ca::2ccbd44c-bf31-4554-b32d-181535b54a2e" providerId="AD" clId="Web-{5C925534-2C67-4728-87B5-E3A8EA0BD71D}"/>
    <pc:docChg chg="modSld sldOrd">
      <pc:chgData name="Goolcharan, Lisa (EDU)" userId="S::lisa.goolcharan@gov.mb.ca::2ccbd44c-bf31-4554-b32d-181535b54a2e" providerId="AD" clId="Web-{5C925534-2C67-4728-87B5-E3A8EA0BD71D}" dt="2020-12-10T04:55:06.999" v="250" actId="20577"/>
      <pc:docMkLst>
        <pc:docMk/>
      </pc:docMkLst>
      <pc:sldChg chg="modSp ord">
        <pc:chgData name="Goolcharan, Lisa (EDU)" userId="S::lisa.goolcharan@gov.mb.ca::2ccbd44c-bf31-4554-b32d-181535b54a2e" providerId="AD" clId="Web-{5C925534-2C67-4728-87B5-E3A8EA0BD71D}" dt="2020-12-10T04:30:48.454" v="121"/>
        <pc:sldMkLst>
          <pc:docMk/>
          <pc:sldMk cId="403338700" sldId="257"/>
        </pc:sldMkLst>
        <pc:spChg chg="mod">
          <ac:chgData name="Goolcharan, Lisa (EDU)" userId="S::lisa.goolcharan@gov.mb.ca::2ccbd44c-bf31-4554-b32d-181535b54a2e" providerId="AD" clId="Web-{5C925534-2C67-4728-87B5-E3A8EA0BD71D}" dt="2020-12-10T04:29:16.375" v="116" actId="20577"/>
          <ac:spMkLst>
            <pc:docMk/>
            <pc:sldMk cId="403338700" sldId="257"/>
            <ac:spMk id="8" creationId="{050585A3-4C82-464F-A994-96980335C179}"/>
          </ac:spMkLst>
        </pc:spChg>
      </pc:sldChg>
      <pc:sldChg chg="ord">
        <pc:chgData name="Goolcharan, Lisa (EDU)" userId="S::lisa.goolcharan@gov.mb.ca::2ccbd44c-bf31-4554-b32d-181535b54a2e" providerId="AD" clId="Web-{5C925534-2C67-4728-87B5-E3A8EA0BD71D}" dt="2020-12-10T04:34:44.035" v="132"/>
        <pc:sldMkLst>
          <pc:docMk/>
          <pc:sldMk cId="389718236" sldId="258"/>
        </pc:sldMkLst>
      </pc:sldChg>
      <pc:sldChg chg="ord">
        <pc:chgData name="Goolcharan, Lisa (EDU)" userId="S::lisa.goolcharan@gov.mb.ca::2ccbd44c-bf31-4554-b32d-181535b54a2e" providerId="AD" clId="Web-{5C925534-2C67-4728-87B5-E3A8EA0BD71D}" dt="2020-12-10T04:43:34.571" v="134"/>
        <pc:sldMkLst>
          <pc:docMk/>
          <pc:sldMk cId="1819361754" sldId="468"/>
        </pc:sldMkLst>
      </pc:sldChg>
      <pc:sldChg chg="ord">
        <pc:chgData name="Goolcharan, Lisa (EDU)" userId="S::lisa.goolcharan@gov.mb.ca::2ccbd44c-bf31-4554-b32d-181535b54a2e" providerId="AD" clId="Web-{5C925534-2C67-4728-87B5-E3A8EA0BD71D}" dt="2020-12-10T04:33:48.425" v="131"/>
        <pc:sldMkLst>
          <pc:docMk/>
          <pc:sldMk cId="843962557" sldId="472"/>
        </pc:sldMkLst>
      </pc:sldChg>
      <pc:sldChg chg="addSp delSp modSp ord">
        <pc:chgData name="Goolcharan, Lisa (EDU)" userId="S::lisa.goolcharan@gov.mb.ca::2ccbd44c-bf31-4554-b32d-181535b54a2e" providerId="AD" clId="Web-{5C925534-2C67-4728-87B5-E3A8EA0BD71D}" dt="2020-12-10T04:48:10.027" v="159" actId="20577"/>
        <pc:sldMkLst>
          <pc:docMk/>
          <pc:sldMk cId="86792074" sldId="484"/>
        </pc:sldMkLst>
        <pc:spChg chg="mod">
          <ac:chgData name="Goolcharan, Lisa (EDU)" userId="S::lisa.goolcharan@gov.mb.ca::2ccbd44c-bf31-4554-b32d-181535b54a2e" providerId="AD" clId="Web-{5C925534-2C67-4728-87B5-E3A8EA0BD71D}" dt="2020-12-10T04:47:50.073" v="152" actId="20577"/>
          <ac:spMkLst>
            <pc:docMk/>
            <pc:sldMk cId="86792074" sldId="484"/>
            <ac:spMk id="2" creationId="{2D0F9842-BAC1-0A46-905D-7A8A6C12BB05}"/>
          </ac:spMkLst>
        </pc:spChg>
        <pc:spChg chg="mod">
          <ac:chgData name="Goolcharan, Lisa (EDU)" userId="S::lisa.goolcharan@gov.mb.ca::2ccbd44c-bf31-4554-b32d-181535b54a2e" providerId="AD" clId="Web-{5C925534-2C67-4728-87B5-E3A8EA0BD71D}" dt="2020-12-10T04:46:45.370" v="143" actId="1076"/>
          <ac:spMkLst>
            <pc:docMk/>
            <pc:sldMk cId="86792074" sldId="484"/>
            <ac:spMk id="3" creationId="{04C00CA0-1603-4D86-BC0C-E44008886A68}"/>
          </ac:spMkLst>
        </pc:spChg>
        <pc:spChg chg="mod">
          <ac:chgData name="Goolcharan, Lisa (EDU)" userId="S::lisa.goolcharan@gov.mb.ca::2ccbd44c-bf31-4554-b32d-181535b54a2e" providerId="AD" clId="Web-{5C925534-2C67-4728-87B5-E3A8EA0BD71D}" dt="2020-12-10T04:48:10.027" v="159" actId="20577"/>
          <ac:spMkLst>
            <pc:docMk/>
            <pc:sldMk cId="86792074" sldId="484"/>
            <ac:spMk id="27" creationId="{C1E3274A-1337-B741-8527-AB27494DF094}"/>
          </ac:spMkLst>
        </pc:spChg>
        <pc:spChg chg="del">
          <ac:chgData name="Goolcharan, Lisa (EDU)" userId="S::lisa.goolcharan@gov.mb.ca::2ccbd44c-bf31-4554-b32d-181535b54a2e" providerId="AD" clId="Web-{5C925534-2C67-4728-87B5-E3A8EA0BD71D}" dt="2020-12-10T04:46:59.917" v="146"/>
          <ac:spMkLst>
            <pc:docMk/>
            <pc:sldMk cId="86792074" sldId="484"/>
            <ac:spMk id="38" creationId="{DEA69CFA-531A-BD46-AC22-363CEE5578B9}"/>
          </ac:spMkLst>
        </pc:spChg>
        <pc:spChg chg="del">
          <ac:chgData name="Goolcharan, Lisa (EDU)" userId="S::lisa.goolcharan@gov.mb.ca::2ccbd44c-bf31-4554-b32d-181535b54a2e" providerId="AD" clId="Web-{5C925534-2C67-4728-87B5-E3A8EA0BD71D}" dt="2020-12-10T04:47:13.417" v="149"/>
          <ac:spMkLst>
            <pc:docMk/>
            <pc:sldMk cId="86792074" sldId="484"/>
            <ac:spMk id="40" creationId="{4E12DEE3-B186-364E-A3B4-F5B6C94E3DFC}"/>
          </ac:spMkLst>
        </pc:spChg>
        <pc:picChg chg="add mod">
          <ac:chgData name="Goolcharan, Lisa (EDU)" userId="S::lisa.goolcharan@gov.mb.ca::2ccbd44c-bf31-4554-b32d-181535b54a2e" providerId="AD" clId="Web-{5C925534-2C67-4728-87B5-E3A8EA0BD71D}" dt="2020-12-10T04:46:51.557" v="145" actId="1076"/>
          <ac:picMkLst>
            <pc:docMk/>
            <pc:sldMk cId="86792074" sldId="484"/>
            <ac:picMk id="5" creationId="{14A44682-8DE2-4740-A66D-D7E055233246}"/>
          </ac:picMkLst>
        </pc:picChg>
        <pc:picChg chg="del">
          <ac:chgData name="Goolcharan, Lisa (EDU)" userId="S::lisa.goolcharan@gov.mb.ca::2ccbd44c-bf31-4554-b32d-181535b54a2e" providerId="AD" clId="Web-{5C925534-2C67-4728-87B5-E3A8EA0BD71D}" dt="2020-12-10T04:47:02.854" v="147"/>
          <ac:picMkLst>
            <pc:docMk/>
            <pc:sldMk cId="86792074" sldId="484"/>
            <ac:picMk id="15" creationId="{67420BDD-E6FF-FC4A-934A-6B8A013A890C}"/>
          </ac:picMkLst>
        </pc:picChg>
        <pc:picChg chg="del">
          <ac:chgData name="Goolcharan, Lisa (EDU)" userId="S::lisa.goolcharan@gov.mb.ca::2ccbd44c-bf31-4554-b32d-181535b54a2e" providerId="AD" clId="Web-{5C925534-2C67-4728-87B5-E3A8EA0BD71D}" dt="2020-12-10T04:46:41.182" v="142"/>
          <ac:picMkLst>
            <pc:docMk/>
            <pc:sldMk cId="86792074" sldId="484"/>
            <ac:picMk id="16" creationId="{30E8C337-441B-E041-84E7-1CDCCEAA9CB2}"/>
          </ac:picMkLst>
        </pc:picChg>
        <pc:picChg chg="del">
          <ac:chgData name="Goolcharan, Lisa (EDU)" userId="S::lisa.goolcharan@gov.mb.ca::2ccbd44c-bf31-4554-b32d-181535b54a2e" providerId="AD" clId="Web-{5C925534-2C67-4728-87B5-E3A8EA0BD71D}" dt="2020-12-10T04:47:06.198" v="148"/>
          <ac:picMkLst>
            <pc:docMk/>
            <pc:sldMk cId="86792074" sldId="484"/>
            <ac:picMk id="1026" creationId="{B4CE0C60-5432-A745-BAFC-F9431BC1105C}"/>
          </ac:picMkLst>
        </pc:picChg>
      </pc:sldChg>
      <pc:sldChg chg="addSp delSp modSp ord">
        <pc:chgData name="Goolcharan, Lisa (EDU)" userId="S::lisa.goolcharan@gov.mb.ca::2ccbd44c-bf31-4554-b32d-181535b54a2e" providerId="AD" clId="Web-{5C925534-2C67-4728-87B5-E3A8EA0BD71D}" dt="2020-12-10T04:55:04.499" v="249" actId="20577"/>
        <pc:sldMkLst>
          <pc:docMk/>
          <pc:sldMk cId="4116292960" sldId="486"/>
        </pc:sldMkLst>
        <pc:spChg chg="add mod">
          <ac:chgData name="Goolcharan, Lisa (EDU)" userId="S::lisa.goolcharan@gov.mb.ca::2ccbd44c-bf31-4554-b32d-181535b54a2e" providerId="AD" clId="Web-{5C925534-2C67-4728-87B5-E3A8EA0BD71D}" dt="2020-12-10T04:54:03.655" v="196" actId="1076"/>
          <ac:spMkLst>
            <pc:docMk/>
            <pc:sldMk cId="4116292960" sldId="486"/>
            <ac:spMk id="3" creationId="{4EE67B47-2D4E-4A4F-88E3-C147433FFBB1}"/>
          </ac:spMkLst>
        </pc:spChg>
        <pc:spChg chg="mod">
          <ac:chgData name="Goolcharan, Lisa (EDU)" userId="S::lisa.goolcharan@gov.mb.ca::2ccbd44c-bf31-4554-b32d-181535b54a2e" providerId="AD" clId="Web-{5C925534-2C67-4728-87B5-E3A8EA0BD71D}" dt="2020-12-10T04:52:43.623" v="181" actId="1076"/>
          <ac:spMkLst>
            <pc:docMk/>
            <pc:sldMk cId="4116292960" sldId="486"/>
            <ac:spMk id="4" creationId="{AA2DFF31-116E-BE47-B502-43C9DB306067}"/>
          </ac:spMkLst>
        </pc:spChg>
        <pc:spChg chg="mod">
          <ac:chgData name="Goolcharan, Lisa (EDU)" userId="S::lisa.goolcharan@gov.mb.ca::2ccbd44c-bf31-4554-b32d-181535b54a2e" providerId="AD" clId="Web-{5C925534-2C67-4728-87B5-E3A8EA0BD71D}" dt="2020-12-10T04:51:22.028" v="171" actId="1076"/>
          <ac:spMkLst>
            <pc:docMk/>
            <pc:sldMk cId="4116292960" sldId="486"/>
            <ac:spMk id="8" creationId="{CD6A950F-7C6D-8D49-820F-ECE7796FD52F}"/>
          </ac:spMkLst>
        </pc:spChg>
        <pc:spChg chg="mod">
          <ac:chgData name="Goolcharan, Lisa (EDU)" userId="S::lisa.goolcharan@gov.mb.ca::2ccbd44c-bf31-4554-b32d-181535b54a2e" providerId="AD" clId="Web-{5C925534-2C67-4728-87B5-E3A8EA0BD71D}" dt="2020-12-10T04:51:28.560" v="172" actId="1076"/>
          <ac:spMkLst>
            <pc:docMk/>
            <pc:sldMk cId="4116292960" sldId="486"/>
            <ac:spMk id="9" creationId="{6663685E-980F-9E45-8D54-6F05AF209B19}"/>
          </ac:spMkLst>
        </pc:spChg>
        <pc:spChg chg="mod">
          <ac:chgData name="Goolcharan, Lisa (EDU)" userId="S::lisa.goolcharan@gov.mb.ca::2ccbd44c-bf31-4554-b32d-181535b54a2e" providerId="AD" clId="Web-{5C925534-2C67-4728-87B5-E3A8EA0BD71D}" dt="2020-12-10T04:51:35.935" v="173" actId="1076"/>
          <ac:spMkLst>
            <pc:docMk/>
            <pc:sldMk cId="4116292960" sldId="486"/>
            <ac:spMk id="31" creationId="{62ABDE53-1D3C-E645-92DA-183645DD3ADA}"/>
          </ac:spMkLst>
        </pc:spChg>
        <pc:spChg chg="mod">
          <ac:chgData name="Goolcharan, Lisa (EDU)" userId="S::lisa.goolcharan@gov.mb.ca::2ccbd44c-bf31-4554-b32d-181535b54a2e" providerId="AD" clId="Web-{5C925534-2C67-4728-87B5-E3A8EA0BD71D}" dt="2020-12-10T04:52:48.857" v="183" actId="1076"/>
          <ac:spMkLst>
            <pc:docMk/>
            <pc:sldMk cId="4116292960" sldId="486"/>
            <ac:spMk id="32" creationId="{8CFAABD1-2617-0F44-82AF-D9EFB29B4A4E}"/>
          </ac:spMkLst>
        </pc:spChg>
        <pc:spChg chg="mod">
          <ac:chgData name="Goolcharan, Lisa (EDU)" userId="S::lisa.goolcharan@gov.mb.ca::2ccbd44c-bf31-4554-b32d-181535b54a2e" providerId="AD" clId="Web-{5C925534-2C67-4728-87B5-E3A8EA0BD71D}" dt="2020-12-10T04:55:04.499" v="249" actId="20577"/>
          <ac:spMkLst>
            <pc:docMk/>
            <pc:sldMk cId="4116292960" sldId="486"/>
            <ac:spMk id="34" creationId="{1B979834-B9E1-5C4D-AD40-5CEA2C350EEC}"/>
          </ac:spMkLst>
        </pc:spChg>
        <pc:spChg chg="mod">
          <ac:chgData name="Goolcharan, Lisa (EDU)" userId="S::lisa.goolcharan@gov.mb.ca::2ccbd44c-bf31-4554-b32d-181535b54a2e" providerId="AD" clId="Web-{5C925534-2C67-4728-87B5-E3A8EA0BD71D}" dt="2020-12-10T04:31:59.877" v="128" actId="20577"/>
          <ac:spMkLst>
            <pc:docMk/>
            <pc:sldMk cId="4116292960" sldId="486"/>
            <ac:spMk id="35" creationId="{CCB5C67A-3D06-BD49-B014-A1DC4FAE951E}"/>
          </ac:spMkLst>
        </pc:spChg>
        <pc:grpChg chg="mod">
          <ac:chgData name="Goolcharan, Lisa (EDU)" userId="S::lisa.goolcharan@gov.mb.ca::2ccbd44c-bf31-4554-b32d-181535b54a2e" providerId="AD" clId="Web-{5C925534-2C67-4728-87B5-E3A8EA0BD71D}" dt="2020-12-10T04:53:44.405" v="193" actId="1076"/>
          <ac:grpSpMkLst>
            <pc:docMk/>
            <pc:sldMk cId="4116292960" sldId="486"/>
            <ac:grpSpMk id="13" creationId="{8A81780D-733E-E140-A35C-DEC0775429EA}"/>
          </ac:grpSpMkLst>
        </pc:grpChg>
        <pc:picChg chg="add mod">
          <ac:chgData name="Goolcharan, Lisa (EDU)" userId="S::lisa.goolcharan@gov.mb.ca::2ccbd44c-bf31-4554-b32d-181535b54a2e" providerId="AD" clId="Web-{5C925534-2C67-4728-87B5-E3A8EA0BD71D}" dt="2020-12-10T04:52:34.029" v="178" actId="1076"/>
          <ac:picMkLst>
            <pc:docMk/>
            <pc:sldMk cId="4116292960" sldId="486"/>
            <ac:picMk id="2" creationId="{FC3765B6-64C9-4C2C-BBEA-BA9DB0C775E3}"/>
          </ac:picMkLst>
        </pc:picChg>
        <pc:picChg chg="del mod">
          <ac:chgData name="Goolcharan, Lisa (EDU)" userId="S::lisa.goolcharan@gov.mb.ca::2ccbd44c-bf31-4554-b32d-181535b54a2e" providerId="AD" clId="Web-{5C925534-2C67-4728-87B5-E3A8EA0BD71D}" dt="2020-12-10T04:46:30.213" v="141"/>
          <ac:picMkLst>
            <pc:docMk/>
            <pc:sldMk cId="4116292960" sldId="486"/>
            <ac:picMk id="5" creationId="{8A9F58DA-0A8A-F340-8B0C-0DBEB27863D0}"/>
          </ac:picMkLst>
        </pc:picChg>
        <pc:picChg chg="mod">
          <ac:chgData name="Goolcharan, Lisa (EDU)" userId="S::lisa.goolcharan@gov.mb.ca::2ccbd44c-bf31-4554-b32d-181535b54a2e" providerId="AD" clId="Web-{5C925534-2C67-4728-87B5-E3A8EA0BD71D}" dt="2020-12-10T04:52:48.748" v="182" actId="1076"/>
          <ac:picMkLst>
            <pc:docMk/>
            <pc:sldMk cId="4116292960" sldId="486"/>
            <ac:picMk id="11" creationId="{037881FA-FC13-5042-8B9B-0924F358B2A0}"/>
          </ac:picMkLst>
        </pc:picChg>
        <pc:picChg chg="mod">
          <ac:chgData name="Goolcharan, Lisa (EDU)" userId="S::lisa.goolcharan@gov.mb.ca::2ccbd44c-bf31-4554-b32d-181535b54a2e" providerId="AD" clId="Web-{5C925534-2C67-4728-87B5-E3A8EA0BD71D}" dt="2020-12-10T04:54:56.124" v="244" actId="14100"/>
          <ac:picMkLst>
            <pc:docMk/>
            <pc:sldMk cId="4116292960" sldId="486"/>
            <ac:picMk id="14" creationId="{2886D449-F1E6-3547-A724-677D8ED9954E}"/>
          </ac:picMkLst>
        </pc:picChg>
        <pc:picChg chg="mod">
          <ac:chgData name="Goolcharan, Lisa (EDU)" userId="S::lisa.goolcharan@gov.mb.ca::2ccbd44c-bf31-4554-b32d-181535b54a2e" providerId="AD" clId="Web-{5C925534-2C67-4728-87B5-E3A8EA0BD71D}" dt="2020-12-10T04:51:15.481" v="170" actId="1076"/>
          <ac:picMkLst>
            <pc:docMk/>
            <pc:sldMk cId="4116292960" sldId="486"/>
            <ac:picMk id="29" creationId="{6E000AEC-6F5D-8D40-B841-46FCA7A274D4}"/>
          </ac:picMkLst>
        </pc:picChg>
        <pc:picChg chg="mod">
          <ac:chgData name="Goolcharan, Lisa (EDU)" userId="S::lisa.goolcharan@gov.mb.ca::2ccbd44c-bf31-4554-b32d-181535b54a2e" providerId="AD" clId="Web-{5C925534-2C67-4728-87B5-E3A8EA0BD71D}" dt="2020-12-10T04:51:40.154" v="174" actId="1076"/>
          <ac:picMkLst>
            <pc:docMk/>
            <pc:sldMk cId="4116292960" sldId="486"/>
            <ac:picMk id="30" creationId="{39C7C8F7-68BE-ED42-8D40-E889F45499E3}"/>
          </ac:picMkLst>
        </pc:picChg>
        <pc:picChg chg="mod">
          <ac:chgData name="Goolcharan, Lisa (EDU)" userId="S::lisa.goolcharan@gov.mb.ca::2ccbd44c-bf31-4554-b32d-181535b54a2e" providerId="AD" clId="Web-{5C925534-2C67-4728-87B5-E3A8EA0BD71D}" dt="2020-12-10T04:54:08.530" v="197" actId="1076"/>
          <ac:picMkLst>
            <pc:docMk/>
            <pc:sldMk cId="4116292960" sldId="486"/>
            <ac:picMk id="33" creationId="{BE4850C9-0181-2647-BB30-7C09768E67D6}"/>
          </ac:picMkLst>
        </pc:picChg>
      </pc:sldChg>
      <pc:sldChg chg="ord">
        <pc:chgData name="Goolcharan, Lisa (EDU)" userId="S::lisa.goolcharan@gov.mb.ca::2ccbd44c-bf31-4554-b32d-181535b54a2e" providerId="AD" clId="Web-{5C925534-2C67-4728-87B5-E3A8EA0BD71D}" dt="2020-12-10T04:49:56.528" v="162"/>
        <pc:sldMkLst>
          <pc:docMk/>
          <pc:sldMk cId="737511176" sldId="491"/>
        </pc:sldMkLst>
      </pc:sldChg>
      <pc:sldChg chg="ord">
        <pc:chgData name="Goolcharan, Lisa (EDU)" userId="S::lisa.goolcharan@gov.mb.ca::2ccbd44c-bf31-4554-b32d-181535b54a2e" providerId="AD" clId="Web-{5C925534-2C67-4728-87B5-E3A8EA0BD71D}" dt="2020-12-10T04:49:17.715" v="161"/>
        <pc:sldMkLst>
          <pc:docMk/>
          <pc:sldMk cId="1674306419" sldId="497"/>
        </pc:sldMkLst>
      </pc:sldChg>
      <pc:sldChg chg="ord">
        <pc:chgData name="Goolcharan, Lisa (EDU)" userId="S::lisa.goolcharan@gov.mb.ca::2ccbd44c-bf31-4554-b32d-181535b54a2e" providerId="AD" clId="Web-{5C925534-2C67-4728-87B5-E3A8EA0BD71D}" dt="2020-12-10T04:31:39.189" v="124"/>
        <pc:sldMkLst>
          <pc:docMk/>
          <pc:sldMk cId="4270018003" sldId="498"/>
        </pc:sldMkLst>
      </pc:sldChg>
      <pc:sldChg chg="addSp delSp modSp">
        <pc:chgData name="Goolcharan, Lisa (EDU)" userId="S::lisa.goolcharan@gov.mb.ca::2ccbd44c-bf31-4554-b32d-181535b54a2e" providerId="AD" clId="Web-{5C925534-2C67-4728-87B5-E3A8EA0BD71D}" dt="2020-12-10T04:03:17.736" v="5" actId="1076"/>
        <pc:sldMkLst>
          <pc:docMk/>
          <pc:sldMk cId="3893400470" sldId="500"/>
        </pc:sldMkLst>
        <pc:spChg chg="add del mod">
          <ac:chgData name="Goolcharan, Lisa (EDU)" userId="S::lisa.goolcharan@gov.mb.ca::2ccbd44c-bf31-4554-b32d-181535b54a2e" providerId="AD" clId="Web-{5C925534-2C67-4728-87B5-E3A8EA0BD71D}" dt="2020-12-10T04:03:12.267" v="2"/>
          <ac:spMkLst>
            <pc:docMk/>
            <pc:sldMk cId="3893400470" sldId="500"/>
            <ac:spMk id="3" creationId="{67DD4EF0-6268-4B32-9126-4F50D62471F9}"/>
          </ac:spMkLst>
        </pc:spChg>
        <pc:spChg chg="add mod">
          <ac:chgData name="Goolcharan, Lisa (EDU)" userId="S::lisa.goolcharan@gov.mb.ca::2ccbd44c-bf31-4554-b32d-181535b54a2e" providerId="AD" clId="Web-{5C925534-2C67-4728-87B5-E3A8EA0BD71D}" dt="2020-12-10T04:03:17.736" v="5" actId="1076"/>
          <ac:spMkLst>
            <pc:docMk/>
            <pc:sldMk cId="3893400470" sldId="500"/>
            <ac:spMk id="4" creationId="{D40F5CDA-437E-4663-A56D-8B18B7861AB7}"/>
          </ac:spMkLst>
        </pc:spChg>
      </pc:sldChg>
    </pc:docChg>
  </pc:docChgLst>
  <pc:docChgLst>
    <pc:chgData clId="Web-{7E612DBD-F3B9-4C3F-B0DE-5D480FC60B6C}"/>
    <pc:docChg chg="modSld">
      <pc:chgData name="" userId="" providerId="" clId="Web-{7E612DBD-F3B9-4C3F-B0DE-5D480FC60B6C}" dt="2020-12-16T21:57:27.307" v="3" actId="20577"/>
      <pc:docMkLst>
        <pc:docMk/>
      </pc:docMkLst>
      <pc:sldChg chg="modSp">
        <pc:chgData name="" userId="" providerId="" clId="Web-{7E612DBD-F3B9-4C3F-B0DE-5D480FC60B6C}" dt="2020-12-16T21:57:27.307" v="2" actId="20577"/>
        <pc:sldMkLst>
          <pc:docMk/>
          <pc:sldMk cId="1237281300" sldId="256"/>
        </pc:sldMkLst>
        <pc:spChg chg="mod">
          <ac:chgData name="" userId="" providerId="" clId="Web-{7E612DBD-F3B9-4C3F-B0DE-5D480FC60B6C}" dt="2020-12-16T21:57:27.307" v="2" actId="20577"/>
          <ac:spMkLst>
            <pc:docMk/>
            <pc:sldMk cId="1237281300" sldId="256"/>
            <ac:spMk id="2" creationId="{B1CE0BA3-270D-E94B-ABB7-E50C34E7B81B}"/>
          </ac:spMkLst>
        </pc:spChg>
      </pc:sldChg>
    </pc:docChg>
  </pc:docChgLst>
  <pc:docChgLst>
    <pc:chgData name="Burdett, Angela  (EDU)" userId="S::angela.burdett@gov.mb.ca::10c58e4d-00e5-4bda-addb-fcbe8a4d34c0" providerId="AD" clId="Web-{00BB8639-FF41-4EAE-9E09-491F010702FA}"/>
    <pc:docChg chg="modSld sldOrd">
      <pc:chgData name="Burdett, Angela  (EDU)" userId="S::angela.burdett@gov.mb.ca::10c58e4d-00e5-4bda-addb-fcbe8a4d34c0" providerId="AD" clId="Web-{00BB8639-FF41-4EAE-9E09-491F010702FA}" dt="2020-12-10T04:49:05.793" v="35" actId="20577"/>
      <pc:docMkLst>
        <pc:docMk/>
      </pc:docMkLst>
      <pc:sldChg chg="modSp ord">
        <pc:chgData name="Burdett, Angela  (EDU)" userId="S::angela.burdett@gov.mb.ca::10c58e4d-00e5-4bda-addb-fcbe8a4d34c0" providerId="AD" clId="Web-{00BB8639-FF41-4EAE-9E09-491F010702FA}" dt="2020-12-10T04:49:05.793" v="34" actId="20577"/>
        <pc:sldMkLst>
          <pc:docMk/>
          <pc:sldMk cId="86792074" sldId="484"/>
        </pc:sldMkLst>
        <pc:spChg chg="mod">
          <ac:chgData name="Burdett, Angela  (EDU)" userId="S::angela.burdett@gov.mb.ca::10c58e4d-00e5-4bda-addb-fcbe8a4d34c0" providerId="AD" clId="Web-{00BB8639-FF41-4EAE-9E09-491F010702FA}" dt="2020-12-10T04:49:05.793" v="34" actId="20577"/>
          <ac:spMkLst>
            <pc:docMk/>
            <pc:sldMk cId="86792074" sldId="484"/>
            <ac:spMk id="2" creationId="{2D0F9842-BAC1-0A46-905D-7A8A6C12BB05}"/>
          </ac:spMkLst>
        </pc:spChg>
      </pc:sldChg>
      <pc:sldChg chg="modSp">
        <pc:chgData name="Burdett, Angela  (EDU)" userId="S::angela.burdett@gov.mb.ca::10c58e4d-00e5-4bda-addb-fcbe8a4d34c0" providerId="AD" clId="Web-{00BB8639-FF41-4EAE-9E09-491F010702FA}" dt="2020-12-10T04:48:49.465" v="17" actId="20577"/>
        <pc:sldMkLst>
          <pc:docMk/>
          <pc:sldMk cId="4116292960" sldId="486"/>
        </pc:sldMkLst>
        <pc:spChg chg="mod">
          <ac:chgData name="Burdett, Angela  (EDU)" userId="S::angela.burdett@gov.mb.ca::10c58e4d-00e5-4bda-addb-fcbe8a4d34c0" providerId="AD" clId="Web-{00BB8639-FF41-4EAE-9E09-491F010702FA}" dt="2020-12-10T04:48:49.465" v="17" actId="20577"/>
          <ac:spMkLst>
            <pc:docMk/>
            <pc:sldMk cId="4116292960" sldId="486"/>
            <ac:spMk id="35" creationId="{CCB5C67A-3D06-BD49-B014-A1DC4FAE951E}"/>
          </ac:spMkLst>
        </pc:spChg>
      </pc:sldChg>
    </pc:docChg>
  </pc:docChgLst>
  <pc:docChgLst>
    <pc:chgData name="Goolcharan, Lisa (EDU)" userId="S::lisa.goolcharan@gov.mb.ca::2ccbd44c-bf31-4554-b32d-181535b54a2e" providerId="AD" clId="Web-{829664A9-384F-41D8-98F5-038FE66E6C73}"/>
    <pc:docChg chg="addSld delSld modSld sldOrd">
      <pc:chgData name="Goolcharan, Lisa (EDU)" userId="S::lisa.goolcharan@gov.mb.ca::2ccbd44c-bf31-4554-b32d-181535b54a2e" providerId="AD" clId="Web-{829664A9-384F-41D8-98F5-038FE66E6C73}" dt="2020-12-11T22:33:39.421" v="2715" actId="1076"/>
      <pc:docMkLst>
        <pc:docMk/>
      </pc:docMkLst>
      <pc:sldChg chg="modSp">
        <pc:chgData name="Goolcharan, Lisa (EDU)" userId="S::lisa.goolcharan@gov.mb.ca::2ccbd44c-bf31-4554-b32d-181535b54a2e" providerId="AD" clId="Web-{829664A9-384F-41D8-98F5-038FE66E6C73}" dt="2020-12-11T22:30:30.718" v="2694" actId="20577"/>
        <pc:sldMkLst>
          <pc:docMk/>
          <pc:sldMk cId="2822311819" sldId="483"/>
        </pc:sldMkLst>
        <pc:spChg chg="mod">
          <ac:chgData name="Goolcharan, Lisa (EDU)" userId="S::lisa.goolcharan@gov.mb.ca::2ccbd44c-bf31-4554-b32d-181535b54a2e" providerId="AD" clId="Web-{829664A9-384F-41D8-98F5-038FE66E6C73}" dt="2020-12-11T22:30:30.718" v="2694" actId="20577"/>
          <ac:spMkLst>
            <pc:docMk/>
            <pc:sldMk cId="2822311819" sldId="483"/>
            <ac:spMk id="3" creationId="{CAC24D0E-833C-D34E-81E6-87319AE9D0A5}"/>
          </ac:spMkLst>
        </pc:spChg>
        <pc:spChg chg="mod">
          <ac:chgData name="Goolcharan, Lisa (EDU)" userId="S::lisa.goolcharan@gov.mb.ca::2ccbd44c-bf31-4554-b32d-181535b54a2e" providerId="AD" clId="Web-{829664A9-384F-41D8-98F5-038FE66E6C73}" dt="2020-12-11T21:12:03.645" v="34" actId="1076"/>
          <ac:spMkLst>
            <pc:docMk/>
            <pc:sldMk cId="2822311819" sldId="483"/>
            <ac:spMk id="8" creationId="{1D6E812B-DE05-476A-9171-BFAACDCD05AA}"/>
          </ac:spMkLst>
        </pc:spChg>
        <pc:spChg chg="mod">
          <ac:chgData name="Goolcharan, Lisa (EDU)" userId="S::lisa.goolcharan@gov.mb.ca::2ccbd44c-bf31-4554-b32d-181535b54a2e" providerId="AD" clId="Web-{829664A9-384F-41D8-98F5-038FE66E6C73}" dt="2020-12-11T21:11:57.786" v="33" actId="1076"/>
          <ac:spMkLst>
            <pc:docMk/>
            <pc:sldMk cId="2822311819" sldId="483"/>
            <ac:spMk id="11" creationId="{2303E60C-1185-4E13-B9A7-03D46348DABF}"/>
          </ac:spMkLst>
        </pc:spChg>
      </pc:sldChg>
      <pc:sldChg chg="modSp">
        <pc:chgData name="Goolcharan, Lisa (EDU)" userId="S::lisa.goolcharan@gov.mb.ca::2ccbd44c-bf31-4554-b32d-181535b54a2e" providerId="AD" clId="Web-{829664A9-384F-41D8-98F5-038FE66E6C73}" dt="2020-12-11T21:55:39.198" v="2288" actId="1076"/>
        <pc:sldMkLst>
          <pc:docMk/>
          <pc:sldMk cId="705931093" sldId="485"/>
        </pc:sldMkLst>
        <pc:picChg chg="mod">
          <ac:chgData name="Goolcharan, Lisa (EDU)" userId="S::lisa.goolcharan@gov.mb.ca::2ccbd44c-bf31-4554-b32d-181535b54a2e" providerId="AD" clId="Web-{829664A9-384F-41D8-98F5-038FE66E6C73}" dt="2020-12-11T21:55:39.198" v="2288" actId="1076"/>
          <ac:picMkLst>
            <pc:docMk/>
            <pc:sldMk cId="705931093" sldId="485"/>
            <ac:picMk id="6" creationId="{29D3B555-91FA-4D59-A8CE-0EF330CC5AE0}"/>
          </ac:picMkLst>
        </pc:picChg>
      </pc:sldChg>
      <pc:sldChg chg="modSp">
        <pc:chgData name="Goolcharan, Lisa (EDU)" userId="S::lisa.goolcharan@gov.mb.ca::2ccbd44c-bf31-4554-b32d-181535b54a2e" providerId="AD" clId="Web-{829664A9-384F-41D8-98F5-038FE66E6C73}" dt="2020-12-11T22:30:15.546" v="2674" actId="20577"/>
        <pc:sldMkLst>
          <pc:docMk/>
          <pc:sldMk cId="687250245" sldId="488"/>
        </pc:sldMkLst>
        <pc:spChg chg="mod">
          <ac:chgData name="Goolcharan, Lisa (EDU)" userId="S::lisa.goolcharan@gov.mb.ca::2ccbd44c-bf31-4554-b32d-181535b54a2e" providerId="AD" clId="Web-{829664A9-384F-41D8-98F5-038FE66E6C73}" dt="2020-12-11T22:30:15.546" v="2674" actId="20577"/>
          <ac:spMkLst>
            <pc:docMk/>
            <pc:sldMk cId="687250245" sldId="488"/>
            <ac:spMk id="40" creationId="{C9B428DF-1ED9-432B-B340-6495B068F811}"/>
          </ac:spMkLst>
        </pc:spChg>
      </pc:sldChg>
      <pc:sldChg chg="addSp delSp modSp">
        <pc:chgData name="Goolcharan, Lisa (EDU)" userId="S::lisa.goolcharan@gov.mb.ca::2ccbd44c-bf31-4554-b32d-181535b54a2e" providerId="AD" clId="Web-{829664A9-384F-41D8-98F5-038FE66E6C73}" dt="2020-12-11T22:27:50.983" v="2488" actId="20577"/>
        <pc:sldMkLst>
          <pc:docMk/>
          <pc:sldMk cId="737511176" sldId="491"/>
        </pc:sldMkLst>
        <pc:spChg chg="mod">
          <ac:chgData name="Goolcharan, Lisa (EDU)" userId="S::lisa.goolcharan@gov.mb.ca::2ccbd44c-bf31-4554-b32d-181535b54a2e" providerId="AD" clId="Web-{829664A9-384F-41D8-98F5-038FE66E6C73}" dt="2020-12-11T22:27:50.983" v="2488" actId="20577"/>
          <ac:spMkLst>
            <pc:docMk/>
            <pc:sldMk cId="737511176" sldId="491"/>
            <ac:spMk id="4" creationId="{C57D0232-8FA0-49E1-81E2-23744A94F24B}"/>
          </ac:spMkLst>
        </pc:spChg>
        <pc:picChg chg="del">
          <ac:chgData name="Goolcharan, Lisa (EDU)" userId="S::lisa.goolcharan@gov.mb.ca::2ccbd44c-bf31-4554-b32d-181535b54a2e" providerId="AD" clId="Web-{829664A9-384F-41D8-98F5-038FE66E6C73}" dt="2020-12-11T21:55:48.760" v="2289"/>
          <ac:picMkLst>
            <pc:docMk/>
            <pc:sldMk cId="737511176" sldId="491"/>
            <ac:picMk id="3" creationId="{6DBFA39F-8CA6-1042-9348-BC8006B662D2}"/>
          </ac:picMkLst>
        </pc:picChg>
        <pc:picChg chg="add">
          <ac:chgData name="Goolcharan, Lisa (EDU)" userId="S::lisa.goolcharan@gov.mb.ca::2ccbd44c-bf31-4554-b32d-181535b54a2e" providerId="AD" clId="Web-{829664A9-384F-41D8-98F5-038FE66E6C73}" dt="2020-12-11T21:55:49.651" v="2290"/>
          <ac:picMkLst>
            <pc:docMk/>
            <pc:sldMk cId="737511176" sldId="491"/>
            <ac:picMk id="6" creationId="{89335837-F71D-411B-9F14-513EA04A3652}"/>
          </ac:picMkLst>
        </pc:picChg>
      </pc:sldChg>
      <pc:sldChg chg="addSp delSp">
        <pc:chgData name="Goolcharan, Lisa (EDU)" userId="S::lisa.goolcharan@gov.mb.ca::2ccbd44c-bf31-4554-b32d-181535b54a2e" providerId="AD" clId="Web-{829664A9-384F-41D8-98F5-038FE66E6C73}" dt="2020-12-11T21:55:59.526" v="2292"/>
        <pc:sldMkLst>
          <pc:docMk/>
          <pc:sldMk cId="1735836699" sldId="492"/>
        </pc:sldMkLst>
        <pc:picChg chg="add">
          <ac:chgData name="Goolcharan, Lisa (EDU)" userId="S::lisa.goolcharan@gov.mb.ca::2ccbd44c-bf31-4554-b32d-181535b54a2e" providerId="AD" clId="Web-{829664A9-384F-41D8-98F5-038FE66E6C73}" dt="2020-12-11T21:55:59.526" v="2292"/>
          <ac:picMkLst>
            <pc:docMk/>
            <pc:sldMk cId="1735836699" sldId="492"/>
            <ac:picMk id="2" creationId="{5726EB2F-ECB2-4A55-8AF2-9C7FD24605C6}"/>
          </ac:picMkLst>
        </pc:picChg>
        <pc:picChg chg="del">
          <ac:chgData name="Goolcharan, Lisa (EDU)" userId="S::lisa.goolcharan@gov.mb.ca::2ccbd44c-bf31-4554-b32d-181535b54a2e" providerId="AD" clId="Web-{829664A9-384F-41D8-98F5-038FE66E6C73}" dt="2020-12-11T21:55:58.979" v="2291"/>
          <ac:picMkLst>
            <pc:docMk/>
            <pc:sldMk cId="1735836699" sldId="492"/>
            <ac:picMk id="5" creationId="{BBF65E77-7AA1-45A9-A05F-5698787C2EA7}"/>
          </ac:picMkLst>
        </pc:picChg>
      </pc:sldChg>
      <pc:sldChg chg="modSp">
        <pc:chgData name="Goolcharan, Lisa (EDU)" userId="S::lisa.goolcharan@gov.mb.ca::2ccbd44c-bf31-4554-b32d-181535b54a2e" providerId="AD" clId="Web-{829664A9-384F-41D8-98F5-038FE66E6C73}" dt="2020-12-11T22:24:38.873" v="2480" actId="20577"/>
        <pc:sldMkLst>
          <pc:docMk/>
          <pc:sldMk cId="1285219020" sldId="494"/>
        </pc:sldMkLst>
        <pc:spChg chg="mod">
          <ac:chgData name="Goolcharan, Lisa (EDU)" userId="S::lisa.goolcharan@gov.mb.ca::2ccbd44c-bf31-4554-b32d-181535b54a2e" providerId="AD" clId="Web-{829664A9-384F-41D8-98F5-038FE66E6C73}" dt="2020-12-11T22:24:38.873" v="2480" actId="20577"/>
          <ac:spMkLst>
            <pc:docMk/>
            <pc:sldMk cId="1285219020" sldId="494"/>
            <ac:spMk id="3" creationId="{0A992D17-4883-8B47-8515-6395DFE73942}"/>
          </ac:spMkLst>
        </pc:spChg>
      </pc:sldChg>
      <pc:sldChg chg="modSp">
        <pc:chgData name="Goolcharan, Lisa (EDU)" userId="S::lisa.goolcharan@gov.mb.ca::2ccbd44c-bf31-4554-b32d-181535b54a2e" providerId="AD" clId="Web-{829664A9-384F-41D8-98F5-038FE66E6C73}" dt="2020-12-11T22:17:01.778" v="2476" actId="1076"/>
        <pc:sldMkLst>
          <pc:docMk/>
          <pc:sldMk cId="3045019320" sldId="503"/>
        </pc:sldMkLst>
        <pc:picChg chg="mod">
          <ac:chgData name="Goolcharan, Lisa (EDU)" userId="S::lisa.goolcharan@gov.mb.ca::2ccbd44c-bf31-4554-b32d-181535b54a2e" providerId="AD" clId="Web-{829664A9-384F-41D8-98F5-038FE66E6C73}" dt="2020-12-11T22:17:01.778" v="2476" actId="1076"/>
          <ac:picMkLst>
            <pc:docMk/>
            <pc:sldMk cId="3045019320" sldId="503"/>
            <ac:picMk id="2" creationId="{B72C5A12-78E9-4A04-A5B3-3F233D4CBF56}"/>
          </ac:picMkLst>
        </pc:picChg>
      </pc:sldChg>
      <pc:sldChg chg="addSp modSp">
        <pc:chgData name="Goolcharan, Lisa (EDU)" userId="S::lisa.goolcharan@gov.mb.ca::2ccbd44c-bf31-4554-b32d-181535b54a2e" providerId="AD" clId="Web-{829664A9-384F-41D8-98F5-038FE66E6C73}" dt="2020-12-11T21:55:29.979" v="2286" actId="1076"/>
        <pc:sldMkLst>
          <pc:docMk/>
          <pc:sldMk cId="3374029679" sldId="506"/>
        </pc:sldMkLst>
        <pc:spChg chg="mod">
          <ac:chgData name="Goolcharan, Lisa (EDU)" userId="S::lisa.goolcharan@gov.mb.ca::2ccbd44c-bf31-4554-b32d-181535b54a2e" providerId="AD" clId="Web-{829664A9-384F-41D8-98F5-038FE66E6C73}" dt="2020-12-11T21:54:51.401" v="2280" actId="20577"/>
          <ac:spMkLst>
            <pc:docMk/>
            <pc:sldMk cId="3374029679" sldId="506"/>
            <ac:spMk id="2" creationId="{04154FC8-C67D-4588-8E7F-6907F67114D0}"/>
          </ac:spMkLst>
        </pc:spChg>
        <pc:spChg chg="add mod">
          <ac:chgData name="Goolcharan, Lisa (EDU)" userId="S::lisa.goolcharan@gov.mb.ca::2ccbd44c-bf31-4554-b32d-181535b54a2e" providerId="AD" clId="Web-{829664A9-384F-41D8-98F5-038FE66E6C73}" dt="2020-12-11T21:55:03.885" v="2284" actId="1076"/>
          <ac:spMkLst>
            <pc:docMk/>
            <pc:sldMk cId="3374029679" sldId="506"/>
            <ac:spMk id="6" creationId="{02576F1D-0BDB-4A99-B04B-E44AFBCACD93}"/>
          </ac:spMkLst>
        </pc:spChg>
        <pc:picChg chg="add mod">
          <ac:chgData name="Goolcharan, Lisa (EDU)" userId="S::lisa.goolcharan@gov.mb.ca::2ccbd44c-bf31-4554-b32d-181535b54a2e" providerId="AD" clId="Web-{829664A9-384F-41D8-98F5-038FE66E6C73}" dt="2020-12-11T21:55:29.979" v="2286" actId="1076"/>
          <ac:picMkLst>
            <pc:docMk/>
            <pc:sldMk cId="3374029679" sldId="506"/>
            <ac:picMk id="4" creationId="{0C895AEC-15E2-4541-9E0F-EF336E5BA682}"/>
          </ac:picMkLst>
        </pc:picChg>
      </pc:sldChg>
      <pc:sldChg chg="modSp">
        <pc:chgData name="Goolcharan, Lisa (EDU)" userId="S::lisa.goolcharan@gov.mb.ca::2ccbd44c-bf31-4554-b32d-181535b54a2e" providerId="AD" clId="Web-{829664A9-384F-41D8-98F5-038FE66E6C73}" dt="2020-12-11T22:04:10.027" v="2475" actId="1076"/>
        <pc:sldMkLst>
          <pc:docMk/>
          <pc:sldMk cId="3197355212" sldId="514"/>
        </pc:sldMkLst>
        <pc:spChg chg="mod">
          <ac:chgData name="Goolcharan, Lisa (EDU)" userId="S::lisa.goolcharan@gov.mb.ca::2ccbd44c-bf31-4554-b32d-181535b54a2e" providerId="AD" clId="Web-{829664A9-384F-41D8-98F5-038FE66E6C73}" dt="2020-12-11T22:04:10.027" v="2475" actId="1076"/>
          <ac:spMkLst>
            <pc:docMk/>
            <pc:sldMk cId="3197355212" sldId="514"/>
            <ac:spMk id="2" creationId="{78BCDF42-DAD5-446F-86ED-116A916EA0C3}"/>
          </ac:spMkLst>
        </pc:spChg>
      </pc:sldChg>
      <pc:sldChg chg="modSp">
        <pc:chgData name="Goolcharan, Lisa (EDU)" userId="S::lisa.goolcharan@gov.mb.ca::2ccbd44c-bf31-4554-b32d-181535b54a2e" providerId="AD" clId="Web-{829664A9-384F-41D8-98F5-038FE66E6C73}" dt="2020-12-11T21:50:07.509" v="2248" actId="20577"/>
        <pc:sldMkLst>
          <pc:docMk/>
          <pc:sldMk cId="3409945692" sldId="515"/>
        </pc:sldMkLst>
        <pc:spChg chg="mod">
          <ac:chgData name="Goolcharan, Lisa (EDU)" userId="S::lisa.goolcharan@gov.mb.ca::2ccbd44c-bf31-4554-b32d-181535b54a2e" providerId="AD" clId="Web-{829664A9-384F-41D8-98F5-038FE66E6C73}" dt="2020-12-11T21:50:07.509" v="2248" actId="20577"/>
          <ac:spMkLst>
            <pc:docMk/>
            <pc:sldMk cId="3409945692" sldId="515"/>
            <ac:spMk id="2" creationId="{481458A4-ED07-4A00-A1EE-2D7BDD3C4599}"/>
          </ac:spMkLst>
        </pc:spChg>
        <pc:spChg chg="mod">
          <ac:chgData name="Goolcharan, Lisa (EDU)" userId="S::lisa.goolcharan@gov.mb.ca::2ccbd44c-bf31-4554-b32d-181535b54a2e" providerId="AD" clId="Web-{829664A9-384F-41D8-98F5-038FE66E6C73}" dt="2020-12-11T21:49:57.900" v="2239" actId="1076"/>
          <ac:spMkLst>
            <pc:docMk/>
            <pc:sldMk cId="3409945692" sldId="515"/>
            <ac:spMk id="3" creationId="{22238C36-7912-4146-BCBF-81FC317D23C1}"/>
          </ac:spMkLst>
        </pc:spChg>
        <pc:spChg chg="mod">
          <ac:chgData name="Goolcharan, Lisa (EDU)" userId="S::lisa.goolcharan@gov.mb.ca::2ccbd44c-bf31-4554-b32d-181535b54a2e" providerId="AD" clId="Web-{829664A9-384F-41D8-98F5-038FE66E6C73}" dt="2020-12-11T21:49:52.072" v="2238" actId="1076"/>
          <ac:spMkLst>
            <pc:docMk/>
            <pc:sldMk cId="3409945692" sldId="515"/>
            <ac:spMk id="4" creationId="{8BBC0190-C201-40DE-9109-981AE92D0084}"/>
          </ac:spMkLst>
        </pc:spChg>
      </pc:sldChg>
      <pc:sldChg chg="addSp delSp modSp ord">
        <pc:chgData name="Goolcharan, Lisa (EDU)" userId="S::lisa.goolcharan@gov.mb.ca::2ccbd44c-bf31-4554-b32d-181535b54a2e" providerId="AD" clId="Web-{829664A9-384F-41D8-98F5-038FE66E6C73}" dt="2020-12-11T22:33:39.421" v="2715" actId="1076"/>
        <pc:sldMkLst>
          <pc:docMk/>
          <pc:sldMk cId="1119665999" sldId="517"/>
        </pc:sldMkLst>
        <pc:spChg chg="del mod">
          <ac:chgData name="Goolcharan, Lisa (EDU)" userId="S::lisa.goolcharan@gov.mb.ca::2ccbd44c-bf31-4554-b32d-181535b54a2e" providerId="AD" clId="Web-{829664A9-384F-41D8-98F5-038FE66E6C73}" dt="2020-12-11T21:20:32.256" v="291"/>
          <ac:spMkLst>
            <pc:docMk/>
            <pc:sldMk cId="1119665999" sldId="517"/>
            <ac:spMk id="2" creationId="{CAB7FF02-D4D7-4253-A5E4-B888D2A441B8}"/>
          </ac:spMkLst>
        </pc:spChg>
        <pc:spChg chg="mod">
          <ac:chgData name="Goolcharan, Lisa (EDU)" userId="S::lisa.goolcharan@gov.mb.ca::2ccbd44c-bf31-4554-b32d-181535b54a2e" providerId="AD" clId="Web-{829664A9-384F-41D8-98F5-038FE66E6C73}" dt="2020-12-11T22:33:39.421" v="2715" actId="1076"/>
          <ac:spMkLst>
            <pc:docMk/>
            <pc:sldMk cId="1119665999" sldId="517"/>
            <ac:spMk id="3" creationId="{CD48958E-7812-4A45-BBCF-3F6325D25787}"/>
          </ac:spMkLst>
        </pc:spChg>
        <pc:spChg chg="add mod">
          <ac:chgData name="Goolcharan, Lisa (EDU)" userId="S::lisa.goolcharan@gov.mb.ca::2ccbd44c-bf31-4554-b32d-181535b54a2e" providerId="AD" clId="Web-{829664A9-384F-41D8-98F5-038FE66E6C73}" dt="2020-12-11T22:01:46.245" v="2451" actId="1076"/>
          <ac:spMkLst>
            <pc:docMk/>
            <pc:sldMk cId="1119665999" sldId="517"/>
            <ac:spMk id="5" creationId="{3968D09D-29D2-4305-86CB-583492E68386}"/>
          </ac:spMkLst>
        </pc:spChg>
        <pc:spChg chg="add del mod">
          <ac:chgData name="Goolcharan, Lisa (EDU)" userId="S::lisa.goolcharan@gov.mb.ca::2ccbd44c-bf31-4554-b32d-181535b54a2e" providerId="AD" clId="Web-{829664A9-384F-41D8-98F5-038FE66E6C73}" dt="2020-12-11T21:30:12.819" v="1459"/>
          <ac:spMkLst>
            <pc:docMk/>
            <pc:sldMk cId="1119665999" sldId="517"/>
            <ac:spMk id="6" creationId="{D3FFD484-8234-4A31-B033-3FC6939CCE84}"/>
          </ac:spMkLst>
        </pc:spChg>
        <pc:spChg chg="add del mod">
          <ac:chgData name="Goolcharan, Lisa (EDU)" userId="S::lisa.goolcharan@gov.mb.ca::2ccbd44c-bf31-4554-b32d-181535b54a2e" providerId="AD" clId="Web-{829664A9-384F-41D8-98F5-038FE66E6C73}" dt="2020-12-11T22:01:24.948" v="2432"/>
          <ac:spMkLst>
            <pc:docMk/>
            <pc:sldMk cId="1119665999" sldId="517"/>
            <ac:spMk id="7" creationId="{FE5C3EE0-D17F-4771-8C1A-70FC8F030CEC}"/>
          </ac:spMkLst>
        </pc:spChg>
        <pc:spChg chg="add">
          <ac:chgData name="Goolcharan, Lisa (EDU)" userId="S::lisa.goolcharan@gov.mb.ca::2ccbd44c-bf31-4554-b32d-181535b54a2e" providerId="AD" clId="Web-{829664A9-384F-41D8-98F5-038FE66E6C73}" dt="2020-12-11T22:00:43.948" v="2393"/>
          <ac:spMkLst>
            <pc:docMk/>
            <pc:sldMk cId="1119665999" sldId="517"/>
            <ac:spMk id="8" creationId="{0290ED10-6790-4615-BF06-5F840897C6DA}"/>
          </ac:spMkLst>
        </pc:spChg>
        <pc:spChg chg="add mod">
          <ac:chgData name="Goolcharan, Lisa (EDU)" userId="S::lisa.goolcharan@gov.mb.ca::2ccbd44c-bf31-4554-b32d-181535b54a2e" providerId="AD" clId="Web-{829664A9-384F-41D8-98F5-038FE66E6C73}" dt="2020-12-11T22:02:31.089" v="2465" actId="20577"/>
          <ac:spMkLst>
            <pc:docMk/>
            <pc:sldMk cId="1119665999" sldId="517"/>
            <ac:spMk id="9" creationId="{4E576248-4023-49A8-8D2D-E3C5D24C14AD}"/>
          </ac:spMkLst>
        </pc:spChg>
        <pc:picChg chg="mod">
          <ac:chgData name="Goolcharan, Lisa (EDU)" userId="S::lisa.goolcharan@gov.mb.ca::2ccbd44c-bf31-4554-b32d-181535b54a2e" providerId="AD" clId="Web-{829664A9-384F-41D8-98F5-038FE66E6C73}" dt="2020-12-11T21:57:54.135" v="2321" actId="1076"/>
          <ac:picMkLst>
            <pc:docMk/>
            <pc:sldMk cId="1119665999" sldId="517"/>
            <ac:picMk id="4" creationId="{0FD5548D-6B39-4B43-B646-5B03F4871F98}"/>
          </ac:picMkLst>
        </pc:picChg>
      </pc:sldChg>
      <pc:sldChg chg="modSp ord">
        <pc:chgData name="Goolcharan, Lisa (EDU)" userId="S::lisa.goolcharan@gov.mb.ca::2ccbd44c-bf31-4554-b32d-181535b54a2e" providerId="AD" clId="Web-{829664A9-384F-41D8-98F5-038FE66E6C73}" dt="2020-12-11T21:56:54.338" v="2310" actId="20577"/>
        <pc:sldMkLst>
          <pc:docMk/>
          <pc:sldMk cId="2106331752" sldId="518"/>
        </pc:sldMkLst>
        <pc:spChg chg="mod">
          <ac:chgData name="Goolcharan, Lisa (EDU)" userId="S::lisa.goolcharan@gov.mb.ca::2ccbd44c-bf31-4554-b32d-181535b54a2e" providerId="AD" clId="Web-{829664A9-384F-41D8-98F5-038FE66E6C73}" dt="2020-12-11T21:56:54.338" v="2310" actId="20577"/>
          <ac:spMkLst>
            <pc:docMk/>
            <pc:sldMk cId="2106331752" sldId="518"/>
            <ac:spMk id="2" creationId="{C30B5B31-B1DB-4306-8FAB-C3C67C9C9A74}"/>
          </ac:spMkLst>
        </pc:spChg>
      </pc:sldChg>
      <pc:sldChg chg="modSp ord">
        <pc:chgData name="Goolcharan, Lisa (EDU)" userId="S::lisa.goolcharan@gov.mb.ca::2ccbd44c-bf31-4554-b32d-181535b54a2e" providerId="AD" clId="Web-{829664A9-384F-41D8-98F5-038FE66E6C73}" dt="2020-12-11T22:32:05.483" v="2706" actId="20577"/>
        <pc:sldMkLst>
          <pc:docMk/>
          <pc:sldMk cId="2571144682" sldId="519"/>
        </pc:sldMkLst>
        <pc:spChg chg="mod">
          <ac:chgData name="Goolcharan, Lisa (EDU)" userId="S::lisa.goolcharan@gov.mb.ca::2ccbd44c-bf31-4554-b32d-181535b54a2e" providerId="AD" clId="Web-{829664A9-384F-41D8-98F5-038FE66E6C73}" dt="2020-12-11T22:32:05.483" v="2706" actId="20577"/>
          <ac:spMkLst>
            <pc:docMk/>
            <pc:sldMk cId="2571144682" sldId="519"/>
            <ac:spMk id="2" creationId="{6145AAAD-856B-48EE-B8A4-CB16B78AE910}"/>
          </ac:spMkLst>
        </pc:spChg>
      </pc:sldChg>
      <pc:sldChg chg="modSp new del">
        <pc:chgData name="Goolcharan, Lisa (EDU)" userId="S::lisa.goolcharan@gov.mb.ca::2ccbd44c-bf31-4554-b32d-181535b54a2e" providerId="AD" clId="Web-{829664A9-384F-41D8-98F5-038FE66E6C73}" dt="2020-12-11T21:14:49.208" v="171"/>
        <pc:sldMkLst>
          <pc:docMk/>
          <pc:sldMk cId="3103864664" sldId="520"/>
        </pc:sldMkLst>
        <pc:spChg chg="mod">
          <ac:chgData name="Goolcharan, Lisa (EDU)" userId="S::lisa.goolcharan@gov.mb.ca::2ccbd44c-bf31-4554-b32d-181535b54a2e" providerId="AD" clId="Web-{829664A9-384F-41D8-98F5-038FE66E6C73}" dt="2020-12-11T21:13:29.458" v="120" actId="20577"/>
          <ac:spMkLst>
            <pc:docMk/>
            <pc:sldMk cId="3103864664" sldId="520"/>
            <ac:spMk id="2" creationId="{EC30EF1C-04C5-4EF2-9693-25A7EC8F9C5F}"/>
          </ac:spMkLst>
        </pc:spChg>
      </pc:sldChg>
      <pc:sldChg chg="modSp add del replId">
        <pc:chgData name="Goolcharan, Lisa (EDU)" userId="S::lisa.goolcharan@gov.mb.ca::2ccbd44c-bf31-4554-b32d-181535b54a2e" providerId="AD" clId="Web-{829664A9-384F-41D8-98F5-038FE66E6C73}" dt="2020-12-11T21:14:50.411" v="172"/>
        <pc:sldMkLst>
          <pc:docMk/>
          <pc:sldMk cId="3913924251" sldId="521"/>
        </pc:sldMkLst>
        <pc:spChg chg="mod">
          <ac:chgData name="Goolcharan, Lisa (EDU)" userId="S::lisa.goolcharan@gov.mb.ca::2ccbd44c-bf31-4554-b32d-181535b54a2e" providerId="AD" clId="Web-{829664A9-384F-41D8-98F5-038FE66E6C73}" dt="2020-12-11T21:13:47.380" v="165" actId="20577"/>
          <ac:spMkLst>
            <pc:docMk/>
            <pc:sldMk cId="3913924251" sldId="521"/>
            <ac:spMk id="2" creationId="{EC30EF1C-04C5-4EF2-9693-25A7EC8F9C5F}"/>
          </ac:spMkLst>
        </pc:spChg>
      </pc:sldChg>
    </pc:docChg>
  </pc:docChgLst>
  <pc:docChgLst>
    <pc:chgData name="Burdett, Angela  (EDU)" userId="S::angela.burdett@gov.mb.ca::10c58e4d-00e5-4bda-addb-fcbe8a4d34c0" providerId="AD" clId="Web-{52D5E2C1-A1D1-4B8E-91C0-A783099E71E5}"/>
    <pc:docChg chg="modSld">
      <pc:chgData name="Burdett, Angela  (EDU)" userId="S::angela.burdett@gov.mb.ca::10c58e4d-00e5-4bda-addb-fcbe8a4d34c0" providerId="AD" clId="Web-{52D5E2C1-A1D1-4B8E-91C0-A783099E71E5}" dt="2020-12-14T21:15:21.200" v="0" actId="1076"/>
      <pc:docMkLst>
        <pc:docMk/>
      </pc:docMkLst>
      <pc:sldChg chg="modSp">
        <pc:chgData name="Burdett, Angela  (EDU)" userId="S::angela.burdett@gov.mb.ca::10c58e4d-00e5-4bda-addb-fcbe8a4d34c0" providerId="AD" clId="Web-{52D5E2C1-A1D1-4B8E-91C0-A783099E71E5}" dt="2020-12-14T21:15:21.200" v="0" actId="1076"/>
        <pc:sldMkLst>
          <pc:docMk/>
          <pc:sldMk cId="2571144682" sldId="519"/>
        </pc:sldMkLst>
        <pc:picChg chg="mod">
          <ac:chgData name="Burdett, Angela  (EDU)" userId="S::angela.burdett@gov.mb.ca::10c58e4d-00e5-4bda-addb-fcbe8a4d34c0" providerId="AD" clId="Web-{52D5E2C1-A1D1-4B8E-91C0-A783099E71E5}" dt="2020-12-14T21:15:21.200" v="0" actId="1076"/>
          <ac:picMkLst>
            <pc:docMk/>
            <pc:sldMk cId="2571144682" sldId="519"/>
            <ac:picMk id="3" creationId="{1C74477A-0A66-49B7-91F8-A341FF7DDCEE}"/>
          </ac:picMkLst>
        </pc:picChg>
      </pc:sldChg>
    </pc:docChg>
  </pc:docChgLst>
  <pc:docChgLst>
    <pc:chgData name="Goolcharan, Lisa (EDU)" userId="S::lisa.goolcharan@gov.mb.ca::2ccbd44c-bf31-4554-b32d-181535b54a2e" providerId="AD" clId="Web-{BE0621CC-F47D-4EA9-9322-026F6747371D}"/>
    <pc:docChg chg="addSld modSld sldOrd">
      <pc:chgData name="Goolcharan, Lisa (EDU)" userId="S::lisa.goolcharan@gov.mb.ca::2ccbd44c-bf31-4554-b32d-181535b54a2e" providerId="AD" clId="Web-{BE0621CC-F47D-4EA9-9322-026F6747371D}" dt="2020-12-10T02:50:38.520" v="2348" actId="1076"/>
      <pc:docMkLst>
        <pc:docMk/>
      </pc:docMkLst>
      <pc:sldChg chg="addSp delSp modSp mod setBg">
        <pc:chgData name="Goolcharan, Lisa (EDU)" userId="S::lisa.goolcharan@gov.mb.ca::2ccbd44c-bf31-4554-b32d-181535b54a2e" providerId="AD" clId="Web-{BE0621CC-F47D-4EA9-9322-026F6747371D}" dt="2020-12-10T02:37:39.469" v="1560" actId="20577"/>
        <pc:sldMkLst>
          <pc:docMk/>
          <pc:sldMk cId="1237281300" sldId="256"/>
        </pc:sldMkLst>
        <pc:spChg chg="mod">
          <ac:chgData name="Goolcharan, Lisa (EDU)" userId="S::lisa.goolcharan@gov.mb.ca::2ccbd44c-bf31-4554-b32d-181535b54a2e" providerId="AD" clId="Web-{BE0621CC-F47D-4EA9-9322-026F6747371D}" dt="2020-12-10T02:37:39.469" v="1560" actId="20577"/>
          <ac:spMkLst>
            <pc:docMk/>
            <pc:sldMk cId="1237281300" sldId="256"/>
            <ac:spMk id="2" creationId="{B1CE0BA3-270D-E94B-ABB7-E50C34E7B81B}"/>
          </ac:spMkLst>
        </pc:spChg>
        <pc:spChg chg="del">
          <ac:chgData name="Goolcharan, Lisa (EDU)" userId="S::lisa.goolcharan@gov.mb.ca::2ccbd44c-bf31-4554-b32d-181535b54a2e" providerId="AD" clId="Web-{BE0621CC-F47D-4EA9-9322-026F6747371D}" dt="2020-12-10T01:38:09.212" v="0"/>
          <ac:spMkLst>
            <pc:docMk/>
            <pc:sldMk cId="1237281300" sldId="256"/>
            <ac:spMk id="20" creationId="{E20EB187-900F-4AF5-813B-101456D9FD39}"/>
          </ac:spMkLst>
        </pc:spChg>
        <pc:spChg chg="add">
          <ac:chgData name="Goolcharan, Lisa (EDU)" userId="S::lisa.goolcharan@gov.mb.ca::2ccbd44c-bf31-4554-b32d-181535b54a2e" providerId="AD" clId="Web-{BE0621CC-F47D-4EA9-9322-026F6747371D}" dt="2020-12-10T01:38:09.212" v="0"/>
          <ac:spMkLst>
            <pc:docMk/>
            <pc:sldMk cId="1237281300" sldId="256"/>
            <ac:spMk id="26" creationId="{71B2258F-86CA-4D4D-8270-BC05FCDEBFB3}"/>
          </ac:spMkLst>
        </pc:spChg>
        <pc:cxnChg chg="del">
          <ac:chgData name="Goolcharan, Lisa (EDU)" userId="S::lisa.goolcharan@gov.mb.ca::2ccbd44c-bf31-4554-b32d-181535b54a2e" providerId="AD" clId="Web-{BE0621CC-F47D-4EA9-9322-026F6747371D}" dt="2020-12-10T01:38:09.212" v="0"/>
          <ac:cxnSpMkLst>
            <pc:docMk/>
            <pc:sldMk cId="1237281300" sldId="256"/>
            <ac:cxnSpMk id="21" creationId="{624D17C8-E9C2-48A4-AA36-D7048A6CCC41}"/>
          </ac:cxnSpMkLst>
        </pc:cxnChg>
      </pc:sldChg>
      <pc:sldChg chg="modSp ord">
        <pc:chgData name="Goolcharan, Lisa (EDU)" userId="S::lisa.goolcharan@gov.mb.ca::2ccbd44c-bf31-4554-b32d-181535b54a2e" providerId="AD" clId="Web-{BE0621CC-F47D-4EA9-9322-026F6747371D}" dt="2020-12-10T02:15:32.555" v="525"/>
        <pc:sldMkLst>
          <pc:docMk/>
          <pc:sldMk cId="1003341194" sldId="290"/>
        </pc:sldMkLst>
        <pc:spChg chg="mod">
          <ac:chgData name="Goolcharan, Lisa (EDU)" userId="S::lisa.goolcharan@gov.mb.ca::2ccbd44c-bf31-4554-b32d-181535b54a2e" providerId="AD" clId="Web-{BE0621CC-F47D-4EA9-9322-026F6747371D}" dt="2020-12-10T01:51:23.963" v="427" actId="1076"/>
          <ac:spMkLst>
            <pc:docMk/>
            <pc:sldMk cId="1003341194" sldId="290"/>
            <ac:spMk id="2" creationId="{2D0F9842-BAC1-0A46-905D-7A8A6C12BB05}"/>
          </ac:spMkLst>
        </pc:spChg>
        <pc:spChg chg="mod">
          <ac:chgData name="Goolcharan, Lisa (EDU)" userId="S::lisa.goolcharan@gov.mb.ca::2ccbd44c-bf31-4554-b32d-181535b54a2e" providerId="AD" clId="Web-{BE0621CC-F47D-4EA9-9322-026F6747371D}" dt="2020-12-10T01:48:00.760" v="354" actId="14100"/>
          <ac:spMkLst>
            <pc:docMk/>
            <pc:sldMk cId="1003341194" sldId="290"/>
            <ac:spMk id="4" creationId="{AA2DFF31-116E-BE47-B502-43C9DB306067}"/>
          </ac:spMkLst>
        </pc:spChg>
        <pc:spChg chg="mod">
          <ac:chgData name="Goolcharan, Lisa (EDU)" userId="S::lisa.goolcharan@gov.mb.ca::2ccbd44c-bf31-4554-b32d-181535b54a2e" providerId="AD" clId="Web-{BE0621CC-F47D-4EA9-9322-026F6747371D}" dt="2020-12-10T01:47:29.291" v="344" actId="1076"/>
          <ac:spMkLst>
            <pc:docMk/>
            <pc:sldMk cId="1003341194" sldId="290"/>
            <ac:spMk id="5" creationId="{B7C0B049-FC75-7148-86B7-2433D76296ED}"/>
          </ac:spMkLst>
        </pc:spChg>
        <pc:spChg chg="mod">
          <ac:chgData name="Goolcharan, Lisa (EDU)" userId="S::lisa.goolcharan@gov.mb.ca::2ccbd44c-bf31-4554-b32d-181535b54a2e" providerId="AD" clId="Web-{BE0621CC-F47D-4EA9-9322-026F6747371D}" dt="2020-12-10T01:51:46.151" v="477" actId="20577"/>
          <ac:spMkLst>
            <pc:docMk/>
            <pc:sldMk cId="1003341194" sldId="290"/>
            <ac:spMk id="6" creationId="{97DBF7ED-BA57-F44D-AAA9-D4936B0EA47D}"/>
          </ac:spMkLst>
        </pc:spChg>
        <pc:spChg chg="mod">
          <ac:chgData name="Goolcharan, Lisa (EDU)" userId="S::lisa.goolcharan@gov.mb.ca::2ccbd44c-bf31-4554-b32d-181535b54a2e" providerId="AD" clId="Web-{BE0621CC-F47D-4EA9-9322-026F6747371D}" dt="2020-12-10T01:52:01.635" v="485" actId="20577"/>
          <ac:spMkLst>
            <pc:docMk/>
            <pc:sldMk cId="1003341194" sldId="290"/>
            <ac:spMk id="8" creationId="{12B292F3-B800-6F4C-A70B-15E7D58D8E9F}"/>
          </ac:spMkLst>
        </pc:spChg>
        <pc:spChg chg="mod">
          <ac:chgData name="Goolcharan, Lisa (EDU)" userId="S::lisa.goolcharan@gov.mb.ca::2ccbd44c-bf31-4554-b32d-181535b54a2e" providerId="AD" clId="Web-{BE0621CC-F47D-4EA9-9322-026F6747371D}" dt="2020-12-10T01:49:41.838" v="402" actId="20577"/>
          <ac:spMkLst>
            <pc:docMk/>
            <pc:sldMk cId="1003341194" sldId="290"/>
            <ac:spMk id="24" creationId="{1ED16C0E-A511-474C-9288-F47BF6C19E6F}"/>
          </ac:spMkLst>
        </pc:spChg>
        <pc:spChg chg="mod">
          <ac:chgData name="Goolcharan, Lisa (EDU)" userId="S::lisa.goolcharan@gov.mb.ca::2ccbd44c-bf31-4554-b32d-181535b54a2e" providerId="AD" clId="Web-{BE0621CC-F47D-4EA9-9322-026F6747371D}" dt="2020-12-10T01:49:36.244" v="398" actId="20577"/>
          <ac:spMkLst>
            <pc:docMk/>
            <pc:sldMk cId="1003341194" sldId="290"/>
            <ac:spMk id="26" creationId="{9859D51F-8235-2F44-BB10-F6ADD79153DD}"/>
          </ac:spMkLst>
        </pc:spChg>
        <pc:spChg chg="mod">
          <ac:chgData name="Goolcharan, Lisa (EDU)" userId="S::lisa.goolcharan@gov.mb.ca::2ccbd44c-bf31-4554-b32d-181535b54a2e" providerId="AD" clId="Web-{BE0621CC-F47D-4EA9-9322-026F6747371D}" dt="2020-12-10T01:49:31.182" v="395" actId="20577"/>
          <ac:spMkLst>
            <pc:docMk/>
            <pc:sldMk cId="1003341194" sldId="290"/>
            <ac:spMk id="28" creationId="{6B71FD38-8986-3C48-ABC3-FEAF43DF9AC2}"/>
          </ac:spMkLst>
        </pc:spChg>
        <pc:spChg chg="mod">
          <ac:chgData name="Goolcharan, Lisa (EDU)" userId="S::lisa.goolcharan@gov.mb.ca::2ccbd44c-bf31-4554-b32d-181535b54a2e" providerId="AD" clId="Web-{BE0621CC-F47D-4EA9-9322-026F6747371D}" dt="2020-12-10T01:46:33.416" v="335" actId="20577"/>
          <ac:spMkLst>
            <pc:docMk/>
            <pc:sldMk cId="1003341194" sldId="290"/>
            <ac:spMk id="29" creationId="{36956A51-29A7-6445-8545-ABEF31E8A67C}"/>
          </ac:spMkLst>
        </pc:spChg>
        <pc:spChg chg="mod">
          <ac:chgData name="Goolcharan, Lisa (EDU)" userId="S::lisa.goolcharan@gov.mb.ca::2ccbd44c-bf31-4554-b32d-181535b54a2e" providerId="AD" clId="Web-{BE0621CC-F47D-4EA9-9322-026F6747371D}" dt="2020-12-10T01:46:45.635" v="339" actId="1076"/>
          <ac:spMkLst>
            <pc:docMk/>
            <pc:sldMk cId="1003341194" sldId="290"/>
            <ac:spMk id="32" creationId="{B595978D-3E95-CE45-B3DE-B9FC5783AD0C}"/>
          </ac:spMkLst>
        </pc:spChg>
        <pc:spChg chg="mod">
          <ac:chgData name="Goolcharan, Lisa (EDU)" userId="S::lisa.goolcharan@gov.mb.ca::2ccbd44c-bf31-4554-b32d-181535b54a2e" providerId="AD" clId="Web-{BE0621CC-F47D-4EA9-9322-026F6747371D}" dt="2020-12-10T01:46:40.963" v="338" actId="1076"/>
          <ac:spMkLst>
            <pc:docMk/>
            <pc:sldMk cId="1003341194" sldId="290"/>
            <ac:spMk id="33" creationId="{6C3D3055-E35B-F648-A489-AF1A64991ED8}"/>
          </ac:spMkLst>
        </pc:spChg>
        <pc:spChg chg="mod">
          <ac:chgData name="Goolcharan, Lisa (EDU)" userId="S::lisa.goolcharan@gov.mb.ca::2ccbd44c-bf31-4554-b32d-181535b54a2e" providerId="AD" clId="Web-{BE0621CC-F47D-4EA9-9322-026F6747371D}" dt="2020-12-10T01:46:49.916" v="340" actId="20577"/>
          <ac:spMkLst>
            <pc:docMk/>
            <pc:sldMk cId="1003341194" sldId="290"/>
            <ac:spMk id="34" creationId="{02F0AF29-3A1D-D94C-9577-5A3E3A489650}"/>
          </ac:spMkLst>
        </pc:spChg>
      </pc:sldChg>
      <pc:sldChg chg="modSp">
        <pc:chgData name="Goolcharan, Lisa (EDU)" userId="S::lisa.goolcharan@gov.mb.ca::2ccbd44c-bf31-4554-b32d-181535b54a2e" providerId="AD" clId="Web-{BE0621CC-F47D-4EA9-9322-026F6747371D}" dt="2020-12-10T01:54:45.526" v="519" actId="20577"/>
        <pc:sldMkLst>
          <pc:docMk/>
          <pc:sldMk cId="1674306419" sldId="497"/>
        </pc:sldMkLst>
        <pc:spChg chg="mod">
          <ac:chgData name="Goolcharan, Lisa (EDU)" userId="S::lisa.goolcharan@gov.mb.ca::2ccbd44c-bf31-4554-b32d-181535b54a2e" providerId="AD" clId="Web-{BE0621CC-F47D-4EA9-9322-026F6747371D}" dt="2020-12-10T01:54:45.526" v="519" actId="20577"/>
          <ac:spMkLst>
            <pc:docMk/>
            <pc:sldMk cId="1674306419" sldId="497"/>
            <ac:spMk id="3" creationId="{7CDEB21A-3793-8A41-885F-5A4A96534AC0}"/>
          </ac:spMkLst>
        </pc:spChg>
      </pc:sldChg>
      <pc:sldChg chg="addSp modSp new ord">
        <pc:chgData name="Goolcharan, Lisa (EDU)" userId="S::lisa.goolcharan@gov.mb.ca::2ccbd44c-bf31-4554-b32d-181535b54a2e" providerId="AD" clId="Web-{BE0621CC-F47D-4EA9-9322-026F6747371D}" dt="2020-12-10T02:39:27.867" v="1650" actId="1076"/>
        <pc:sldMkLst>
          <pc:docMk/>
          <pc:sldMk cId="2713959506" sldId="499"/>
        </pc:sldMkLst>
        <pc:spChg chg="mod">
          <ac:chgData name="Goolcharan, Lisa (EDU)" userId="S::lisa.goolcharan@gov.mb.ca::2ccbd44c-bf31-4554-b32d-181535b54a2e" providerId="AD" clId="Web-{BE0621CC-F47D-4EA9-9322-026F6747371D}" dt="2020-12-10T02:39:15.413" v="1647" actId="20577"/>
          <ac:spMkLst>
            <pc:docMk/>
            <pc:sldMk cId="2713959506" sldId="499"/>
            <ac:spMk id="2" creationId="{937F8C4C-6144-45EA-8ED5-9564B670A9CF}"/>
          </ac:spMkLst>
        </pc:spChg>
        <pc:spChg chg="add mod">
          <ac:chgData name="Goolcharan, Lisa (EDU)" userId="S::lisa.goolcharan@gov.mb.ca::2ccbd44c-bf31-4554-b32d-181535b54a2e" providerId="AD" clId="Web-{BE0621CC-F47D-4EA9-9322-026F6747371D}" dt="2020-12-10T02:39:27.867" v="1650" actId="1076"/>
          <ac:spMkLst>
            <pc:docMk/>
            <pc:sldMk cId="2713959506" sldId="499"/>
            <ac:spMk id="3" creationId="{FEA79003-DE50-4F1B-8711-3AC867CF3325}"/>
          </ac:spMkLst>
        </pc:spChg>
      </pc:sldChg>
      <pc:sldChg chg="modSp new ord">
        <pc:chgData name="Goolcharan, Lisa (EDU)" userId="S::lisa.goolcharan@gov.mb.ca::2ccbd44c-bf31-4554-b32d-181535b54a2e" providerId="AD" clId="Web-{BE0621CC-F47D-4EA9-9322-026F6747371D}" dt="2020-12-10T02:34:06.096" v="1424" actId="1076"/>
        <pc:sldMkLst>
          <pc:docMk/>
          <pc:sldMk cId="3893400470" sldId="500"/>
        </pc:sldMkLst>
        <pc:spChg chg="mod">
          <ac:chgData name="Goolcharan, Lisa (EDU)" userId="S::lisa.goolcharan@gov.mb.ca::2ccbd44c-bf31-4554-b32d-181535b54a2e" providerId="AD" clId="Web-{BE0621CC-F47D-4EA9-9322-026F6747371D}" dt="2020-12-10T02:34:06.096" v="1424" actId="1076"/>
          <ac:spMkLst>
            <pc:docMk/>
            <pc:sldMk cId="3893400470" sldId="500"/>
            <ac:spMk id="2" creationId="{99E10948-691B-4E39-9033-9EBA02661ED2}"/>
          </ac:spMkLst>
        </pc:spChg>
      </pc:sldChg>
      <pc:sldChg chg="addSp modSp add replId">
        <pc:chgData name="Goolcharan, Lisa (EDU)" userId="S::lisa.goolcharan@gov.mb.ca::2ccbd44c-bf31-4554-b32d-181535b54a2e" providerId="AD" clId="Web-{BE0621CC-F47D-4EA9-9322-026F6747371D}" dt="2020-12-10T02:33:28.062" v="1407" actId="20577"/>
        <pc:sldMkLst>
          <pc:docMk/>
          <pc:sldMk cId="1271290083" sldId="501"/>
        </pc:sldMkLst>
        <pc:spChg chg="mod">
          <ac:chgData name="Goolcharan, Lisa (EDU)" userId="S::lisa.goolcharan@gov.mb.ca::2ccbd44c-bf31-4554-b32d-181535b54a2e" providerId="AD" clId="Web-{BE0621CC-F47D-4EA9-9322-026F6747371D}" dt="2020-12-10T02:19:35.118" v="702" actId="1076"/>
          <ac:spMkLst>
            <pc:docMk/>
            <pc:sldMk cId="1271290083" sldId="501"/>
            <ac:spMk id="2" creationId="{937F8C4C-6144-45EA-8ED5-9564B670A9CF}"/>
          </ac:spMkLst>
        </pc:spChg>
        <pc:spChg chg="add mod">
          <ac:chgData name="Goolcharan, Lisa (EDU)" userId="S::lisa.goolcharan@gov.mb.ca::2ccbd44c-bf31-4554-b32d-181535b54a2e" providerId="AD" clId="Web-{BE0621CC-F47D-4EA9-9322-026F6747371D}" dt="2020-12-10T02:33:28.062" v="1407" actId="20577"/>
          <ac:spMkLst>
            <pc:docMk/>
            <pc:sldMk cId="1271290083" sldId="501"/>
            <ac:spMk id="4" creationId="{4E41F7D0-0567-4794-88BD-547123DC5738}"/>
          </ac:spMkLst>
        </pc:spChg>
      </pc:sldChg>
      <pc:sldChg chg="addSp modSp add replId">
        <pc:chgData name="Goolcharan, Lisa (EDU)" userId="S::lisa.goolcharan@gov.mb.ca::2ccbd44c-bf31-4554-b32d-181535b54a2e" providerId="AD" clId="Web-{BE0621CC-F47D-4EA9-9322-026F6747371D}" dt="2020-12-10T02:50:38.520" v="2348" actId="1076"/>
        <pc:sldMkLst>
          <pc:docMk/>
          <pc:sldMk cId="1381494595" sldId="502"/>
        </pc:sldMkLst>
        <pc:spChg chg="mod">
          <ac:chgData name="Goolcharan, Lisa (EDU)" userId="S::lisa.goolcharan@gov.mb.ca::2ccbd44c-bf31-4554-b32d-181535b54a2e" providerId="AD" clId="Web-{BE0621CC-F47D-4EA9-9322-026F6747371D}" dt="2020-12-10T02:42:07.768" v="1693" actId="20577"/>
          <ac:spMkLst>
            <pc:docMk/>
            <pc:sldMk cId="1381494595" sldId="502"/>
            <ac:spMk id="2" creationId="{937F8C4C-6144-45EA-8ED5-9564B670A9CF}"/>
          </ac:spMkLst>
        </pc:spChg>
        <pc:spChg chg="mod">
          <ac:chgData name="Goolcharan, Lisa (EDU)" userId="S::lisa.goolcharan@gov.mb.ca::2ccbd44c-bf31-4554-b32d-181535b54a2e" providerId="AD" clId="Web-{BE0621CC-F47D-4EA9-9322-026F6747371D}" dt="2020-12-10T02:48:22.839" v="2333" actId="20577"/>
          <ac:spMkLst>
            <pc:docMk/>
            <pc:sldMk cId="1381494595" sldId="502"/>
            <ac:spMk id="4" creationId="{4E41F7D0-0567-4794-88BD-547123DC5738}"/>
          </ac:spMkLst>
        </pc:spChg>
        <pc:cxnChg chg="add">
          <ac:chgData name="Goolcharan, Lisa (EDU)" userId="S::lisa.goolcharan@gov.mb.ca::2ccbd44c-bf31-4554-b32d-181535b54a2e" providerId="AD" clId="Web-{BE0621CC-F47D-4EA9-9322-026F6747371D}" dt="2020-12-10T02:48:47.872" v="2336"/>
          <ac:cxnSpMkLst>
            <pc:docMk/>
            <pc:sldMk cId="1381494595" sldId="502"/>
            <ac:cxnSpMk id="3" creationId="{E0AFE542-A841-4C7C-AF64-B637A4394D40}"/>
          </ac:cxnSpMkLst>
        </pc:cxnChg>
        <pc:cxnChg chg="add mod">
          <ac:chgData name="Goolcharan, Lisa (EDU)" userId="S::lisa.goolcharan@gov.mb.ca::2ccbd44c-bf31-4554-b32d-181535b54a2e" providerId="AD" clId="Web-{BE0621CC-F47D-4EA9-9322-026F6747371D}" dt="2020-12-10T02:50:38.520" v="2348" actId="1076"/>
          <ac:cxnSpMkLst>
            <pc:docMk/>
            <pc:sldMk cId="1381494595" sldId="502"/>
            <ac:cxnSpMk id="5" creationId="{BCD0CF38-214C-46F9-AF66-310E0477FF64}"/>
          </ac:cxnSpMkLst>
        </pc:cxnChg>
      </pc:sldChg>
    </pc:docChg>
  </pc:docChgLst>
  <pc:docChgLst>
    <pc:chgData name="Burdett, Angela  (EDU)" userId="S::angela.burdett@gov.mb.ca::10c58e4d-00e5-4bda-addb-fcbe8a4d34c0" providerId="AD" clId="Web-{1067A169-63FB-4D36-BD58-ABCB23E33DB7}"/>
    <pc:docChg chg="modSld">
      <pc:chgData name="Burdett, Angela  (EDU)" userId="S::angela.burdett@gov.mb.ca::10c58e4d-00e5-4bda-addb-fcbe8a4d34c0" providerId="AD" clId="Web-{1067A169-63FB-4D36-BD58-ABCB23E33DB7}" dt="2020-12-16T04:43:18.716" v="3" actId="14100"/>
      <pc:docMkLst>
        <pc:docMk/>
      </pc:docMkLst>
      <pc:sldChg chg="modSp">
        <pc:chgData name="Burdett, Angela  (EDU)" userId="S::angela.burdett@gov.mb.ca::10c58e4d-00e5-4bda-addb-fcbe8a4d34c0" providerId="AD" clId="Web-{1067A169-63FB-4D36-BD58-ABCB23E33DB7}" dt="2020-12-16T04:43:18.716" v="3" actId="14100"/>
        <pc:sldMkLst>
          <pc:docMk/>
          <pc:sldMk cId="2713959506" sldId="499"/>
        </pc:sldMkLst>
        <pc:spChg chg="mod">
          <ac:chgData name="Burdett, Angela  (EDU)" userId="S::angela.burdett@gov.mb.ca::10c58e4d-00e5-4bda-addb-fcbe8a4d34c0" providerId="AD" clId="Web-{1067A169-63FB-4D36-BD58-ABCB23E33DB7}" dt="2020-12-16T04:43:18.716" v="3" actId="14100"/>
          <ac:spMkLst>
            <pc:docMk/>
            <pc:sldMk cId="2713959506" sldId="499"/>
            <ac:spMk id="2" creationId="{937F8C4C-6144-45EA-8ED5-9564B670A9CF}"/>
          </ac:spMkLst>
        </pc:spChg>
      </pc:sldChg>
    </pc:docChg>
  </pc:docChgLst>
  <pc:docChgLst>
    <pc:chgData name="Goolcharan, Lisa (EDU)" userId="S::lisa.goolcharan@gov.mb.ca::2ccbd44c-bf31-4554-b32d-181535b54a2e" providerId="AD" clId="Web-{886775A5-8AE8-4E40-BCA2-516FC6072B7E}"/>
    <pc:docChg chg="addSld delSld modSld sldOrd">
      <pc:chgData name="Goolcharan, Lisa (EDU)" userId="S::lisa.goolcharan@gov.mb.ca::2ccbd44c-bf31-4554-b32d-181535b54a2e" providerId="AD" clId="Web-{886775A5-8AE8-4E40-BCA2-516FC6072B7E}" dt="2020-12-11T15:19:43.821" v="1134" actId="20577"/>
      <pc:docMkLst>
        <pc:docMk/>
      </pc:docMkLst>
      <pc:sldChg chg="addSp delSp modSp">
        <pc:chgData name="Goolcharan, Lisa (EDU)" userId="S::lisa.goolcharan@gov.mb.ca::2ccbd44c-bf31-4554-b32d-181535b54a2e" providerId="AD" clId="Web-{886775A5-8AE8-4E40-BCA2-516FC6072B7E}" dt="2020-12-11T14:51:30.911" v="202" actId="20577"/>
        <pc:sldMkLst>
          <pc:docMk/>
          <pc:sldMk cId="403338700" sldId="257"/>
        </pc:sldMkLst>
        <pc:spChg chg="mod ord">
          <ac:chgData name="Goolcharan, Lisa (EDU)" userId="S::lisa.goolcharan@gov.mb.ca::2ccbd44c-bf31-4554-b32d-181535b54a2e" providerId="AD" clId="Web-{886775A5-8AE8-4E40-BCA2-516FC6072B7E}" dt="2020-12-11T14:50:17.708" v="184" actId="1076"/>
          <ac:spMkLst>
            <pc:docMk/>
            <pc:sldMk cId="403338700" sldId="257"/>
            <ac:spMk id="2" creationId="{61904027-1521-41F6-9B80-600F00B6C5D9}"/>
          </ac:spMkLst>
        </pc:spChg>
        <pc:spChg chg="mod ord">
          <ac:chgData name="Goolcharan, Lisa (EDU)" userId="S::lisa.goolcharan@gov.mb.ca::2ccbd44c-bf31-4554-b32d-181535b54a2e" providerId="AD" clId="Web-{886775A5-8AE8-4E40-BCA2-516FC6072B7E}" dt="2020-12-11T14:51:13.286" v="198" actId="1076"/>
          <ac:spMkLst>
            <pc:docMk/>
            <pc:sldMk cId="403338700" sldId="257"/>
            <ac:spMk id="3" creationId="{97991FDC-4A34-4A60-B5BA-9F83AF8768B5}"/>
          </ac:spMkLst>
        </pc:spChg>
        <pc:spChg chg="mod ord">
          <ac:chgData name="Goolcharan, Lisa (EDU)" userId="S::lisa.goolcharan@gov.mb.ca::2ccbd44c-bf31-4554-b32d-181535b54a2e" providerId="AD" clId="Web-{886775A5-8AE8-4E40-BCA2-516FC6072B7E}" dt="2020-12-11T14:51:30.911" v="202" actId="20577"/>
          <ac:spMkLst>
            <pc:docMk/>
            <pc:sldMk cId="403338700" sldId="257"/>
            <ac:spMk id="8" creationId="{050585A3-4C82-464F-A994-96980335C179}"/>
          </ac:spMkLst>
        </pc:spChg>
        <pc:spChg chg="mod">
          <ac:chgData name="Goolcharan, Lisa (EDU)" userId="S::lisa.goolcharan@gov.mb.ca::2ccbd44c-bf31-4554-b32d-181535b54a2e" providerId="AD" clId="Web-{886775A5-8AE8-4E40-BCA2-516FC6072B7E}" dt="2020-12-11T14:45:29.564" v="34" actId="1076"/>
          <ac:spMkLst>
            <pc:docMk/>
            <pc:sldMk cId="403338700" sldId="257"/>
            <ac:spMk id="13" creationId="{E9ECD818-795B-FF49-8FCC-76C89D8EF808}"/>
          </ac:spMkLst>
        </pc:spChg>
        <pc:spChg chg="add del">
          <ac:chgData name="Goolcharan, Lisa (EDU)" userId="S::lisa.goolcharan@gov.mb.ca::2ccbd44c-bf31-4554-b32d-181535b54a2e" providerId="AD" clId="Web-{886775A5-8AE8-4E40-BCA2-516FC6072B7E}" dt="2020-12-11T14:43:40.017" v="18"/>
          <ac:spMkLst>
            <pc:docMk/>
            <pc:sldMk cId="403338700" sldId="257"/>
            <ac:spMk id="18" creationId="{2B97F24A-32CE-4C1C-A50D-3016B394DCFB}"/>
          </ac:spMkLst>
        </pc:spChg>
        <pc:spChg chg="add del">
          <ac:chgData name="Goolcharan, Lisa (EDU)" userId="S::lisa.goolcharan@gov.mb.ca::2ccbd44c-bf31-4554-b32d-181535b54a2e" providerId="AD" clId="Web-{886775A5-8AE8-4E40-BCA2-516FC6072B7E}" dt="2020-12-11T14:43:40.017" v="18"/>
          <ac:spMkLst>
            <pc:docMk/>
            <pc:sldMk cId="403338700" sldId="257"/>
            <ac:spMk id="20" creationId="{CD8B4F24-440B-49E9-B85D-733523DC064B}"/>
          </ac:spMkLst>
        </pc:spChg>
        <pc:spChg chg="add">
          <ac:chgData name="Goolcharan, Lisa (EDU)" userId="S::lisa.goolcharan@gov.mb.ca::2ccbd44c-bf31-4554-b32d-181535b54a2e" providerId="AD" clId="Web-{886775A5-8AE8-4E40-BCA2-516FC6072B7E}" dt="2020-12-11T14:43:40.017" v="18"/>
          <ac:spMkLst>
            <pc:docMk/>
            <pc:sldMk cId="403338700" sldId="257"/>
            <ac:spMk id="25" creationId="{4038CB10-1F5C-4D54-9DF7-12586DE5B007}"/>
          </ac:spMkLst>
        </pc:spChg>
        <pc:spChg chg="add">
          <ac:chgData name="Goolcharan, Lisa (EDU)" userId="S::lisa.goolcharan@gov.mb.ca::2ccbd44c-bf31-4554-b32d-181535b54a2e" providerId="AD" clId="Web-{886775A5-8AE8-4E40-BCA2-516FC6072B7E}" dt="2020-12-11T14:43:40.017" v="18"/>
          <ac:spMkLst>
            <pc:docMk/>
            <pc:sldMk cId="403338700" sldId="257"/>
            <ac:spMk id="27" creationId="{36D30126-6314-4A93-B27E-5C66CF781924}"/>
          </ac:spMkLst>
        </pc:spChg>
        <pc:spChg chg="add">
          <ac:chgData name="Goolcharan, Lisa (EDU)" userId="S::lisa.goolcharan@gov.mb.ca::2ccbd44c-bf31-4554-b32d-181535b54a2e" providerId="AD" clId="Web-{886775A5-8AE8-4E40-BCA2-516FC6072B7E}" dt="2020-12-11T14:43:40.017" v="18"/>
          <ac:spMkLst>
            <pc:docMk/>
            <pc:sldMk cId="403338700" sldId="257"/>
            <ac:spMk id="29" creationId="{73ED6512-6858-4552-B699-9A97FE9A4EA2}"/>
          </ac:spMkLst>
        </pc:spChg>
        <pc:picChg chg="mod ord">
          <ac:chgData name="Goolcharan, Lisa (EDU)" userId="S::lisa.goolcharan@gov.mb.ca::2ccbd44c-bf31-4554-b32d-181535b54a2e" providerId="AD" clId="Web-{886775A5-8AE8-4E40-BCA2-516FC6072B7E}" dt="2020-12-11T14:50:46.880" v="191" actId="1076"/>
          <ac:picMkLst>
            <pc:docMk/>
            <pc:sldMk cId="403338700" sldId="257"/>
            <ac:picMk id="4" creationId="{E11EB990-8BF0-FE44-B178-2FDAD966D742}"/>
          </ac:picMkLst>
        </pc:picChg>
      </pc:sldChg>
      <pc:sldChg chg="del">
        <pc:chgData name="Goolcharan, Lisa (EDU)" userId="S::lisa.goolcharan@gov.mb.ca::2ccbd44c-bf31-4554-b32d-181535b54a2e" providerId="AD" clId="Web-{886775A5-8AE8-4E40-BCA2-516FC6072B7E}" dt="2020-12-11T15:05:39.585" v="521"/>
        <pc:sldMkLst>
          <pc:docMk/>
          <pc:sldMk cId="843962557" sldId="472"/>
        </pc:sldMkLst>
      </pc:sldChg>
      <pc:sldChg chg="modSp">
        <pc:chgData name="Goolcharan, Lisa (EDU)" userId="S::lisa.goolcharan@gov.mb.ca::2ccbd44c-bf31-4554-b32d-181535b54a2e" providerId="AD" clId="Web-{886775A5-8AE8-4E40-BCA2-516FC6072B7E}" dt="2020-12-11T15:08:22.101" v="626" actId="20577"/>
        <pc:sldMkLst>
          <pc:docMk/>
          <pc:sldMk cId="86792074" sldId="484"/>
        </pc:sldMkLst>
        <pc:spChg chg="mod">
          <ac:chgData name="Goolcharan, Lisa (EDU)" userId="S::lisa.goolcharan@gov.mb.ca::2ccbd44c-bf31-4554-b32d-181535b54a2e" providerId="AD" clId="Web-{886775A5-8AE8-4E40-BCA2-516FC6072B7E}" dt="2020-12-11T15:08:10.288" v="621" actId="1076"/>
          <ac:spMkLst>
            <pc:docMk/>
            <pc:sldMk cId="86792074" sldId="484"/>
            <ac:spMk id="2" creationId="{2D0F9842-BAC1-0A46-905D-7A8A6C12BB05}"/>
          </ac:spMkLst>
        </pc:spChg>
        <pc:spChg chg="mod">
          <ac:chgData name="Goolcharan, Lisa (EDU)" userId="S::lisa.goolcharan@gov.mb.ca::2ccbd44c-bf31-4554-b32d-181535b54a2e" providerId="AD" clId="Web-{886775A5-8AE8-4E40-BCA2-516FC6072B7E}" dt="2020-12-11T15:08:00.929" v="618" actId="20577"/>
          <ac:spMkLst>
            <pc:docMk/>
            <pc:sldMk cId="86792074" sldId="484"/>
            <ac:spMk id="6" creationId="{0E5AEB86-CE77-4DD0-ADCD-1BCD7D6794AD}"/>
          </ac:spMkLst>
        </pc:spChg>
        <pc:spChg chg="mod">
          <ac:chgData name="Goolcharan, Lisa (EDU)" userId="S::lisa.goolcharan@gov.mb.ca::2ccbd44c-bf31-4554-b32d-181535b54a2e" providerId="AD" clId="Web-{886775A5-8AE8-4E40-BCA2-516FC6072B7E}" dt="2020-12-11T15:08:22.101" v="626" actId="20577"/>
          <ac:spMkLst>
            <pc:docMk/>
            <pc:sldMk cId="86792074" sldId="484"/>
            <ac:spMk id="7" creationId="{827EF14D-1CF5-4AF8-8A16-0B8124B0FDA8}"/>
          </ac:spMkLst>
        </pc:spChg>
      </pc:sldChg>
      <pc:sldChg chg="modSp">
        <pc:chgData name="Goolcharan, Lisa (EDU)" userId="S::lisa.goolcharan@gov.mb.ca::2ccbd44c-bf31-4554-b32d-181535b54a2e" providerId="AD" clId="Web-{886775A5-8AE8-4E40-BCA2-516FC6072B7E}" dt="2020-12-11T15:08:35.351" v="630" actId="20577"/>
        <pc:sldMkLst>
          <pc:docMk/>
          <pc:sldMk cId="4116292960" sldId="486"/>
        </pc:sldMkLst>
        <pc:spChg chg="mod">
          <ac:chgData name="Goolcharan, Lisa (EDU)" userId="S::lisa.goolcharan@gov.mb.ca::2ccbd44c-bf31-4554-b32d-181535b54a2e" providerId="AD" clId="Web-{886775A5-8AE8-4E40-BCA2-516FC6072B7E}" dt="2020-12-11T15:08:35.351" v="630" actId="20577"/>
          <ac:spMkLst>
            <pc:docMk/>
            <pc:sldMk cId="4116292960" sldId="486"/>
            <ac:spMk id="4" creationId="{AA2DFF31-116E-BE47-B502-43C9DB306067}"/>
          </ac:spMkLst>
        </pc:spChg>
        <pc:spChg chg="mod">
          <ac:chgData name="Goolcharan, Lisa (EDU)" userId="S::lisa.goolcharan@gov.mb.ca::2ccbd44c-bf31-4554-b32d-181535b54a2e" providerId="AD" clId="Web-{886775A5-8AE8-4E40-BCA2-516FC6072B7E}" dt="2020-12-11T15:07:34.366" v="611" actId="20577"/>
          <ac:spMkLst>
            <pc:docMk/>
            <pc:sldMk cId="4116292960" sldId="486"/>
            <ac:spMk id="5" creationId="{AC02C34F-29B9-49FB-9900-6F11C9577720}"/>
          </ac:spMkLst>
        </pc:spChg>
        <pc:spChg chg="mod">
          <ac:chgData name="Goolcharan, Lisa (EDU)" userId="S::lisa.goolcharan@gov.mb.ca::2ccbd44c-bf31-4554-b32d-181535b54a2e" providerId="AD" clId="Web-{886775A5-8AE8-4E40-BCA2-516FC6072B7E}" dt="2020-12-11T15:07:06.538" v="610" actId="1076"/>
          <ac:spMkLst>
            <pc:docMk/>
            <pc:sldMk cId="4116292960" sldId="486"/>
            <ac:spMk id="35" creationId="{CCB5C67A-3D06-BD49-B014-A1DC4FAE951E}"/>
          </ac:spMkLst>
        </pc:spChg>
      </pc:sldChg>
      <pc:sldChg chg="modSp">
        <pc:chgData name="Goolcharan, Lisa (EDU)" userId="S::lisa.goolcharan@gov.mb.ca::2ccbd44c-bf31-4554-b32d-181535b54a2e" providerId="AD" clId="Web-{886775A5-8AE8-4E40-BCA2-516FC6072B7E}" dt="2020-12-11T14:40:12.282" v="8" actId="20577"/>
        <pc:sldMkLst>
          <pc:docMk/>
          <pc:sldMk cId="1271290083" sldId="501"/>
        </pc:sldMkLst>
        <pc:spChg chg="mod">
          <ac:chgData name="Goolcharan, Lisa (EDU)" userId="S::lisa.goolcharan@gov.mb.ca::2ccbd44c-bf31-4554-b32d-181535b54a2e" providerId="AD" clId="Web-{886775A5-8AE8-4E40-BCA2-516FC6072B7E}" dt="2020-12-11T14:40:12.282" v="8" actId="20577"/>
          <ac:spMkLst>
            <pc:docMk/>
            <pc:sldMk cId="1271290083" sldId="501"/>
            <ac:spMk id="4" creationId="{4E41F7D0-0567-4794-88BD-547123DC5738}"/>
          </ac:spMkLst>
        </pc:spChg>
      </pc:sldChg>
      <pc:sldChg chg="addSp delSp modSp add ord replId delAnim">
        <pc:chgData name="Goolcharan, Lisa (EDU)" userId="S::lisa.goolcharan@gov.mb.ca::2ccbd44c-bf31-4554-b32d-181535b54a2e" providerId="AD" clId="Web-{886775A5-8AE8-4E40-BCA2-516FC6072B7E}" dt="2020-12-11T15:08:44.929" v="633" actId="1076"/>
        <pc:sldMkLst>
          <pc:docMk/>
          <pc:sldMk cId="242051300" sldId="512"/>
        </pc:sldMkLst>
        <pc:spChg chg="mod">
          <ac:chgData name="Goolcharan, Lisa (EDU)" userId="S::lisa.goolcharan@gov.mb.ca::2ccbd44c-bf31-4554-b32d-181535b54a2e" providerId="AD" clId="Web-{886775A5-8AE8-4E40-BCA2-516FC6072B7E}" dt="2020-12-11T14:57:00.240" v="229"/>
          <ac:spMkLst>
            <pc:docMk/>
            <pc:sldMk cId="242051300" sldId="512"/>
            <ac:spMk id="2" creationId="{61904027-1521-41F6-9B80-600F00B6C5D9}"/>
          </ac:spMkLst>
        </pc:spChg>
        <pc:spChg chg="mod ord">
          <ac:chgData name="Goolcharan, Lisa (EDU)" userId="S::lisa.goolcharan@gov.mb.ca::2ccbd44c-bf31-4554-b32d-181535b54a2e" providerId="AD" clId="Web-{886775A5-8AE8-4E40-BCA2-516FC6072B7E}" dt="2020-12-11T15:08:44.929" v="633" actId="1076"/>
          <ac:spMkLst>
            <pc:docMk/>
            <pc:sldMk cId="242051300" sldId="512"/>
            <ac:spMk id="3" creationId="{97991FDC-4A34-4A60-B5BA-9F83AF8768B5}"/>
          </ac:spMkLst>
        </pc:spChg>
        <pc:spChg chg="add mod">
          <ac:chgData name="Goolcharan, Lisa (EDU)" userId="S::lisa.goolcharan@gov.mb.ca::2ccbd44c-bf31-4554-b32d-181535b54a2e" providerId="AD" clId="Web-{886775A5-8AE8-4E40-BCA2-516FC6072B7E}" dt="2020-12-11T15:04:58.897" v="518" actId="1076"/>
          <ac:spMkLst>
            <pc:docMk/>
            <pc:sldMk cId="242051300" sldId="512"/>
            <ac:spMk id="6" creationId="{B8FA2B9E-D8CF-4419-99D2-9E2AB80B1EEF}"/>
          </ac:spMkLst>
        </pc:spChg>
        <pc:spChg chg="add mod">
          <ac:chgData name="Goolcharan, Lisa (EDU)" userId="S::lisa.goolcharan@gov.mb.ca::2ccbd44c-bf31-4554-b32d-181535b54a2e" providerId="AD" clId="Web-{886775A5-8AE8-4E40-BCA2-516FC6072B7E}" dt="2020-12-11T15:05:23.991" v="520" actId="1076"/>
          <ac:spMkLst>
            <pc:docMk/>
            <pc:sldMk cId="242051300" sldId="512"/>
            <ac:spMk id="7" creationId="{4D3F5664-BEA8-4C46-BE60-B3E62F954735}"/>
          </ac:spMkLst>
        </pc:spChg>
        <pc:spChg chg="mod ord">
          <ac:chgData name="Goolcharan, Lisa (EDU)" userId="S::lisa.goolcharan@gov.mb.ca::2ccbd44c-bf31-4554-b32d-181535b54a2e" providerId="AD" clId="Web-{886775A5-8AE8-4E40-BCA2-516FC6072B7E}" dt="2020-12-11T15:04:41.991" v="514" actId="20577"/>
          <ac:spMkLst>
            <pc:docMk/>
            <pc:sldMk cId="242051300" sldId="512"/>
            <ac:spMk id="8" creationId="{050585A3-4C82-464F-A994-96980335C179}"/>
          </ac:spMkLst>
        </pc:spChg>
        <pc:spChg chg="del">
          <ac:chgData name="Goolcharan, Lisa (EDU)" userId="S::lisa.goolcharan@gov.mb.ca::2ccbd44c-bf31-4554-b32d-181535b54a2e" providerId="AD" clId="Web-{886775A5-8AE8-4E40-BCA2-516FC6072B7E}" dt="2020-12-11T14:54:20.802" v="219"/>
          <ac:spMkLst>
            <pc:docMk/>
            <pc:sldMk cId="242051300" sldId="512"/>
            <ac:spMk id="13" creationId="{E9ECD818-795B-FF49-8FCC-76C89D8EF808}"/>
          </ac:spMkLst>
        </pc:spChg>
        <pc:spChg chg="add del">
          <ac:chgData name="Goolcharan, Lisa (EDU)" userId="S::lisa.goolcharan@gov.mb.ca::2ccbd44c-bf31-4554-b32d-181535b54a2e" providerId="AD" clId="Web-{886775A5-8AE8-4E40-BCA2-516FC6072B7E}" dt="2020-12-11T14:57:00.240" v="229"/>
          <ac:spMkLst>
            <pc:docMk/>
            <pc:sldMk cId="242051300" sldId="512"/>
            <ac:spMk id="25" creationId="{4038CB10-1F5C-4D54-9DF7-12586DE5B007}"/>
          </ac:spMkLst>
        </pc:spChg>
        <pc:spChg chg="add del">
          <ac:chgData name="Goolcharan, Lisa (EDU)" userId="S::lisa.goolcharan@gov.mb.ca::2ccbd44c-bf31-4554-b32d-181535b54a2e" providerId="AD" clId="Web-{886775A5-8AE8-4E40-BCA2-516FC6072B7E}" dt="2020-12-11T14:57:00.240" v="229"/>
          <ac:spMkLst>
            <pc:docMk/>
            <pc:sldMk cId="242051300" sldId="512"/>
            <ac:spMk id="27" creationId="{36D30126-6314-4A93-B27E-5C66CF781924}"/>
          </ac:spMkLst>
        </pc:spChg>
        <pc:spChg chg="add del">
          <ac:chgData name="Goolcharan, Lisa (EDU)" userId="S::lisa.goolcharan@gov.mb.ca::2ccbd44c-bf31-4554-b32d-181535b54a2e" providerId="AD" clId="Web-{886775A5-8AE8-4E40-BCA2-516FC6072B7E}" dt="2020-12-11T14:57:00.240" v="229"/>
          <ac:spMkLst>
            <pc:docMk/>
            <pc:sldMk cId="242051300" sldId="512"/>
            <ac:spMk id="29" creationId="{73ED6512-6858-4552-B699-9A97FE9A4EA2}"/>
          </ac:spMkLst>
        </pc:spChg>
        <pc:spChg chg="add del">
          <ac:chgData name="Goolcharan, Lisa (EDU)" userId="S::lisa.goolcharan@gov.mb.ca::2ccbd44c-bf31-4554-b32d-181535b54a2e" providerId="AD" clId="Web-{886775A5-8AE8-4E40-BCA2-516FC6072B7E}" dt="2020-12-11T14:57:00.240" v="229"/>
          <ac:spMkLst>
            <pc:docMk/>
            <pc:sldMk cId="242051300" sldId="512"/>
            <ac:spMk id="34" creationId="{4038CB10-1F5C-4D54-9DF7-12586DE5B007}"/>
          </ac:spMkLst>
        </pc:spChg>
        <pc:spChg chg="add del">
          <ac:chgData name="Goolcharan, Lisa (EDU)" userId="S::lisa.goolcharan@gov.mb.ca::2ccbd44c-bf31-4554-b32d-181535b54a2e" providerId="AD" clId="Web-{886775A5-8AE8-4E40-BCA2-516FC6072B7E}" dt="2020-12-11T14:57:00.240" v="229"/>
          <ac:spMkLst>
            <pc:docMk/>
            <pc:sldMk cId="242051300" sldId="512"/>
            <ac:spMk id="36" creationId="{73ED6512-6858-4552-B699-9A97FE9A4EA2}"/>
          </ac:spMkLst>
        </pc:spChg>
        <pc:picChg chg="del">
          <ac:chgData name="Goolcharan, Lisa (EDU)" userId="S::lisa.goolcharan@gov.mb.ca::2ccbd44c-bf31-4554-b32d-181535b54a2e" providerId="AD" clId="Web-{886775A5-8AE8-4E40-BCA2-516FC6072B7E}" dt="2020-12-11T14:54:16.193" v="218"/>
          <ac:picMkLst>
            <pc:docMk/>
            <pc:sldMk cId="242051300" sldId="512"/>
            <ac:picMk id="4" creationId="{E11EB990-8BF0-FE44-B178-2FDAD966D742}"/>
          </ac:picMkLst>
        </pc:picChg>
        <pc:picChg chg="add mod">
          <ac:chgData name="Goolcharan, Lisa (EDU)" userId="S::lisa.goolcharan@gov.mb.ca::2ccbd44c-bf31-4554-b32d-181535b54a2e" providerId="AD" clId="Web-{886775A5-8AE8-4E40-BCA2-516FC6072B7E}" dt="2020-12-11T15:04:52.694" v="517" actId="1076"/>
          <ac:picMkLst>
            <pc:docMk/>
            <pc:sldMk cId="242051300" sldId="512"/>
            <ac:picMk id="5" creationId="{2C59B9C1-DA89-438A-A9DB-D46EC139BF48}"/>
          </ac:picMkLst>
        </pc:picChg>
        <pc:picChg chg="add del mod">
          <ac:chgData name="Goolcharan, Lisa (EDU)" userId="S::lisa.goolcharan@gov.mb.ca::2ccbd44c-bf31-4554-b32d-181535b54a2e" providerId="AD" clId="Web-{886775A5-8AE8-4E40-BCA2-516FC6072B7E}" dt="2020-12-11T14:56:06.740" v="225"/>
          <ac:picMkLst>
            <pc:docMk/>
            <pc:sldMk cId="242051300" sldId="512"/>
            <ac:picMk id="12" creationId="{A28742A4-1A24-45BD-88C3-234969A49C11}"/>
          </ac:picMkLst>
        </pc:picChg>
      </pc:sldChg>
      <pc:sldChg chg="addSp delSp modSp add ord replId">
        <pc:chgData name="Goolcharan, Lisa (EDU)" userId="S::lisa.goolcharan@gov.mb.ca::2ccbd44c-bf31-4554-b32d-181535b54a2e" providerId="AD" clId="Web-{886775A5-8AE8-4E40-BCA2-516FC6072B7E}" dt="2020-12-11T15:19:43.821" v="1133" actId="20577"/>
        <pc:sldMkLst>
          <pc:docMk/>
          <pc:sldMk cId="2577722250" sldId="513"/>
        </pc:sldMkLst>
        <pc:spChg chg="mod">
          <ac:chgData name="Goolcharan, Lisa (EDU)" userId="S::lisa.goolcharan@gov.mb.ca::2ccbd44c-bf31-4554-b32d-181535b54a2e" providerId="AD" clId="Web-{886775A5-8AE8-4E40-BCA2-516FC6072B7E}" dt="2020-12-11T15:09:38.695" v="678" actId="20577"/>
          <ac:spMkLst>
            <pc:docMk/>
            <pc:sldMk cId="2577722250" sldId="513"/>
            <ac:spMk id="2" creationId="{61904027-1521-41F6-9B80-600F00B6C5D9}"/>
          </ac:spMkLst>
        </pc:spChg>
        <pc:spChg chg="mod">
          <ac:chgData name="Goolcharan, Lisa (EDU)" userId="S::lisa.goolcharan@gov.mb.ca::2ccbd44c-bf31-4554-b32d-181535b54a2e" providerId="AD" clId="Web-{886775A5-8AE8-4E40-BCA2-516FC6072B7E}" dt="2020-12-11T15:19:43.821" v="1133" actId="20577"/>
          <ac:spMkLst>
            <pc:docMk/>
            <pc:sldMk cId="2577722250" sldId="513"/>
            <ac:spMk id="8" creationId="{050585A3-4C82-464F-A994-96980335C179}"/>
          </ac:spMkLst>
        </pc:spChg>
        <pc:picChg chg="add del">
          <ac:chgData name="Goolcharan, Lisa (EDU)" userId="S::lisa.goolcharan@gov.mb.ca::2ccbd44c-bf31-4554-b32d-181535b54a2e" providerId="AD" clId="Web-{886775A5-8AE8-4E40-BCA2-516FC6072B7E}" dt="2020-12-11T15:09:42.132" v="681"/>
          <ac:picMkLst>
            <pc:docMk/>
            <pc:sldMk cId="2577722250" sldId="513"/>
            <ac:picMk id="5" creationId="{2C59B9C1-DA89-438A-A9DB-D46EC139BF48}"/>
          </ac:picMkLst>
        </pc:picChg>
      </pc:sldChg>
    </pc:docChg>
  </pc:docChgLst>
  <pc:docChgLst>
    <pc:chgData name="Burdett, Angela  (EDU)" userId="S::angela.burdett@gov.mb.ca::10c58e4d-00e5-4bda-addb-fcbe8a4d34c0" providerId="AD" clId="Web-{DA8C5FC7-1216-4AD5-9C04-9BEEE9ECCD31}"/>
    <pc:docChg chg="modSld">
      <pc:chgData name="Burdett, Angela  (EDU)" userId="S::angela.burdett@gov.mb.ca::10c58e4d-00e5-4bda-addb-fcbe8a4d34c0" providerId="AD" clId="Web-{DA8C5FC7-1216-4AD5-9C04-9BEEE9ECCD31}" dt="2020-12-10T16:01:38.871" v="1"/>
      <pc:docMkLst>
        <pc:docMk/>
      </pc:docMkLst>
      <pc:sldChg chg="modSp">
        <pc:chgData name="Burdett, Angela  (EDU)" userId="S::angela.burdett@gov.mb.ca::10c58e4d-00e5-4bda-addb-fcbe8a4d34c0" providerId="AD" clId="Web-{DA8C5FC7-1216-4AD5-9C04-9BEEE9ECCD31}" dt="2020-12-10T16:01:38.871" v="1"/>
        <pc:sldMkLst>
          <pc:docMk/>
          <pc:sldMk cId="1368334527" sldId="493"/>
        </pc:sldMkLst>
        <pc:graphicFrameChg chg="mod modGraphic">
          <ac:chgData name="Burdett, Angela  (EDU)" userId="S::angela.burdett@gov.mb.ca::10c58e4d-00e5-4bda-addb-fcbe8a4d34c0" providerId="AD" clId="Web-{DA8C5FC7-1216-4AD5-9C04-9BEEE9ECCD31}" dt="2020-12-10T16:01:38.871" v="1"/>
          <ac:graphicFrameMkLst>
            <pc:docMk/>
            <pc:sldMk cId="1368334527" sldId="493"/>
            <ac:graphicFrameMk id="7" creationId="{C2EF123C-1D38-48D0-97FC-0C912B7A033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311-BDB0-CA4B-895C-9E2DCDCDC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FB1601-A3FA-D543-833C-C17681C51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A73D7F-BDA9-CC4C-85AE-FEC0B71FC25E}"/>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5" name="Footer Placeholder 4">
            <a:extLst>
              <a:ext uri="{FF2B5EF4-FFF2-40B4-BE49-F238E27FC236}">
                <a16:creationId xmlns:a16="http://schemas.microsoft.com/office/drawing/2014/main" id="{978A0937-94C2-3745-941F-4C64457E9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110EA-81FB-3741-890A-C99207CE8832}"/>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56470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7D8D-00B4-3843-93E9-741D5EEB7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62348-B41A-9947-BD7E-1CC9C864C9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DDFD6-CAF6-F242-93C8-0FA4041ABD17}"/>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5" name="Footer Placeholder 4">
            <a:extLst>
              <a:ext uri="{FF2B5EF4-FFF2-40B4-BE49-F238E27FC236}">
                <a16:creationId xmlns:a16="http://schemas.microsoft.com/office/drawing/2014/main" id="{D8AC3A74-C715-FB43-A974-7BA310F1F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65F1B-806D-794B-B02D-2AC015463BD3}"/>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111095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97A22-2F66-7F40-9F53-2244AD506C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159DF7-1F86-1C40-8FE1-9B9D501FE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F0858-4BB8-A64A-B7BA-C6568AC6D925}"/>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5" name="Footer Placeholder 4">
            <a:extLst>
              <a:ext uri="{FF2B5EF4-FFF2-40B4-BE49-F238E27FC236}">
                <a16:creationId xmlns:a16="http://schemas.microsoft.com/office/drawing/2014/main" id="{66DD5AFC-BF51-6946-AD1E-0D1E5E8AA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F6711-D2DD-EE43-9A02-FC0173958EF8}"/>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349949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584A-67A4-FB45-B602-13CEA073D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0D6C1-09B9-5E4F-AD29-887BFE573D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49928-FBB3-9B49-B3F2-CB9483656974}"/>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5" name="Footer Placeholder 4">
            <a:extLst>
              <a:ext uri="{FF2B5EF4-FFF2-40B4-BE49-F238E27FC236}">
                <a16:creationId xmlns:a16="http://schemas.microsoft.com/office/drawing/2014/main" id="{869EBD22-DE78-DA45-B161-A2E7F0065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2DBD8-B984-A047-B8DC-34B0AD56F522}"/>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391169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D42D-4D64-8243-BBE0-170A7360ED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70643B-C4AF-D648-825B-488E4156D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FFCCFE-D738-704B-A340-2DFDE6A8BBEB}"/>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5" name="Footer Placeholder 4">
            <a:extLst>
              <a:ext uri="{FF2B5EF4-FFF2-40B4-BE49-F238E27FC236}">
                <a16:creationId xmlns:a16="http://schemas.microsoft.com/office/drawing/2014/main" id="{617B10B5-3927-4C48-B150-8BDB81B75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DC9BF-BC5B-0048-A989-D09B8A21F25B}"/>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184095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E870-BE06-0F49-B5BD-CCFB8198E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E5810-4DFA-1945-BB74-6EDFBD578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F0C28-E695-B947-A125-E3B53419B3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E615FA-7BA6-C948-8FAD-93ADEDD78127}"/>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6" name="Footer Placeholder 5">
            <a:extLst>
              <a:ext uri="{FF2B5EF4-FFF2-40B4-BE49-F238E27FC236}">
                <a16:creationId xmlns:a16="http://schemas.microsoft.com/office/drawing/2014/main" id="{7B76DE3C-737D-5048-B4AA-094AD6170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0CE20-7122-A044-A9B1-BA5BA3AD5B33}"/>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303205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DC97-81BF-0649-A104-6807C7D5D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5D6BA-D050-D64E-AD47-A4CA3AD1A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CFBEC-6657-8042-84D1-325BA46832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5AB1D5-1FB0-2F49-AD54-8CF84F567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924D-485C-2D44-8C2A-803978572B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9B3245-6C39-D448-BE41-EBCD07992ACF}"/>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8" name="Footer Placeholder 7">
            <a:extLst>
              <a:ext uri="{FF2B5EF4-FFF2-40B4-BE49-F238E27FC236}">
                <a16:creationId xmlns:a16="http://schemas.microsoft.com/office/drawing/2014/main" id="{09435263-A708-DB4B-93D5-99713CF4D1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34D852-5257-1042-97D1-896A607F9EB1}"/>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340263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7382-079E-7840-848B-86456B5B7F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48DD7-5CD0-C14B-8672-34501DE27389}"/>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4" name="Footer Placeholder 3">
            <a:extLst>
              <a:ext uri="{FF2B5EF4-FFF2-40B4-BE49-F238E27FC236}">
                <a16:creationId xmlns:a16="http://schemas.microsoft.com/office/drawing/2014/main" id="{1D0E9378-AED0-C84A-A00C-33907B14C3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159DD9-830B-B948-9119-30DD8B24B85B}"/>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129538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92CAE-01A8-9742-90C3-907E861551E0}"/>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3" name="Footer Placeholder 2">
            <a:extLst>
              <a:ext uri="{FF2B5EF4-FFF2-40B4-BE49-F238E27FC236}">
                <a16:creationId xmlns:a16="http://schemas.microsoft.com/office/drawing/2014/main" id="{5CD20F7B-64CF-A341-8188-CD237A3A99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A268A-A070-DF4C-91E0-3F2D5A96FDBC}"/>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188808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3C97-712B-FB47-A8F3-63DE44FEE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37E3BF-ABE2-E343-A6A7-A42CCF4E3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C88B3E-6785-5140-A674-974630F0F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59E11-A37D-4F4F-A73E-B2D869C5FA72}"/>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6" name="Footer Placeholder 5">
            <a:extLst>
              <a:ext uri="{FF2B5EF4-FFF2-40B4-BE49-F238E27FC236}">
                <a16:creationId xmlns:a16="http://schemas.microsoft.com/office/drawing/2014/main" id="{A4ACD31D-325C-5248-B201-7B601A152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42A91-26D1-0042-B1BD-48BBDA260BE8}"/>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56714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30C3-08E9-5A48-8CD1-9F62EFB3D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1B15B-E903-CB4D-8500-D65A22FAD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211363-793C-B249-B183-B6C21CDBE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51CD3-DBC2-1543-AF42-92CA132A701C}"/>
              </a:ext>
            </a:extLst>
          </p:cNvPr>
          <p:cNvSpPr>
            <a:spLocks noGrp="1"/>
          </p:cNvSpPr>
          <p:nvPr>
            <p:ph type="dt" sz="half" idx="10"/>
          </p:nvPr>
        </p:nvSpPr>
        <p:spPr/>
        <p:txBody>
          <a:bodyPr/>
          <a:lstStyle/>
          <a:p>
            <a:fld id="{B2B367BE-E451-444D-A511-B68CF462A137}" type="datetimeFigureOut">
              <a:rPr lang="en-US" smtClean="0"/>
              <a:t>12/21/2020</a:t>
            </a:fld>
            <a:endParaRPr lang="en-US"/>
          </a:p>
        </p:txBody>
      </p:sp>
      <p:sp>
        <p:nvSpPr>
          <p:cNvPr id="6" name="Footer Placeholder 5">
            <a:extLst>
              <a:ext uri="{FF2B5EF4-FFF2-40B4-BE49-F238E27FC236}">
                <a16:creationId xmlns:a16="http://schemas.microsoft.com/office/drawing/2014/main" id="{A378A770-C0F5-EA40-8FAB-C00BFF5F7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BDC97-D97E-F645-8B9C-0ADBCE87E8CE}"/>
              </a:ext>
            </a:extLst>
          </p:cNvPr>
          <p:cNvSpPr>
            <a:spLocks noGrp="1"/>
          </p:cNvSpPr>
          <p:nvPr>
            <p:ph type="sldNum" sz="quarter" idx="12"/>
          </p:nvPr>
        </p:nvSpPr>
        <p:spPr/>
        <p:txBody>
          <a:bodyPr/>
          <a:lstStyle/>
          <a:p>
            <a:fld id="{291E572A-A3A9-8243-B4E7-27137E7120A9}" type="slidenum">
              <a:rPr lang="en-US" smtClean="0"/>
              <a:t>‹#›</a:t>
            </a:fld>
            <a:endParaRPr lang="en-US"/>
          </a:p>
        </p:txBody>
      </p:sp>
    </p:spTree>
    <p:extLst>
      <p:ext uri="{BB962C8B-B14F-4D97-AF65-F5344CB8AC3E}">
        <p14:creationId xmlns:p14="http://schemas.microsoft.com/office/powerpoint/2010/main" val="278317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0765D-5A12-004A-A10B-EBCA3642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3E9F7-A1AA-3442-AE3C-B089709AC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D6F7B-7822-C34A-BC8E-C064BC9D2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367BE-E451-444D-A511-B68CF462A137}" type="datetimeFigureOut">
              <a:rPr lang="en-US" smtClean="0"/>
              <a:t>12/21/2020</a:t>
            </a:fld>
            <a:endParaRPr lang="en-US"/>
          </a:p>
        </p:txBody>
      </p:sp>
      <p:sp>
        <p:nvSpPr>
          <p:cNvPr id="5" name="Footer Placeholder 4">
            <a:extLst>
              <a:ext uri="{FF2B5EF4-FFF2-40B4-BE49-F238E27FC236}">
                <a16:creationId xmlns:a16="http://schemas.microsoft.com/office/drawing/2014/main" id="{0FB055FC-E770-C445-BE84-5BC62775C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D0AAD4-FD3D-8E46-87EE-6AF2240B3C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E572A-A3A9-8243-B4E7-27137E7120A9}" type="slidenum">
              <a:rPr lang="en-US" smtClean="0"/>
              <a:t>‹#›</a:t>
            </a:fld>
            <a:endParaRPr lang="en-US"/>
          </a:p>
        </p:txBody>
      </p:sp>
    </p:spTree>
    <p:extLst>
      <p:ext uri="{BB962C8B-B14F-4D97-AF65-F5344CB8AC3E}">
        <p14:creationId xmlns:p14="http://schemas.microsoft.com/office/powerpoint/2010/main" val="264258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150.statcan.gc.ca/n1/pub/11-627-m/11-627-m2020039-eng.htm"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Upload_alt_font_awesome.sv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hyperlink" Target="https://careers.workopolis.com/advice/morning-routines-from-around-the-world/" TargetMode="External"/><Relationship Id="rId2" Type="http://schemas.openxmlformats.org/officeDocument/2006/relationships/hyperlink" Target="https://www.nytimes.com/2018/10/23/learning/do-you-wish-you-had-a-different-morning-routine.html" TargetMode="External"/><Relationship Id="rId1" Type="http://schemas.openxmlformats.org/officeDocument/2006/relationships/slideLayout" Target="../slideLayouts/slideLayout2.xml"/><Relationship Id="rId6" Type="http://schemas.openxmlformats.org/officeDocument/2006/relationships/hyperlink" Target="https://commons.wikimedia.org/wiki/File:Magnifying_glass_icon.svg" TargetMode="External"/><Relationship Id="rId5" Type="http://schemas.openxmlformats.org/officeDocument/2006/relationships/image" Target="../media/image5.png"/><Relationship Id="rId4" Type="http://schemas.openxmlformats.org/officeDocument/2006/relationships/hyperlink" Target="https://commons.wikimedia.org/wiki/File:Upload_alt_font_awesome.sv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ytimes.com/2018/10/23/learning/do-you-wish-you-had-a-different-morning-routine.html"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hyperlink" Target="https://careers.workopolis.com/advice/morning-routines-from-around-the-worl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HSDnt30uJME&amp;t=216s" TargetMode="External"/><Relationship Id="rId2" Type="http://schemas.openxmlformats.org/officeDocument/2006/relationships/hyperlink" Target="https://www.youtube.com/watch?v=BXc9gjolgeM"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kidshelpphone.ca/get-info/8-ways-foster-hope-your-daily-life/" TargetMode="External"/><Relationship Id="rId4" Type="http://schemas.openxmlformats.org/officeDocument/2006/relationships/hyperlink" Target="https://www.youtube.com/watch?v=EX1nLEgT9I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Upload_alt_font_awesome.sv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t1KU0gaoy4k" TargetMode="Externa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www.youtube.com/watch?v=ySCXZgML7c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ytimes.com/2017/09/11/learning/what-kind-of-time-management-skills-are-you-learning-from-the-adults-in-your-life.html?searchResultPosition=1"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commons.wikimedia.org/wiki/File:Upload_alt_font_awesome.svg"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indigenousyouthwellness.ca/" TargetMode="External"/><Relationship Id="rId2" Type="http://schemas.openxmlformats.org/officeDocument/2006/relationships/hyperlink" Target="https://introwellness.com/health/what-is-wellness/" TargetMode="External"/><Relationship Id="rId1" Type="http://schemas.openxmlformats.org/officeDocument/2006/relationships/slideLayout" Target="../slideLayouts/slideLayout6.xml"/><Relationship Id="rId4" Type="http://schemas.openxmlformats.org/officeDocument/2006/relationships/hyperlink" Target="https://www.rhodescollege.ca/infographic-why-is-wellness-so-importa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xml"/><Relationship Id="rId1" Type="http://schemas.openxmlformats.org/officeDocument/2006/relationships/video" Target="https://www.youtube.com/embed/UNP03fDSj1U?feature=oembed" TargetMode="External"/><Relationship Id="rId4" Type="http://schemas.openxmlformats.org/officeDocument/2006/relationships/hyperlink" Target="https://youtu.be/UNP03fDSj1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pathway2success.com/101-positive-affirmations-for-kid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Dxg5ODEXEQ&amp;list=PLq4p3q2fmMYXKSXEmIWBZJb6InDYudtTd%E2%80%8B"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Upload_alt_font_awesome.sv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kidshelpphone.ca/get-info/30-inspirational-quotes-to-lift-you-up/"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pixaba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ideo" Target="https://www.youtube.com/embed/vN1aRN5bQQ0?feature=oembed" TargetMode="External"/><Relationship Id="rId4" Type="http://schemas.openxmlformats.org/officeDocument/2006/relationships/hyperlink" Target="https://youtu.be/vN1aRN5bQQ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ommons.wikimedia.org/wiki/File:Upload_alt_font_awesome.svg" TargetMode="External"/><Relationship Id="rId7" Type="http://schemas.openxmlformats.org/officeDocument/2006/relationships/hyperlink" Target="https://www.nytimes.com/2020/02/26/learning/do-you-have-more-good-habits-than-bad.html?searchResultPosition=7"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150.statcan.gc.ca/n1/pub/11-627-m/11-627-m2020039-eng.htm" TargetMode="External"/><Relationship Id="rId5" Type="http://schemas.openxmlformats.org/officeDocument/2006/relationships/hyperlink" Target="https://commons.wikimedia.org/wiki/File:Magnifying_glass_icon.sv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nytimes.com/2020/02/26/learning/do-you-have-more-good-habits-than-bad.html"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7D6575-0B06-40B2-9D0F-298202F6BC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c 32">
            <a:extLst>
              <a:ext uri="{FF2B5EF4-FFF2-40B4-BE49-F238E27FC236}">
                <a16:creationId xmlns:a16="http://schemas.microsoft.com/office/drawing/2014/main" id="{E2B33195-5BCA-4BB7-A82D-673952268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CE0BA3-270D-E94B-ABB7-E50C34E7B81B}"/>
              </a:ext>
            </a:extLst>
          </p:cNvPr>
          <p:cNvSpPr>
            <a:spLocks noGrp="1"/>
          </p:cNvSpPr>
          <p:nvPr>
            <p:ph type="ctrTitle"/>
          </p:nvPr>
        </p:nvSpPr>
        <p:spPr>
          <a:xfrm>
            <a:off x="892818" y="1370171"/>
            <a:ext cx="5085580" cy="2387600"/>
          </a:xfrm>
        </p:spPr>
        <p:txBody>
          <a:bodyPr>
            <a:normAutofit/>
          </a:bodyPr>
          <a:lstStyle/>
          <a:p>
            <a:pPr algn="l"/>
            <a:r>
              <a:rPr lang="en-US" sz="4700" b="1" dirty="0">
                <a:solidFill>
                  <a:schemeClr val="bg1"/>
                </a:solidFill>
              </a:rPr>
              <a:t>Inquiry into </a:t>
            </a:r>
            <a:r>
              <a:rPr lang="en-US" sz="4700" b="1" dirty="0"/>
              <a:t/>
            </a:r>
            <a:br>
              <a:rPr lang="en-US" sz="4700" b="1" dirty="0"/>
            </a:br>
            <a:r>
              <a:rPr lang="en-US" sz="4700" b="1" dirty="0">
                <a:solidFill>
                  <a:schemeClr val="bg1"/>
                </a:solidFill>
              </a:rPr>
              <a:t>Improving Wellness </a:t>
            </a:r>
            <a:r>
              <a:rPr lang="en-US" sz="4700" dirty="0"/>
              <a:t/>
            </a:r>
            <a:br>
              <a:rPr lang="en-US" sz="4700" dirty="0"/>
            </a:br>
            <a:r>
              <a:rPr lang="en-US" sz="4700" dirty="0">
                <a:solidFill>
                  <a:schemeClr val="bg1"/>
                </a:solidFill>
                <a:cs typeface="Calibri Light"/>
              </a:rPr>
              <a:t>Grade 7</a:t>
            </a:r>
          </a:p>
        </p:txBody>
      </p:sp>
      <p:sp>
        <p:nvSpPr>
          <p:cNvPr id="35" name="Oval 34">
            <a:extLst>
              <a:ext uri="{FF2B5EF4-FFF2-40B4-BE49-F238E27FC236}">
                <a16:creationId xmlns:a16="http://schemas.microsoft.com/office/drawing/2014/main" id="{CF8AD9F3-9AF6-494F-83A3-2F67756393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logo&#10;&#10;Description automatically generated">
            <a:extLst>
              <a:ext uri="{FF2B5EF4-FFF2-40B4-BE49-F238E27FC236}">
                <a16:creationId xmlns:a16="http://schemas.microsoft.com/office/drawing/2014/main" id="{C4DCC99E-FE4B-5B4A-B723-E3AA0738DFC8}"/>
              </a:ext>
            </a:extLst>
          </p:cNvPr>
          <p:cNvPicPr>
            <a:picLocks noChangeAspect="1"/>
          </p:cNvPicPr>
          <p:nvPr/>
        </p:nvPicPr>
        <p:blipFill rotWithShape="1">
          <a:blip r:embed="rId2"/>
          <a:srcRect l="31016" r="31016"/>
          <a:stretch/>
        </p:blipFill>
        <p:spPr>
          <a:xfrm>
            <a:off x="6492104" y="996793"/>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7" name="Rectangle 36">
            <a:extLst>
              <a:ext uri="{FF2B5EF4-FFF2-40B4-BE49-F238E27FC236}">
                <a16:creationId xmlns:a16="http://schemas.microsoft.com/office/drawing/2014/main" id="{0DA5DB8B-7E5C-4ABC-8069-A9A8806F39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281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154FC8-C67D-4588-8E7F-6907F67114D0}"/>
              </a:ext>
            </a:extLst>
          </p:cNvPr>
          <p:cNvSpPr txBox="1"/>
          <p:nvPr/>
        </p:nvSpPr>
        <p:spPr>
          <a:xfrm>
            <a:off x="1521178" y="1817512"/>
            <a:ext cx="8782756"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Add to your journal entry (either </a:t>
            </a:r>
            <a:r>
              <a:rPr lang="en-US" sz="2800" b="1" dirty="0">
                <a:ea typeface="+mn-lt"/>
                <a:cs typeface="+mn-lt"/>
              </a:rPr>
              <a:t>write or record</a:t>
            </a:r>
            <a:r>
              <a:rPr lang="en-US" sz="2800" dirty="0">
                <a:ea typeface="+mn-lt"/>
                <a:cs typeface="+mn-lt"/>
              </a:rPr>
              <a:t>)</a:t>
            </a:r>
            <a:endParaRPr lang="en-US" dirty="0"/>
          </a:p>
          <a:p>
            <a:endParaRPr lang="en-US" sz="2800">
              <a:ea typeface="+mn-lt"/>
              <a:cs typeface="+mn-lt"/>
            </a:endParaRPr>
          </a:p>
          <a:p>
            <a:r>
              <a:rPr lang="en-US" sz="2800" i="1" dirty="0">
                <a:solidFill>
                  <a:schemeClr val="bg1"/>
                </a:solidFill>
                <a:ea typeface="+mn-lt"/>
                <a:cs typeface="+mn-lt"/>
              </a:rPr>
              <a:t>How are Canadians staying well during the pandemic? What ideas would you add to this infographic to improve physical and mental health during stressful times?</a:t>
            </a:r>
            <a:r>
              <a:rPr lang="en-US" sz="2800" dirty="0">
                <a:ea typeface="+mn-lt"/>
                <a:cs typeface="+mn-lt"/>
              </a:rPr>
              <a:t> </a:t>
            </a:r>
          </a:p>
          <a:p>
            <a:endParaRPr lang="en-US" sz="2800">
              <a:ea typeface="+mn-lt"/>
              <a:cs typeface="+mn-lt"/>
            </a:endParaRPr>
          </a:p>
          <a:p>
            <a:endParaRPr lang="en-US" sz="2800">
              <a:ea typeface="+mn-lt"/>
              <a:cs typeface="Calibri"/>
            </a:endParaRPr>
          </a:p>
          <a:p>
            <a:endParaRPr lang="en-US">
              <a:ea typeface="+mn-lt"/>
              <a:cs typeface="+mn-lt"/>
            </a:endParaRPr>
          </a:p>
          <a:p>
            <a:endParaRPr lang="en-US">
              <a:solidFill>
                <a:srgbClr val="000000"/>
              </a:solidFill>
              <a:cs typeface="Segoe UI"/>
            </a:endParaRPr>
          </a:p>
        </p:txBody>
      </p:sp>
      <p:sp>
        <p:nvSpPr>
          <p:cNvPr id="3" name="TextBox 1">
            <a:extLst>
              <a:ext uri="{FF2B5EF4-FFF2-40B4-BE49-F238E27FC236}">
                <a16:creationId xmlns:a16="http://schemas.microsoft.com/office/drawing/2014/main" id="{17D18029-5DC3-4931-91AC-B471CC41B8F4}"/>
              </a:ext>
            </a:extLst>
          </p:cNvPr>
          <p:cNvSpPr txBox="1"/>
          <p:nvPr/>
        </p:nvSpPr>
        <p:spPr>
          <a:xfrm>
            <a:off x="0" y="2212"/>
            <a:ext cx="351042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a:t>Then, </a:t>
            </a:r>
          </a:p>
        </p:txBody>
      </p:sp>
      <p:sp>
        <p:nvSpPr>
          <p:cNvPr id="5" name="TextBox 4">
            <a:extLst>
              <a:ext uri="{FF2B5EF4-FFF2-40B4-BE49-F238E27FC236}">
                <a16:creationId xmlns:a16="http://schemas.microsoft.com/office/drawing/2014/main" id="{E8A1EA28-9EBD-41C6-BC1E-8FEE15DD0FA8}"/>
              </a:ext>
            </a:extLst>
          </p:cNvPr>
          <p:cNvSpPr txBox="1"/>
          <p:nvPr/>
        </p:nvSpPr>
        <p:spPr>
          <a:xfrm>
            <a:off x="2615772" y="606098"/>
            <a:ext cx="971408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Calibri Light"/>
                <a:cs typeface="Calibri"/>
              </a:rPr>
              <a:t>Connect to the World</a:t>
            </a:r>
          </a:p>
        </p:txBody>
      </p:sp>
      <p:pic>
        <p:nvPicPr>
          <p:cNvPr id="4" name="Picture 5" descr="Icon&#10;&#10;Description automatically generated">
            <a:extLst>
              <a:ext uri="{FF2B5EF4-FFF2-40B4-BE49-F238E27FC236}">
                <a16:creationId xmlns:a16="http://schemas.microsoft.com/office/drawing/2014/main" id="{0C895AEC-15E2-4541-9E0F-EF336E5BA682}"/>
              </a:ext>
            </a:extLst>
          </p:cNvPr>
          <p:cNvPicPr>
            <a:picLocks noChangeAspect="1"/>
          </p:cNvPicPr>
          <p:nvPr/>
        </p:nvPicPr>
        <p:blipFill>
          <a:blip r:embed="rId2"/>
          <a:stretch>
            <a:fillRect/>
          </a:stretch>
        </p:blipFill>
        <p:spPr>
          <a:xfrm>
            <a:off x="9559452" y="4291785"/>
            <a:ext cx="2058412" cy="2086558"/>
          </a:xfrm>
          <a:prstGeom prst="rect">
            <a:avLst/>
          </a:prstGeom>
        </p:spPr>
      </p:pic>
      <p:sp>
        <p:nvSpPr>
          <p:cNvPr id="6" name="TextBox 5">
            <a:extLst>
              <a:ext uri="{FF2B5EF4-FFF2-40B4-BE49-F238E27FC236}">
                <a16:creationId xmlns:a16="http://schemas.microsoft.com/office/drawing/2014/main" id="{02576F1D-0BDB-4A99-B04B-E44AFBCACD93}"/>
              </a:ext>
            </a:extLst>
          </p:cNvPr>
          <p:cNvSpPr txBox="1"/>
          <p:nvPr/>
        </p:nvSpPr>
        <p:spPr>
          <a:xfrm>
            <a:off x="1464732" y="4032955"/>
            <a:ext cx="69906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mn-lt"/>
                <a:cs typeface="+mn-lt"/>
                <a:hlinkClick r:id="rId3"/>
              </a:rPr>
              <a:t>https://www150.statcan.gc.ca/n1/pub/11-627-m/11-627-m2020039-eng.htm</a:t>
            </a:r>
            <a:endParaRPr lang="en-US" sz="2400"/>
          </a:p>
        </p:txBody>
      </p:sp>
    </p:spTree>
    <p:extLst>
      <p:ext uri="{BB962C8B-B14F-4D97-AF65-F5344CB8AC3E}">
        <p14:creationId xmlns:p14="http://schemas.microsoft.com/office/powerpoint/2010/main" val="3374029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7">
            <a:extLst>
              <a:ext uri="{FF2B5EF4-FFF2-40B4-BE49-F238E27FC236}">
                <a16:creationId xmlns:a16="http://schemas.microsoft.com/office/drawing/2014/main" id="{275D6C10-B5A7-4715-803E-0501C9C2CC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3ADFFBD-CE88-214C-94A3-63B1290B4157}"/>
              </a:ext>
            </a:extLst>
          </p:cNvPr>
          <p:cNvSpPr/>
          <p:nvPr/>
        </p:nvSpPr>
        <p:spPr>
          <a:xfrm>
            <a:off x="519376" y="3650281"/>
            <a:ext cx="5254752" cy="2353992"/>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US" sz="4400" kern="1200">
              <a:latin typeface="+mj-lt"/>
              <a:ea typeface="+mj-ea"/>
              <a:cs typeface="Calibri Light"/>
            </a:endParaRPr>
          </a:p>
          <a:p>
            <a:pPr>
              <a:lnSpc>
                <a:spcPct val="90000"/>
              </a:lnSpc>
              <a:spcBef>
                <a:spcPct val="0"/>
              </a:spcBef>
              <a:spcAft>
                <a:spcPts val="600"/>
              </a:spcAft>
            </a:pPr>
            <a:endParaRPr lang="en-US" sz="2400">
              <a:latin typeface="+mj-lt"/>
              <a:ea typeface="+mj-ea"/>
              <a:cs typeface="Calibri Light"/>
            </a:endParaRPr>
          </a:p>
          <a:p>
            <a:r>
              <a:rPr lang="en-US" sz="2400" dirty="0">
                <a:ea typeface="+mn-lt"/>
                <a:cs typeface="+mn-lt"/>
              </a:rPr>
              <a:t>1. Your wonderings and things in the learning provocation activities (Slide 6) </a:t>
            </a:r>
          </a:p>
          <a:p>
            <a:endParaRPr lang="en-US" sz="2400">
              <a:ea typeface="+mn-lt"/>
              <a:cs typeface="+mn-lt"/>
            </a:endParaRPr>
          </a:p>
          <a:p>
            <a:r>
              <a:rPr lang="en-US" sz="2400" dirty="0">
                <a:ea typeface="+mn-lt"/>
                <a:cs typeface="+mn-lt"/>
              </a:rPr>
              <a:t>2. Your journal entry (writing and/or recording).</a:t>
            </a:r>
            <a:endParaRPr lang="en-US" sz="2400" dirty="0">
              <a:ea typeface="+mj-ea"/>
            </a:endParaRPr>
          </a:p>
        </p:txBody>
      </p:sp>
      <p:sp>
        <p:nvSpPr>
          <p:cNvPr id="4" name="TextBox 3">
            <a:extLst>
              <a:ext uri="{FF2B5EF4-FFF2-40B4-BE49-F238E27FC236}">
                <a16:creationId xmlns:a16="http://schemas.microsoft.com/office/drawing/2014/main" id="{1F05BC5E-EA64-4FBD-921A-F08B3C79DA42}"/>
              </a:ext>
            </a:extLst>
          </p:cNvPr>
          <p:cNvSpPr txBox="1"/>
          <p:nvPr/>
        </p:nvSpPr>
        <p:spPr>
          <a:xfrm>
            <a:off x="0" y="2212"/>
            <a:ext cx="2160044"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a:t>Share</a:t>
            </a:r>
            <a:endParaRPr lang="en-US" sz="4800" b="1" i="1">
              <a:cs typeface="Calibri"/>
            </a:endParaRPr>
          </a:p>
        </p:txBody>
      </p:sp>
      <p:sp>
        <p:nvSpPr>
          <p:cNvPr id="5" name="Rectangle 4">
            <a:extLst>
              <a:ext uri="{FF2B5EF4-FFF2-40B4-BE49-F238E27FC236}">
                <a16:creationId xmlns:a16="http://schemas.microsoft.com/office/drawing/2014/main" id="{294C61B0-260C-410F-9343-40D5E0FE089B}"/>
              </a:ext>
            </a:extLst>
          </p:cNvPr>
          <p:cNvSpPr/>
          <p:nvPr/>
        </p:nvSpPr>
        <p:spPr>
          <a:xfrm>
            <a:off x="6012610" y="714554"/>
            <a:ext cx="5664679" cy="5405888"/>
          </a:xfrm>
          <a:prstGeom prst="rect">
            <a:avLst/>
          </a:prstGeom>
          <a:solidFill>
            <a:srgbClr val="28A6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29D3B555-91FA-4D59-A8CE-0EF330CC5AE0}"/>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02474" y="1288917"/>
            <a:ext cx="4574920" cy="4518476"/>
          </a:xfrm>
          <a:prstGeom prst="rect">
            <a:avLst/>
          </a:prstGeom>
        </p:spPr>
      </p:pic>
      <p:sp>
        <p:nvSpPr>
          <p:cNvPr id="3" name="Rectangle 2">
            <a:extLst>
              <a:ext uri="{FF2B5EF4-FFF2-40B4-BE49-F238E27FC236}">
                <a16:creationId xmlns:a16="http://schemas.microsoft.com/office/drawing/2014/main" id="{1FF475D4-ED88-4D5A-91A2-98CD59A4CE9E}"/>
              </a:ext>
            </a:extLst>
          </p:cNvPr>
          <p:cNvSpPr/>
          <p:nvPr/>
        </p:nvSpPr>
        <p:spPr>
          <a:xfrm>
            <a:off x="516400" y="1025615"/>
            <a:ext cx="5254752" cy="23989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latin typeface="+mj-lt"/>
                <a:ea typeface="+mj-ea"/>
                <a:cs typeface="+mj-cs"/>
              </a:rPr>
              <a:t>Share</a:t>
            </a:r>
            <a:r>
              <a:rPr lang="en-US" sz="4000" kern="1200">
                <a:latin typeface="+mj-lt"/>
                <a:ea typeface="+mj-ea"/>
                <a:cs typeface="+mj-cs"/>
              </a:rPr>
              <a:t> </a:t>
            </a:r>
            <a:r>
              <a:rPr lang="en-US" sz="4000">
                <a:latin typeface="+mj-lt"/>
                <a:ea typeface="+mj-ea"/>
                <a:cs typeface="+mj-cs"/>
              </a:rPr>
              <a:t>with your teacher on your </a:t>
            </a:r>
            <a:endParaRPr lang="en-US"/>
          </a:p>
          <a:p>
            <a:pPr>
              <a:lnSpc>
                <a:spcPct val="90000"/>
              </a:lnSpc>
              <a:spcBef>
                <a:spcPct val="0"/>
              </a:spcBef>
              <a:spcAft>
                <a:spcPts val="600"/>
              </a:spcAft>
            </a:pPr>
            <a:r>
              <a:rPr lang="en-US" sz="4000">
                <a:latin typeface="+mj-lt"/>
                <a:ea typeface="+mj-ea"/>
                <a:cs typeface="+mj-cs"/>
              </a:rPr>
              <a:t>learning platform</a:t>
            </a:r>
            <a:r>
              <a:rPr lang="en-US" sz="4000" kern="1200">
                <a:latin typeface="+mj-lt"/>
                <a:ea typeface="+mj-ea"/>
                <a:cs typeface="+mj-cs"/>
              </a:rPr>
              <a:t>.</a:t>
            </a:r>
            <a:endParaRPr lang="en-US">
              <a:ea typeface="+mj-ea"/>
              <a:cs typeface="+mj-cs"/>
            </a:endParaRPr>
          </a:p>
        </p:txBody>
      </p:sp>
    </p:spTree>
    <p:extLst>
      <p:ext uri="{BB962C8B-B14F-4D97-AF65-F5344CB8AC3E}">
        <p14:creationId xmlns:p14="http://schemas.microsoft.com/office/powerpoint/2010/main" val="70593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E6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50585A3-4C82-464F-A994-96980335C179}"/>
              </a:ext>
            </a:extLst>
          </p:cNvPr>
          <p:cNvSpPr/>
          <p:nvPr/>
        </p:nvSpPr>
        <p:spPr>
          <a:xfrm>
            <a:off x="7986986" y="1298725"/>
            <a:ext cx="3424739" cy="4852362"/>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400">
              <a:solidFill>
                <a:srgbClr val="FFFFFF"/>
              </a:solidFill>
            </a:endParaRPr>
          </a:p>
          <a:p>
            <a:pPr>
              <a:lnSpc>
                <a:spcPct val="90000"/>
              </a:lnSpc>
              <a:spcBef>
                <a:spcPct val="0"/>
              </a:spcBef>
              <a:spcAft>
                <a:spcPts val="600"/>
              </a:spcAft>
            </a:pPr>
            <a:r>
              <a:rPr lang="en-US" sz="2400">
                <a:solidFill>
                  <a:srgbClr val="FFFFFF"/>
                </a:solidFill>
              </a:rPr>
              <a:t>Now it is your turn! </a:t>
            </a:r>
            <a:endParaRPr lang="en-US" sz="2400">
              <a:cs typeface="Calibri"/>
            </a:endParaRPr>
          </a:p>
          <a:p>
            <a:pPr>
              <a:lnSpc>
                <a:spcPct val="90000"/>
              </a:lnSpc>
              <a:spcBef>
                <a:spcPct val="0"/>
              </a:spcBef>
              <a:spcAft>
                <a:spcPts val="600"/>
              </a:spcAft>
            </a:pPr>
            <a:endParaRPr lang="en-US" sz="2400">
              <a:solidFill>
                <a:srgbClr val="FFFFFF"/>
              </a:solidFill>
              <a:cs typeface="Calibri"/>
            </a:endParaRPr>
          </a:p>
          <a:p>
            <a:pPr>
              <a:lnSpc>
                <a:spcPct val="90000"/>
              </a:lnSpc>
              <a:spcBef>
                <a:spcPct val="0"/>
              </a:spcBef>
              <a:spcAft>
                <a:spcPts val="600"/>
              </a:spcAft>
            </a:pPr>
            <a:r>
              <a:rPr lang="en-US" sz="2400">
                <a:solidFill>
                  <a:srgbClr val="FFFFFF"/>
                </a:solidFill>
              </a:rPr>
              <a:t>Create your </a:t>
            </a:r>
            <a:r>
              <a:rPr lang="en-US" sz="2400" b="1">
                <a:solidFill>
                  <a:srgbClr val="FFFFFF"/>
                </a:solidFill>
              </a:rPr>
              <a:t>emoji routine</a:t>
            </a:r>
            <a:r>
              <a:rPr lang="en-US" sz="2400">
                <a:solidFill>
                  <a:srgbClr val="FFFFFF"/>
                </a:solidFill>
              </a:rPr>
              <a:t> to show the routine of your "average" day.</a:t>
            </a:r>
            <a:endParaRPr lang="en-US"/>
          </a:p>
          <a:p>
            <a:pPr indent="-228600">
              <a:lnSpc>
                <a:spcPct val="90000"/>
              </a:lnSpc>
              <a:spcBef>
                <a:spcPct val="0"/>
              </a:spcBef>
              <a:spcAft>
                <a:spcPts val="600"/>
              </a:spcAft>
              <a:buFont typeface="Arial" panose="020B0604020202020204" pitchFamily="34" charset="0"/>
              <a:buChar char="•"/>
            </a:pPr>
            <a:endParaRPr lang="en-US" sz="2000">
              <a:solidFill>
                <a:srgbClr val="FFFFFF"/>
              </a:solidFill>
            </a:endParaRPr>
          </a:p>
        </p:txBody>
      </p:sp>
      <p:sp>
        <p:nvSpPr>
          <p:cNvPr id="3" name="TextBox 2">
            <a:extLst>
              <a:ext uri="{FF2B5EF4-FFF2-40B4-BE49-F238E27FC236}">
                <a16:creationId xmlns:a16="http://schemas.microsoft.com/office/drawing/2014/main" id="{97991FDC-4A34-4A60-B5BA-9F83AF8768B5}"/>
              </a:ext>
            </a:extLst>
          </p:cNvPr>
          <p:cNvSpPr txBox="1"/>
          <p:nvPr/>
        </p:nvSpPr>
        <p:spPr>
          <a:xfrm>
            <a:off x="8073700" y="1109471"/>
            <a:ext cx="3249857" cy="162521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b="1" kern="1200">
                <a:solidFill>
                  <a:srgbClr val="E368DF"/>
                </a:solidFill>
                <a:latin typeface="+mj-lt"/>
                <a:ea typeface="+mj-ea"/>
                <a:cs typeface="+mj-cs"/>
              </a:rPr>
              <a:t>Learning </a:t>
            </a:r>
            <a:r>
              <a:rPr lang="en-US" sz="3600" b="1">
                <a:solidFill>
                  <a:srgbClr val="E368DF"/>
                </a:solidFill>
                <a:latin typeface="+mj-lt"/>
                <a:ea typeface="+mj-ea"/>
                <a:cs typeface="+mj-cs"/>
              </a:rPr>
              <a:t>Provocation</a:t>
            </a:r>
            <a:endParaRPr lang="en-US" sz="3600" b="1" kern="1200">
              <a:solidFill>
                <a:srgbClr val="E368DF"/>
              </a:solidFill>
              <a:latin typeface="+mj-lt"/>
              <a:ea typeface="+mj-ea"/>
              <a:cs typeface="+mj-cs"/>
            </a:endParaRPr>
          </a:p>
        </p:txBody>
      </p:sp>
      <p:sp>
        <p:nvSpPr>
          <p:cNvPr id="6" name="TextBox 5">
            <a:extLst>
              <a:ext uri="{FF2B5EF4-FFF2-40B4-BE49-F238E27FC236}">
                <a16:creationId xmlns:a16="http://schemas.microsoft.com/office/drawing/2014/main" id="{B8FA2B9E-D8CF-4419-99D2-9E2AB80B1EEF}"/>
              </a:ext>
            </a:extLst>
          </p:cNvPr>
          <p:cNvSpPr txBox="1"/>
          <p:nvPr/>
        </p:nvSpPr>
        <p:spPr>
          <a:xfrm>
            <a:off x="519288" y="4047066"/>
            <a:ext cx="646853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mn-lt"/>
                <a:cs typeface="+mn-lt"/>
              </a:rPr>
              <a:t>Break the code! </a:t>
            </a:r>
            <a:endParaRPr lang="en-US">
              <a:ea typeface="+mn-lt"/>
              <a:cs typeface="+mn-lt"/>
            </a:endParaRPr>
          </a:p>
          <a:p>
            <a:r>
              <a:rPr lang="en-US" sz="2800">
                <a:ea typeface="+mn-lt"/>
                <a:cs typeface="+mn-lt"/>
              </a:rPr>
              <a:t>What do you know about this person's routine by looking at their emoji routine? </a:t>
            </a:r>
            <a:r>
              <a:rPr lang="en-US">
                <a:cs typeface="Calibri"/>
              </a:rPr>
              <a:t> </a:t>
            </a:r>
          </a:p>
        </p:txBody>
      </p:sp>
      <p:sp>
        <p:nvSpPr>
          <p:cNvPr id="7" name="Rectangle 6">
            <a:extLst>
              <a:ext uri="{FF2B5EF4-FFF2-40B4-BE49-F238E27FC236}">
                <a16:creationId xmlns:a16="http://schemas.microsoft.com/office/drawing/2014/main" id="{4D3F5664-BEA8-4C46-BE60-B3E62F954735}"/>
              </a:ext>
            </a:extLst>
          </p:cNvPr>
          <p:cNvSpPr/>
          <p:nvPr/>
        </p:nvSpPr>
        <p:spPr>
          <a:xfrm>
            <a:off x="4407" y="6616144"/>
            <a:ext cx="2600392" cy="246221"/>
          </a:xfrm>
          <a:prstGeom prst="rect">
            <a:avLst/>
          </a:prstGeom>
        </p:spPr>
        <p:txBody>
          <a:bodyPr wrap="none">
            <a:spAutoFit/>
          </a:bodyPr>
          <a:lstStyle/>
          <a:p>
            <a:r>
              <a:rPr lang="en-US" sz="1000"/>
              <a:t>by @msmclauchlan is licensed under </a:t>
            </a:r>
            <a:r>
              <a:rPr lang="en-CA" sz="1000" u="sng"/>
              <a:t>CC BY-SA</a:t>
            </a:r>
            <a:endParaRPr lang="en-US" sz="1000"/>
          </a:p>
        </p:txBody>
      </p:sp>
      <p:sp>
        <p:nvSpPr>
          <p:cNvPr id="9" name="Rectangle 8">
            <a:extLst>
              <a:ext uri="{FF2B5EF4-FFF2-40B4-BE49-F238E27FC236}">
                <a16:creationId xmlns:a16="http://schemas.microsoft.com/office/drawing/2014/main" id="{B400B69E-D767-46BD-B6C3-DE9A0ADB3614}"/>
              </a:ext>
            </a:extLst>
          </p:cNvPr>
          <p:cNvSpPr/>
          <p:nvPr/>
        </p:nvSpPr>
        <p:spPr>
          <a:xfrm>
            <a:off x="348897" y="320675"/>
            <a:ext cx="7055554" cy="1961444"/>
          </a:xfrm>
          <a:prstGeom prst="rect">
            <a:avLst/>
          </a:prstGeom>
          <a:solidFill>
            <a:srgbClr val="F5A12C"/>
          </a:solidFill>
          <a:ln>
            <a:solidFill>
              <a:srgbClr val="F5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904027-1521-41F6-9B80-600F00B6C5D9}"/>
              </a:ext>
            </a:extLst>
          </p:cNvPr>
          <p:cNvSpPr txBox="1"/>
          <p:nvPr/>
        </p:nvSpPr>
        <p:spPr>
          <a:xfrm>
            <a:off x="701493" y="202076"/>
            <a:ext cx="6096000" cy="171907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800" b="1">
                <a:latin typeface="Calibri Light"/>
                <a:ea typeface="+mn-lt"/>
                <a:cs typeface="+mn-lt"/>
              </a:rPr>
              <a:t>What </a:t>
            </a:r>
            <a:r>
              <a:rPr lang="en-US" sz="3800" b="1" kern="1200">
                <a:latin typeface="Calibri Light"/>
                <a:ea typeface="+mn-lt"/>
                <a:cs typeface="+mn-lt"/>
              </a:rPr>
              <a:t>do my </a:t>
            </a:r>
            <a:r>
              <a:rPr lang="en-US" sz="3800" b="1">
                <a:latin typeface="Calibri Light"/>
                <a:ea typeface="+mn-lt"/>
                <a:cs typeface="+mn-lt"/>
              </a:rPr>
              <a:t>routines say about me</a:t>
            </a:r>
            <a:r>
              <a:rPr lang="en-US" sz="3800" b="1" kern="1200">
                <a:latin typeface="Calibri Light"/>
                <a:ea typeface="+mn-lt"/>
                <a:cs typeface="+mn-lt"/>
              </a:rPr>
              <a:t>?</a:t>
            </a:r>
            <a:endParaRPr lang="en-US">
              <a:latin typeface="Calibri Light"/>
              <a:ea typeface="+mn-lt"/>
              <a:cs typeface="+mn-lt"/>
            </a:endParaRPr>
          </a:p>
        </p:txBody>
      </p:sp>
      <p:pic>
        <p:nvPicPr>
          <p:cNvPr id="4" name="Picture 9" descr="A picture containing table&#10;&#10;Description automatically generated">
            <a:extLst>
              <a:ext uri="{FF2B5EF4-FFF2-40B4-BE49-F238E27FC236}">
                <a16:creationId xmlns:a16="http://schemas.microsoft.com/office/drawing/2014/main" id="{918CE6DE-5D50-4B97-BFDE-9A8380766927}"/>
              </a:ext>
            </a:extLst>
          </p:cNvPr>
          <p:cNvPicPr>
            <a:picLocks noChangeAspect="1"/>
          </p:cNvPicPr>
          <p:nvPr/>
        </p:nvPicPr>
        <p:blipFill>
          <a:blip r:embed="rId2"/>
          <a:stretch>
            <a:fillRect/>
          </a:stretch>
        </p:blipFill>
        <p:spPr>
          <a:xfrm>
            <a:off x="347214" y="3114854"/>
            <a:ext cx="642667" cy="613914"/>
          </a:xfrm>
          <a:prstGeom prst="rect">
            <a:avLst/>
          </a:prstGeom>
        </p:spPr>
      </p:pic>
      <p:pic>
        <p:nvPicPr>
          <p:cNvPr id="10" name="Picture 10" descr="A close up of a toy&#10;&#10;Description automatically generated">
            <a:extLst>
              <a:ext uri="{FF2B5EF4-FFF2-40B4-BE49-F238E27FC236}">
                <a16:creationId xmlns:a16="http://schemas.microsoft.com/office/drawing/2014/main" id="{57F0F134-40C2-466A-9662-2F0A03C16539}"/>
              </a:ext>
            </a:extLst>
          </p:cNvPr>
          <p:cNvPicPr>
            <a:picLocks noChangeAspect="1"/>
          </p:cNvPicPr>
          <p:nvPr/>
        </p:nvPicPr>
        <p:blipFill>
          <a:blip r:embed="rId3"/>
          <a:stretch>
            <a:fillRect/>
          </a:stretch>
        </p:blipFill>
        <p:spPr>
          <a:xfrm>
            <a:off x="4617288" y="3215495"/>
            <a:ext cx="570782" cy="527650"/>
          </a:xfrm>
          <a:prstGeom prst="rect">
            <a:avLst/>
          </a:prstGeom>
        </p:spPr>
      </p:pic>
      <p:pic>
        <p:nvPicPr>
          <p:cNvPr id="12" name="Picture 12" descr="A picture containing toy, person, drawing, television&#10;&#10;Description automatically generated">
            <a:extLst>
              <a:ext uri="{FF2B5EF4-FFF2-40B4-BE49-F238E27FC236}">
                <a16:creationId xmlns:a16="http://schemas.microsoft.com/office/drawing/2014/main" id="{E4A1253B-B711-4DAF-ACAC-E89EF93CDD29}"/>
              </a:ext>
            </a:extLst>
          </p:cNvPr>
          <p:cNvPicPr>
            <a:picLocks noChangeAspect="1"/>
          </p:cNvPicPr>
          <p:nvPr/>
        </p:nvPicPr>
        <p:blipFill>
          <a:blip r:embed="rId4"/>
          <a:stretch>
            <a:fillRect/>
          </a:stretch>
        </p:blipFill>
        <p:spPr>
          <a:xfrm>
            <a:off x="3323327" y="3229872"/>
            <a:ext cx="556404" cy="527650"/>
          </a:xfrm>
          <a:prstGeom prst="rect">
            <a:avLst/>
          </a:prstGeom>
        </p:spPr>
      </p:pic>
      <p:pic>
        <p:nvPicPr>
          <p:cNvPr id="13" name="Picture 13" descr="A close up of a toy&#10;&#10;Description automatically generated">
            <a:extLst>
              <a:ext uri="{FF2B5EF4-FFF2-40B4-BE49-F238E27FC236}">
                <a16:creationId xmlns:a16="http://schemas.microsoft.com/office/drawing/2014/main" id="{EB92CBAA-041D-4D8A-A0C3-27FC002D3ED6}"/>
              </a:ext>
            </a:extLst>
          </p:cNvPr>
          <p:cNvPicPr>
            <a:picLocks noChangeAspect="1"/>
          </p:cNvPicPr>
          <p:nvPr/>
        </p:nvPicPr>
        <p:blipFill>
          <a:blip r:embed="rId5"/>
          <a:stretch>
            <a:fillRect/>
          </a:stretch>
        </p:blipFill>
        <p:spPr>
          <a:xfrm>
            <a:off x="2101252" y="3215495"/>
            <a:ext cx="613913" cy="542027"/>
          </a:xfrm>
          <a:prstGeom prst="rect">
            <a:avLst/>
          </a:prstGeom>
        </p:spPr>
      </p:pic>
      <p:pic>
        <p:nvPicPr>
          <p:cNvPr id="14" name="Picture 14" descr="A picture containing sitting, small, bicycle, motorcycle&#10;&#10;Description automatically generated">
            <a:extLst>
              <a:ext uri="{FF2B5EF4-FFF2-40B4-BE49-F238E27FC236}">
                <a16:creationId xmlns:a16="http://schemas.microsoft.com/office/drawing/2014/main" id="{75F19298-459E-4753-8427-6120EB074858}"/>
              </a:ext>
            </a:extLst>
          </p:cNvPr>
          <p:cNvPicPr>
            <a:picLocks noChangeAspect="1"/>
          </p:cNvPicPr>
          <p:nvPr/>
        </p:nvPicPr>
        <p:blipFill>
          <a:blip r:embed="rId6"/>
          <a:stretch>
            <a:fillRect/>
          </a:stretch>
        </p:blipFill>
        <p:spPr>
          <a:xfrm>
            <a:off x="1612422" y="3215496"/>
            <a:ext cx="542026" cy="527649"/>
          </a:xfrm>
          <a:prstGeom prst="rect">
            <a:avLst/>
          </a:prstGeom>
        </p:spPr>
      </p:pic>
      <p:pic>
        <p:nvPicPr>
          <p:cNvPr id="15" name="Picture 15" descr="A picture containing sitting, dish, pan, food&#10;&#10;Description automatically generated">
            <a:extLst>
              <a:ext uri="{FF2B5EF4-FFF2-40B4-BE49-F238E27FC236}">
                <a16:creationId xmlns:a16="http://schemas.microsoft.com/office/drawing/2014/main" id="{1E8A0B91-7F0D-49F6-BA41-A8992CBFCC89}"/>
              </a:ext>
            </a:extLst>
          </p:cNvPr>
          <p:cNvPicPr>
            <a:picLocks noChangeAspect="1"/>
          </p:cNvPicPr>
          <p:nvPr/>
        </p:nvPicPr>
        <p:blipFill>
          <a:blip r:embed="rId7"/>
          <a:stretch>
            <a:fillRect/>
          </a:stretch>
        </p:blipFill>
        <p:spPr>
          <a:xfrm>
            <a:off x="1051703" y="3229872"/>
            <a:ext cx="513272" cy="513273"/>
          </a:xfrm>
          <a:prstGeom prst="rect">
            <a:avLst/>
          </a:prstGeom>
        </p:spPr>
      </p:pic>
      <p:pic>
        <p:nvPicPr>
          <p:cNvPr id="16" name="Picture 16" descr="A picture containing food, drawing&#10;&#10;Description automatically generated">
            <a:extLst>
              <a:ext uri="{FF2B5EF4-FFF2-40B4-BE49-F238E27FC236}">
                <a16:creationId xmlns:a16="http://schemas.microsoft.com/office/drawing/2014/main" id="{9A9201DD-3145-44C7-B243-E604E0024F02}"/>
              </a:ext>
            </a:extLst>
          </p:cNvPr>
          <p:cNvPicPr>
            <a:picLocks noChangeAspect="1"/>
          </p:cNvPicPr>
          <p:nvPr/>
        </p:nvPicPr>
        <p:blipFill>
          <a:blip r:embed="rId8"/>
          <a:stretch>
            <a:fillRect/>
          </a:stretch>
        </p:blipFill>
        <p:spPr>
          <a:xfrm>
            <a:off x="2719477" y="3258627"/>
            <a:ext cx="527649" cy="556404"/>
          </a:xfrm>
          <a:prstGeom prst="rect">
            <a:avLst/>
          </a:prstGeom>
        </p:spPr>
      </p:pic>
      <p:pic>
        <p:nvPicPr>
          <p:cNvPr id="17" name="Picture 17" descr="A picture containing object&#10;&#10;Description automatically generated">
            <a:extLst>
              <a:ext uri="{FF2B5EF4-FFF2-40B4-BE49-F238E27FC236}">
                <a16:creationId xmlns:a16="http://schemas.microsoft.com/office/drawing/2014/main" id="{BB5C979E-D1F8-470E-8E02-EE3EC30753F0}"/>
              </a:ext>
            </a:extLst>
          </p:cNvPr>
          <p:cNvPicPr>
            <a:picLocks noChangeAspect="1"/>
          </p:cNvPicPr>
          <p:nvPr/>
        </p:nvPicPr>
        <p:blipFill>
          <a:blip r:embed="rId9"/>
          <a:stretch>
            <a:fillRect/>
          </a:stretch>
        </p:blipFill>
        <p:spPr>
          <a:xfrm>
            <a:off x="5824987" y="3229873"/>
            <a:ext cx="527648" cy="498895"/>
          </a:xfrm>
          <a:prstGeom prst="rect">
            <a:avLst/>
          </a:prstGeom>
        </p:spPr>
      </p:pic>
      <p:pic>
        <p:nvPicPr>
          <p:cNvPr id="21" name="Picture 14" descr="A picture containing sitting, small, bicycle, motorcycle&#10;&#10;Description automatically generated">
            <a:extLst>
              <a:ext uri="{FF2B5EF4-FFF2-40B4-BE49-F238E27FC236}">
                <a16:creationId xmlns:a16="http://schemas.microsoft.com/office/drawing/2014/main" id="{F1BED4F3-7107-497D-8907-51C314D6BB58}"/>
              </a:ext>
            </a:extLst>
          </p:cNvPr>
          <p:cNvPicPr>
            <a:picLocks noChangeAspect="1"/>
          </p:cNvPicPr>
          <p:nvPr/>
        </p:nvPicPr>
        <p:blipFill>
          <a:blip r:embed="rId6"/>
          <a:stretch>
            <a:fillRect/>
          </a:stretch>
        </p:blipFill>
        <p:spPr>
          <a:xfrm>
            <a:off x="4027817" y="3229872"/>
            <a:ext cx="527650" cy="513273"/>
          </a:xfrm>
          <a:prstGeom prst="rect">
            <a:avLst/>
          </a:prstGeom>
        </p:spPr>
      </p:pic>
      <p:pic>
        <p:nvPicPr>
          <p:cNvPr id="22" name="Picture 22" descr="A picture containing drawing&#10;&#10;Description automatically generated">
            <a:extLst>
              <a:ext uri="{FF2B5EF4-FFF2-40B4-BE49-F238E27FC236}">
                <a16:creationId xmlns:a16="http://schemas.microsoft.com/office/drawing/2014/main" id="{DB796E72-5E6E-4FF2-83E8-5FCC0F886947}"/>
              </a:ext>
            </a:extLst>
          </p:cNvPr>
          <p:cNvPicPr>
            <a:picLocks noChangeAspect="1"/>
          </p:cNvPicPr>
          <p:nvPr/>
        </p:nvPicPr>
        <p:blipFill>
          <a:blip r:embed="rId10"/>
          <a:stretch>
            <a:fillRect/>
          </a:stretch>
        </p:blipFill>
        <p:spPr>
          <a:xfrm>
            <a:off x="6198799" y="3114855"/>
            <a:ext cx="685800" cy="685800"/>
          </a:xfrm>
          <a:prstGeom prst="rect">
            <a:avLst/>
          </a:prstGeom>
        </p:spPr>
      </p:pic>
      <p:pic>
        <p:nvPicPr>
          <p:cNvPr id="26" name="Picture 9" descr="A picture containing table&#10;&#10;Description automatically generated">
            <a:extLst>
              <a:ext uri="{FF2B5EF4-FFF2-40B4-BE49-F238E27FC236}">
                <a16:creationId xmlns:a16="http://schemas.microsoft.com/office/drawing/2014/main" id="{57ECECF0-50B5-4BBA-9531-D9D61D085A2C}"/>
              </a:ext>
            </a:extLst>
          </p:cNvPr>
          <p:cNvPicPr>
            <a:picLocks noChangeAspect="1"/>
          </p:cNvPicPr>
          <p:nvPr/>
        </p:nvPicPr>
        <p:blipFill>
          <a:blip r:embed="rId2"/>
          <a:stretch>
            <a:fillRect/>
          </a:stretch>
        </p:blipFill>
        <p:spPr>
          <a:xfrm>
            <a:off x="6802647" y="3229871"/>
            <a:ext cx="570781" cy="513273"/>
          </a:xfrm>
          <a:prstGeom prst="rect">
            <a:avLst/>
          </a:prstGeom>
        </p:spPr>
      </p:pic>
      <p:pic>
        <p:nvPicPr>
          <p:cNvPr id="23" name="Picture 23" descr="A picture containing drawing&#10;&#10;Description automatically generated">
            <a:extLst>
              <a:ext uri="{FF2B5EF4-FFF2-40B4-BE49-F238E27FC236}">
                <a16:creationId xmlns:a16="http://schemas.microsoft.com/office/drawing/2014/main" id="{0E623FC5-1758-4A3B-B5CC-C9F6AEDA1AFB}"/>
              </a:ext>
            </a:extLst>
          </p:cNvPr>
          <p:cNvPicPr>
            <a:picLocks noChangeAspect="1"/>
          </p:cNvPicPr>
          <p:nvPr/>
        </p:nvPicPr>
        <p:blipFill>
          <a:blip r:embed="rId11"/>
          <a:stretch>
            <a:fillRect/>
          </a:stretch>
        </p:blipFill>
        <p:spPr>
          <a:xfrm>
            <a:off x="5249893" y="3258628"/>
            <a:ext cx="570781" cy="513272"/>
          </a:xfrm>
          <a:prstGeom prst="rect">
            <a:avLst/>
          </a:prstGeom>
        </p:spPr>
      </p:pic>
    </p:spTree>
    <p:extLst>
      <p:ext uri="{BB962C8B-B14F-4D97-AF65-F5344CB8AC3E}">
        <p14:creationId xmlns:p14="http://schemas.microsoft.com/office/powerpoint/2010/main" val="242051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9842-BAC1-0A46-905D-7A8A6C12BB05}"/>
              </a:ext>
            </a:extLst>
          </p:cNvPr>
          <p:cNvSpPr>
            <a:spLocks noGrp="1"/>
          </p:cNvSpPr>
          <p:nvPr>
            <p:ph type="title"/>
          </p:nvPr>
        </p:nvSpPr>
        <p:spPr>
          <a:xfrm>
            <a:off x="-124888" y="-76589"/>
            <a:ext cx="11778511" cy="1147028"/>
          </a:xfrm>
        </p:spPr>
        <p:txBody>
          <a:bodyPr>
            <a:normAutofit/>
          </a:bodyPr>
          <a:lstStyle/>
          <a:p>
            <a:pPr algn="ctr"/>
            <a:r>
              <a:rPr lang="en-US" sz="3600" b="1"/>
              <a:t>What do my routines say about me?</a:t>
            </a:r>
            <a:endParaRPr lang="en-US" sz="3600">
              <a:cs typeface="Calibri Light"/>
            </a:endParaRPr>
          </a:p>
        </p:txBody>
      </p:sp>
      <p:grpSp>
        <p:nvGrpSpPr>
          <p:cNvPr id="39" name="Group 38">
            <a:extLst>
              <a:ext uri="{FF2B5EF4-FFF2-40B4-BE49-F238E27FC236}">
                <a16:creationId xmlns:a16="http://schemas.microsoft.com/office/drawing/2014/main" id="{82E025CD-919F-EF46-94EA-6DB1EEA13E31}"/>
              </a:ext>
            </a:extLst>
          </p:cNvPr>
          <p:cNvGrpSpPr/>
          <p:nvPr/>
        </p:nvGrpSpPr>
        <p:grpSpPr>
          <a:xfrm>
            <a:off x="837770" y="893775"/>
            <a:ext cx="11037370" cy="5707348"/>
            <a:chOff x="653335" y="1052899"/>
            <a:chExt cx="11037370" cy="5707348"/>
          </a:xfrm>
        </p:grpSpPr>
        <p:sp>
          <p:nvSpPr>
            <p:cNvPr id="25" name="Rounded Rectangle 24">
              <a:extLst>
                <a:ext uri="{FF2B5EF4-FFF2-40B4-BE49-F238E27FC236}">
                  <a16:creationId xmlns:a16="http://schemas.microsoft.com/office/drawing/2014/main" id="{CE821E8B-0E85-B048-ACAF-0F97D95142CF}"/>
                </a:ext>
              </a:extLst>
            </p:cNvPr>
            <p:cNvSpPr/>
            <p:nvPr/>
          </p:nvSpPr>
          <p:spPr>
            <a:xfrm>
              <a:off x="7960285" y="1081151"/>
              <a:ext cx="3578386" cy="4226367"/>
            </a:xfrm>
            <a:prstGeom prst="roundRect">
              <a:avLst/>
            </a:prstGeom>
            <a:ln w="38100">
              <a:solidFill>
                <a:srgbClr val="28A60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7" name="Group 16">
              <a:extLst>
                <a:ext uri="{FF2B5EF4-FFF2-40B4-BE49-F238E27FC236}">
                  <a16:creationId xmlns:a16="http://schemas.microsoft.com/office/drawing/2014/main" id="{F06D1C4C-5A13-F34F-8881-96E0F3F80AA4}"/>
                </a:ext>
              </a:extLst>
            </p:cNvPr>
            <p:cNvGrpSpPr/>
            <p:nvPr/>
          </p:nvGrpSpPr>
          <p:grpSpPr>
            <a:xfrm>
              <a:off x="653339" y="1789491"/>
              <a:ext cx="10868067" cy="4970756"/>
              <a:chOff x="9212876" y="-12406700"/>
              <a:chExt cx="2725516" cy="19234127"/>
            </a:xfrm>
          </p:grpSpPr>
          <p:sp>
            <p:nvSpPr>
              <p:cNvPr id="18" name="Rounded Rectangle 17">
                <a:extLst>
                  <a:ext uri="{FF2B5EF4-FFF2-40B4-BE49-F238E27FC236}">
                    <a16:creationId xmlns:a16="http://schemas.microsoft.com/office/drawing/2014/main" id="{4D677890-4AD0-B848-9579-3C441A3B4677}"/>
                  </a:ext>
                </a:extLst>
              </p:cNvPr>
              <p:cNvSpPr/>
              <p:nvPr/>
            </p:nvSpPr>
            <p:spPr>
              <a:xfrm>
                <a:off x="9212876" y="2057400"/>
                <a:ext cx="2725516" cy="4770027"/>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5F7D0B71-B8B2-F944-B23F-71BF9BE08A1A}"/>
                  </a:ext>
                </a:extLst>
              </p:cNvPr>
              <p:cNvSpPr txBox="1"/>
              <p:nvPr/>
            </p:nvSpPr>
            <p:spPr>
              <a:xfrm>
                <a:off x="11086976" y="-12406700"/>
                <a:ext cx="786383" cy="6788289"/>
              </a:xfrm>
              <a:prstGeom prst="rect">
                <a:avLst/>
              </a:prstGeom>
              <a:noFill/>
            </p:spPr>
            <p:txBody>
              <a:bodyPr wrap="square" lIns="91440" tIns="45720" rIns="91440" bIns="45720" rtlCol="0" anchor="t">
                <a:spAutoFit/>
              </a:bodyPr>
              <a:lstStyle/>
              <a:p>
                <a:r>
                  <a:rPr lang="en-US">
                    <a:cs typeface="Calibri"/>
                  </a:rPr>
                  <a:t>Choose texts from the playlist to help you add to your comparison chart. </a:t>
                </a:r>
                <a:endParaRPr lang="en-US"/>
              </a:p>
              <a:p>
                <a:endParaRPr lang="en-US" b="1">
                  <a:cs typeface="Calibri"/>
                </a:endParaRPr>
              </a:p>
              <a:p>
                <a:endParaRPr lang="en-US" b="1">
                  <a:cs typeface="Calibri"/>
                </a:endParaRPr>
              </a:p>
              <a:p>
                <a:endParaRPr lang="en-US" b="1"/>
              </a:p>
            </p:txBody>
          </p:sp>
        </p:grpSp>
        <p:grpSp>
          <p:nvGrpSpPr>
            <p:cNvPr id="22" name="Group 21">
              <a:extLst>
                <a:ext uri="{FF2B5EF4-FFF2-40B4-BE49-F238E27FC236}">
                  <a16:creationId xmlns:a16="http://schemas.microsoft.com/office/drawing/2014/main" id="{1C424F5C-C7B6-9844-B9C3-1AB8C9C15E52}"/>
                </a:ext>
              </a:extLst>
            </p:cNvPr>
            <p:cNvGrpSpPr/>
            <p:nvPr/>
          </p:nvGrpSpPr>
          <p:grpSpPr>
            <a:xfrm>
              <a:off x="4227393" y="1052899"/>
              <a:ext cx="7463312" cy="4196860"/>
              <a:chOff x="9212876" y="2057400"/>
              <a:chExt cx="6046344" cy="4114800"/>
            </a:xfrm>
          </p:grpSpPr>
          <p:sp>
            <p:nvSpPr>
              <p:cNvPr id="23" name="Rounded Rectangle 22">
                <a:extLst>
                  <a:ext uri="{FF2B5EF4-FFF2-40B4-BE49-F238E27FC236}">
                    <a16:creationId xmlns:a16="http://schemas.microsoft.com/office/drawing/2014/main" id="{C3B05B86-D2C6-954A-952E-2366C5B0B08B}"/>
                  </a:ext>
                </a:extLst>
              </p:cNvPr>
              <p:cNvSpPr/>
              <p:nvPr/>
            </p:nvSpPr>
            <p:spPr>
              <a:xfrm>
                <a:off x="9212876" y="2057400"/>
                <a:ext cx="2886075" cy="4114800"/>
              </a:xfrm>
              <a:prstGeom prst="roundRect">
                <a:avLst/>
              </a:prstGeom>
              <a:ln w="38100">
                <a:solidFill>
                  <a:srgbClr val="28A60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1ED16C0E-A511-474C-9288-F47BF6C19E6F}"/>
                  </a:ext>
                </a:extLst>
              </p:cNvPr>
              <p:cNvSpPr txBox="1"/>
              <p:nvPr/>
            </p:nvSpPr>
            <p:spPr>
              <a:xfrm>
                <a:off x="12415278" y="2283682"/>
                <a:ext cx="2843942" cy="362111"/>
              </a:xfrm>
              <a:prstGeom prst="rect">
                <a:avLst/>
              </a:prstGeom>
              <a:noFill/>
            </p:spPr>
            <p:txBody>
              <a:bodyPr wrap="square" lIns="91440" tIns="45720" rIns="91440" bIns="45720" rtlCol="0" anchor="t">
                <a:spAutoFit/>
              </a:bodyPr>
              <a:lstStyle/>
              <a:p>
                <a:r>
                  <a:rPr lang="en-US" b="1"/>
                  <a:t>Then, consider possibilities</a:t>
                </a:r>
                <a:endParaRPr lang="en-US" b="1" err="1">
                  <a:cs typeface="Calibri"/>
                </a:endParaRPr>
              </a:p>
            </p:txBody>
          </p:sp>
        </p:grpSp>
        <p:grpSp>
          <p:nvGrpSpPr>
            <p:cNvPr id="20" name="Group 19">
              <a:extLst>
                <a:ext uri="{FF2B5EF4-FFF2-40B4-BE49-F238E27FC236}">
                  <a16:creationId xmlns:a16="http://schemas.microsoft.com/office/drawing/2014/main" id="{60E517A8-4A9B-3144-9043-DE7E726AA67B}"/>
                </a:ext>
              </a:extLst>
            </p:cNvPr>
            <p:cNvGrpSpPr/>
            <p:nvPr/>
          </p:nvGrpSpPr>
          <p:grpSpPr>
            <a:xfrm>
              <a:off x="653335" y="1066775"/>
              <a:ext cx="3362937" cy="4240744"/>
              <a:chOff x="4020282" y="2043403"/>
              <a:chExt cx="2849528" cy="4128797"/>
            </a:xfrm>
          </p:grpSpPr>
          <p:sp>
            <p:nvSpPr>
              <p:cNvPr id="27" name="Rounded Rectangle 26">
                <a:extLst>
                  <a:ext uri="{FF2B5EF4-FFF2-40B4-BE49-F238E27FC236}">
                    <a16:creationId xmlns:a16="http://schemas.microsoft.com/office/drawing/2014/main" id="{C1E3274A-1337-B741-8527-AB27494DF094}"/>
                  </a:ext>
                </a:extLst>
              </p:cNvPr>
              <p:cNvSpPr/>
              <p:nvPr/>
            </p:nvSpPr>
            <p:spPr>
              <a:xfrm>
                <a:off x="4020282" y="2043403"/>
                <a:ext cx="2849528" cy="4128797"/>
              </a:xfrm>
              <a:prstGeom prst="roundRect">
                <a:avLst/>
              </a:prstGeom>
              <a:ln w="38100">
                <a:solidFill>
                  <a:srgbClr val="28A608"/>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endParaRPr lang="en-US">
                  <a:ea typeface="+mn-lt"/>
                  <a:cs typeface="+mn-lt"/>
                </a:endParaRPr>
              </a:p>
              <a:p>
                <a:pPr algn="ctr"/>
                <a:endParaRPr lang="en-US">
                  <a:ea typeface="+mn-lt"/>
                  <a:cs typeface="+mn-lt"/>
                </a:endParaRPr>
              </a:p>
              <a:p>
                <a:pPr algn="ctr"/>
                <a:endParaRPr lang="en-US">
                  <a:ea typeface="+mn-lt"/>
                  <a:cs typeface="+mn-lt"/>
                </a:endParaRPr>
              </a:p>
              <a:p>
                <a:pPr algn="ctr"/>
                <a:endParaRPr lang="en-US">
                  <a:ea typeface="+mn-lt"/>
                  <a:cs typeface="+mn-lt"/>
                </a:endParaRPr>
              </a:p>
              <a:p>
                <a:pPr algn="ctr"/>
                <a:endParaRPr lang="en-US">
                  <a:ea typeface="+mn-lt"/>
                  <a:cs typeface="+mn-lt"/>
                </a:endParaRPr>
              </a:p>
              <a:p>
                <a:pPr algn="ctr"/>
                <a:endParaRPr lang="en-US">
                  <a:ea typeface="+mn-lt"/>
                  <a:cs typeface="+mn-lt"/>
                </a:endParaRPr>
              </a:p>
              <a:p>
                <a:pPr algn="ctr"/>
                <a:endParaRPr lang="en-US">
                  <a:ea typeface="+mn-lt"/>
                  <a:cs typeface="+mn-lt"/>
                </a:endParaRPr>
              </a:p>
              <a:p>
                <a:pPr algn="ctr"/>
                <a:endParaRPr lang="en-US">
                  <a:ea typeface="+mn-lt"/>
                  <a:cs typeface="+mn-lt"/>
                </a:endParaRPr>
              </a:p>
              <a:p>
                <a:r>
                  <a:rPr lang="en-US">
                    <a:ea typeface="+mn-lt"/>
                    <a:cs typeface="+mn-lt"/>
                    <a:hlinkClick r:id="rId2"/>
                  </a:rPr>
                  <a:t>https://www.nytimes.com/2018/10/23/learning/do-you-wish-you-had-a-different-morning-routine.html</a:t>
                </a:r>
                <a:endParaRPr lang="en-US">
                  <a:ea typeface="+mn-lt"/>
                  <a:cs typeface="+mn-lt"/>
                </a:endParaRPr>
              </a:p>
              <a:p>
                <a:pPr algn="ctr"/>
                <a:endParaRPr lang="en-US">
                  <a:ea typeface="+mn-lt"/>
                  <a:cs typeface="+mn-lt"/>
                </a:endParaRPr>
              </a:p>
              <a:p>
                <a:pPr algn="ctr"/>
                <a:endParaRPr lang="en-US">
                  <a:ea typeface="+mn-lt"/>
                  <a:cs typeface="+mn-lt"/>
                </a:endParaRPr>
              </a:p>
              <a:p>
                <a:endParaRPr lang="en-US"/>
              </a:p>
            </p:txBody>
          </p:sp>
          <p:sp>
            <p:nvSpPr>
              <p:cNvPr id="28" name="TextBox 27">
                <a:extLst>
                  <a:ext uri="{FF2B5EF4-FFF2-40B4-BE49-F238E27FC236}">
                    <a16:creationId xmlns:a16="http://schemas.microsoft.com/office/drawing/2014/main" id="{6B71FD38-8986-3C48-ABC3-FEAF43DF9AC2}"/>
                  </a:ext>
                </a:extLst>
              </p:cNvPr>
              <p:cNvSpPr txBox="1"/>
              <p:nvPr/>
            </p:nvSpPr>
            <p:spPr>
              <a:xfrm>
                <a:off x="4246542" y="2194346"/>
                <a:ext cx="2412735" cy="359582"/>
              </a:xfrm>
              <a:prstGeom prst="rect">
                <a:avLst/>
              </a:prstGeom>
              <a:noFill/>
            </p:spPr>
            <p:txBody>
              <a:bodyPr wrap="square" lIns="91440" tIns="45720" rIns="91440" bIns="45720" rtlCol="0" anchor="t">
                <a:spAutoFit/>
              </a:bodyPr>
              <a:lstStyle/>
              <a:p>
                <a:r>
                  <a:rPr lang="en-US" b="1"/>
                  <a:t>First, explore routines</a:t>
                </a:r>
              </a:p>
            </p:txBody>
          </p:sp>
        </p:grpSp>
        <p:sp>
          <p:nvSpPr>
            <p:cNvPr id="26" name="TextBox 25">
              <a:extLst>
                <a:ext uri="{FF2B5EF4-FFF2-40B4-BE49-F238E27FC236}">
                  <a16:creationId xmlns:a16="http://schemas.microsoft.com/office/drawing/2014/main" id="{9859D51F-8235-2F44-BB10-F6ADD79153DD}"/>
                </a:ext>
              </a:extLst>
            </p:cNvPr>
            <p:cNvSpPr txBox="1"/>
            <p:nvPr/>
          </p:nvSpPr>
          <p:spPr>
            <a:xfrm>
              <a:off x="4390108" y="1259495"/>
              <a:ext cx="3158641" cy="584775"/>
            </a:xfrm>
            <a:prstGeom prst="rect">
              <a:avLst/>
            </a:prstGeom>
            <a:noFill/>
          </p:spPr>
          <p:txBody>
            <a:bodyPr wrap="square" lIns="91440" tIns="45720" rIns="91440" bIns="45720" rtlCol="0" anchor="t">
              <a:spAutoFit/>
            </a:bodyPr>
            <a:lstStyle/>
            <a:p>
              <a:r>
                <a:rPr lang="en-US" b="1"/>
                <a:t>Next, make comparisons</a:t>
              </a:r>
            </a:p>
            <a:p>
              <a:endParaRPr lang="en-US" sz="1400"/>
            </a:p>
          </p:txBody>
        </p:sp>
        <p:pic>
          <p:nvPicPr>
            <p:cNvPr id="11" name="Picture 10">
              <a:extLst>
                <a:ext uri="{FF2B5EF4-FFF2-40B4-BE49-F238E27FC236}">
                  <a16:creationId xmlns:a16="http://schemas.microsoft.com/office/drawing/2014/main" id="{037881FA-FC13-5042-8B9B-0924F358B2A0}"/>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842502" y="5883014"/>
              <a:ext cx="484933" cy="484933"/>
            </a:xfrm>
            <a:prstGeom prst="rect">
              <a:avLst/>
            </a:prstGeom>
          </p:spPr>
        </p:pic>
        <p:pic>
          <p:nvPicPr>
            <p:cNvPr id="14" name="Picture 13">
              <a:extLst>
                <a:ext uri="{FF2B5EF4-FFF2-40B4-BE49-F238E27FC236}">
                  <a16:creationId xmlns:a16="http://schemas.microsoft.com/office/drawing/2014/main" id="{2886D449-F1E6-3547-A724-677D8ED9954E}"/>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3221552" y="1212494"/>
              <a:ext cx="420822" cy="406445"/>
            </a:xfrm>
            <a:prstGeom prst="rect">
              <a:avLst/>
            </a:prstGeom>
          </p:spPr>
        </p:pic>
        <p:sp>
          <p:nvSpPr>
            <p:cNvPr id="34" name="Rectangle 33">
              <a:extLst>
                <a:ext uri="{FF2B5EF4-FFF2-40B4-BE49-F238E27FC236}">
                  <a16:creationId xmlns:a16="http://schemas.microsoft.com/office/drawing/2014/main" id="{1B979834-B9E1-5C4D-AD40-5CEA2C350EEC}"/>
                </a:ext>
              </a:extLst>
            </p:cNvPr>
            <p:cNvSpPr/>
            <p:nvPr/>
          </p:nvSpPr>
          <p:spPr>
            <a:xfrm>
              <a:off x="906774" y="1793988"/>
              <a:ext cx="3191827" cy="1754326"/>
            </a:xfrm>
            <a:prstGeom prst="rect">
              <a:avLst/>
            </a:prstGeom>
          </p:spPr>
          <p:txBody>
            <a:bodyPr wrap="square" lIns="91440" tIns="45720" rIns="91440" bIns="45720" anchor="t">
              <a:spAutoFit/>
            </a:bodyPr>
            <a:lstStyle/>
            <a:p>
              <a:r>
                <a:rPr lang="en-US">
                  <a:ea typeface="+mn-lt"/>
                  <a:cs typeface="+mn-lt"/>
                </a:rPr>
                <a:t>Read the article. Choose to </a:t>
              </a:r>
              <a:r>
                <a:rPr lang="en-US" b="1">
                  <a:ea typeface="+mn-lt"/>
                  <a:cs typeface="+mn-lt"/>
                </a:rPr>
                <a:t>write or record</a:t>
              </a:r>
              <a:r>
                <a:rPr lang="en-US">
                  <a:ea typeface="+mn-lt"/>
                  <a:cs typeface="+mn-lt"/>
                </a:rPr>
                <a:t> a journal entry and conduct/record an interview. </a:t>
              </a:r>
            </a:p>
            <a:p>
              <a:endParaRPr lang="en-US">
                <a:cs typeface="Calibri"/>
              </a:endParaRPr>
            </a:p>
            <a:p>
              <a:endParaRPr lang="en-US">
                <a:cs typeface="Calibri"/>
              </a:endParaRPr>
            </a:p>
          </p:txBody>
        </p:sp>
      </p:grpSp>
      <p:sp>
        <p:nvSpPr>
          <p:cNvPr id="6" name="TextBox 5">
            <a:extLst>
              <a:ext uri="{FF2B5EF4-FFF2-40B4-BE49-F238E27FC236}">
                <a16:creationId xmlns:a16="http://schemas.microsoft.com/office/drawing/2014/main" id="{0E5AEB86-CE77-4DD0-ADCD-1BCD7D6794AD}"/>
              </a:ext>
            </a:extLst>
          </p:cNvPr>
          <p:cNvSpPr txBox="1"/>
          <p:nvPr/>
        </p:nvSpPr>
        <p:spPr>
          <a:xfrm>
            <a:off x="-2822" y="67732"/>
            <a:ext cx="30536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Overview</a:t>
            </a:r>
            <a:endParaRPr lang="en-US" sz="2000" b="1">
              <a:cs typeface="Calibri"/>
            </a:endParaRPr>
          </a:p>
          <a:p>
            <a:endParaRPr lang="en-US">
              <a:cs typeface="Calibri"/>
            </a:endParaRPr>
          </a:p>
        </p:txBody>
      </p:sp>
      <p:sp>
        <p:nvSpPr>
          <p:cNvPr id="3" name="TextBox 2">
            <a:extLst>
              <a:ext uri="{FF2B5EF4-FFF2-40B4-BE49-F238E27FC236}">
                <a16:creationId xmlns:a16="http://schemas.microsoft.com/office/drawing/2014/main" id="{CDC2D742-16EC-4DF6-91E4-CB03E0067D28}"/>
              </a:ext>
            </a:extLst>
          </p:cNvPr>
          <p:cNvSpPr txBox="1"/>
          <p:nvPr/>
        </p:nvSpPr>
        <p:spPr>
          <a:xfrm>
            <a:off x="1755947" y="5656519"/>
            <a:ext cx="1529050" cy="646331"/>
          </a:xfrm>
          <a:prstGeom prst="rect">
            <a:avLst/>
          </a:prstGeom>
          <a:noFill/>
        </p:spPr>
        <p:txBody>
          <a:bodyPr wrap="square" lIns="91440" tIns="45720" rIns="91440" bIns="45720" rtlCol="0" anchor="t">
            <a:spAutoFit/>
          </a:bodyPr>
          <a:lstStyle/>
          <a:p>
            <a:r>
              <a:rPr lang="en-US" b="1">
                <a:ea typeface="+mn-lt"/>
                <a:cs typeface="+mn-lt"/>
              </a:rPr>
              <a:t>Share with your teacher</a:t>
            </a:r>
          </a:p>
        </p:txBody>
      </p:sp>
      <p:sp>
        <p:nvSpPr>
          <p:cNvPr id="7" name="Rectangle 6">
            <a:extLst>
              <a:ext uri="{FF2B5EF4-FFF2-40B4-BE49-F238E27FC236}">
                <a16:creationId xmlns:a16="http://schemas.microsoft.com/office/drawing/2014/main" id="{827EF14D-1CF5-4AF8-8A16-0B8124B0FDA8}"/>
              </a:ext>
            </a:extLst>
          </p:cNvPr>
          <p:cNvSpPr/>
          <p:nvPr/>
        </p:nvSpPr>
        <p:spPr>
          <a:xfrm>
            <a:off x="3694318" y="5568729"/>
            <a:ext cx="7191383" cy="1477328"/>
          </a:xfrm>
          <a:prstGeom prst="rect">
            <a:avLst/>
          </a:prstGeom>
        </p:spPr>
        <p:txBody>
          <a:bodyPr wrap="square" lIns="91440" tIns="45720" rIns="91440" bIns="45720" anchor="t">
            <a:spAutoFit/>
          </a:bodyPr>
          <a:lstStyle/>
          <a:p>
            <a:r>
              <a:rPr lang="en-US"/>
              <a:t>1. Your emoji routine</a:t>
            </a:r>
          </a:p>
          <a:p>
            <a:r>
              <a:rPr lang="en-US"/>
              <a:t>2. Your journal entry (writing and/or recording)</a:t>
            </a:r>
            <a:endParaRPr lang="en-US">
              <a:cs typeface="Calibri"/>
            </a:endParaRPr>
          </a:p>
          <a:p>
            <a:r>
              <a:rPr lang="en-US">
                <a:cs typeface="Calibri"/>
              </a:rPr>
              <a:t>3. Your comparison chart</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02A5AD97-3B63-42E1-A797-7473492387EC}"/>
              </a:ext>
            </a:extLst>
          </p:cNvPr>
          <p:cNvSpPr txBox="1"/>
          <p:nvPr/>
        </p:nvSpPr>
        <p:spPr>
          <a:xfrm>
            <a:off x="4626422" y="1636463"/>
            <a:ext cx="29732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Read the article and show your ideas in a comparison chart</a:t>
            </a:r>
            <a:r>
              <a:rPr lang="en-US">
                <a:ea typeface="+mn-lt"/>
                <a:cs typeface="+mn-lt"/>
              </a:rPr>
              <a:t>. </a:t>
            </a:r>
            <a:endParaRPr lang="en-US">
              <a:cs typeface="Calibri"/>
            </a:endParaRPr>
          </a:p>
        </p:txBody>
      </p:sp>
      <p:sp>
        <p:nvSpPr>
          <p:cNvPr id="5" name="TextBox 4">
            <a:extLst>
              <a:ext uri="{FF2B5EF4-FFF2-40B4-BE49-F238E27FC236}">
                <a16:creationId xmlns:a16="http://schemas.microsoft.com/office/drawing/2014/main" id="{1B907B20-8BAC-4609-A311-72373ABACA64}"/>
              </a:ext>
            </a:extLst>
          </p:cNvPr>
          <p:cNvSpPr txBox="1"/>
          <p:nvPr/>
        </p:nvSpPr>
        <p:spPr>
          <a:xfrm>
            <a:off x="4868174" y="395201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563C1"/>
                </a:solidFill>
                <a:cs typeface="Segoe UI"/>
                <a:hlinkClick r:id="rId7"/>
              </a:rPr>
              <a:t>https://careers.workopolis.com/advice/morning-routines-from-around-the-world/</a:t>
            </a:r>
            <a:endParaRPr lang="en-US"/>
          </a:p>
        </p:txBody>
      </p:sp>
      <p:graphicFrame>
        <p:nvGraphicFramePr>
          <p:cNvPr id="9" name="Table 4">
            <a:extLst>
              <a:ext uri="{FF2B5EF4-FFF2-40B4-BE49-F238E27FC236}">
                <a16:creationId xmlns:a16="http://schemas.microsoft.com/office/drawing/2014/main" id="{FB526AA1-9E2A-4460-886D-76254C6605A1}"/>
              </a:ext>
            </a:extLst>
          </p:cNvPr>
          <p:cNvGraphicFramePr>
            <a:graphicFrameLocks noGrp="1"/>
          </p:cNvGraphicFramePr>
          <p:nvPr>
            <p:extLst>
              <p:ext uri="{D42A27DB-BD31-4B8C-83A1-F6EECF244321}">
                <p14:modId xmlns:p14="http://schemas.microsoft.com/office/powerpoint/2010/main" val="1302570956"/>
              </p:ext>
            </p:extLst>
          </p:nvPr>
        </p:nvGraphicFramePr>
        <p:xfrm>
          <a:off x="4974566" y="2602302"/>
          <a:ext cx="2439870" cy="1162976"/>
        </p:xfrm>
        <a:graphic>
          <a:graphicData uri="http://schemas.openxmlformats.org/drawingml/2006/table">
            <a:tbl>
              <a:tblPr firstRow="1" bandRow="1">
                <a:tableStyleId>{5940675A-B579-460E-94D1-54222C63F5DA}</a:tableStyleId>
              </a:tblPr>
              <a:tblGrid>
                <a:gridCol w="813290">
                  <a:extLst>
                    <a:ext uri="{9D8B030D-6E8A-4147-A177-3AD203B41FA5}">
                      <a16:colId xmlns:a16="http://schemas.microsoft.com/office/drawing/2014/main" val="3817576956"/>
                    </a:ext>
                  </a:extLst>
                </a:gridCol>
                <a:gridCol w="813290">
                  <a:extLst>
                    <a:ext uri="{9D8B030D-6E8A-4147-A177-3AD203B41FA5}">
                      <a16:colId xmlns:a16="http://schemas.microsoft.com/office/drawing/2014/main" val="336138320"/>
                    </a:ext>
                  </a:extLst>
                </a:gridCol>
                <a:gridCol w="813290">
                  <a:extLst>
                    <a:ext uri="{9D8B030D-6E8A-4147-A177-3AD203B41FA5}">
                      <a16:colId xmlns:a16="http://schemas.microsoft.com/office/drawing/2014/main" val="1043110950"/>
                    </a:ext>
                  </a:extLst>
                </a:gridCol>
              </a:tblGrid>
              <a:tr h="615918">
                <a:tc>
                  <a:txBody>
                    <a:bodyPr/>
                    <a:lstStyle/>
                    <a:p>
                      <a:pPr algn="ctr"/>
                      <a:endParaRPr lang="en-US" sz="1000" b="1"/>
                    </a:p>
                    <a:p>
                      <a:pPr lvl="0" algn="ctr">
                        <a:buNone/>
                      </a:pPr>
                      <a:r>
                        <a:rPr lang="en-US" sz="1000" b="1"/>
                        <a:t>Similarities</a:t>
                      </a:r>
                    </a:p>
                  </a:txBody>
                  <a:tcPr/>
                </a:tc>
                <a:tc>
                  <a:txBody>
                    <a:bodyPr/>
                    <a:lstStyle/>
                    <a:p>
                      <a:pPr algn="ctr"/>
                      <a:endParaRPr lang="en-US" sz="1000" b="1"/>
                    </a:p>
                    <a:p>
                      <a:pPr lvl="0" algn="ctr">
                        <a:buNone/>
                      </a:pPr>
                      <a:r>
                        <a:rPr lang="en-US" sz="1000" b="1"/>
                        <a:t>Differences</a:t>
                      </a:r>
                    </a:p>
                  </a:txBody>
                  <a:tcPr/>
                </a:tc>
                <a:tc>
                  <a:txBody>
                    <a:bodyPr/>
                    <a:lstStyle/>
                    <a:p>
                      <a:pPr algn="ctr"/>
                      <a:r>
                        <a:rPr lang="en-US" sz="1000" b="1"/>
                        <a:t>New habits I may want to fit into my routine</a:t>
                      </a:r>
                    </a:p>
                  </a:txBody>
                  <a:tcPr/>
                </a:tc>
                <a:extLst>
                  <a:ext uri="{0D108BD9-81ED-4DB2-BD59-A6C34878D82A}">
                    <a16:rowId xmlns:a16="http://schemas.microsoft.com/office/drawing/2014/main" val="2567777375"/>
                  </a:ext>
                </a:extLst>
              </a:tr>
              <a:tr h="230968">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340193960"/>
                  </a:ext>
                </a:extLst>
              </a:tr>
              <a:tr h="230968">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658188505"/>
                  </a:ext>
                </a:extLst>
              </a:tr>
            </a:tbl>
          </a:graphicData>
        </a:graphic>
      </p:graphicFrame>
      <p:pic>
        <p:nvPicPr>
          <p:cNvPr id="8" name="Picture 11" descr="A picture containing clock&#10;&#10;Description automatically generated">
            <a:extLst>
              <a:ext uri="{FF2B5EF4-FFF2-40B4-BE49-F238E27FC236}">
                <a16:creationId xmlns:a16="http://schemas.microsoft.com/office/drawing/2014/main" id="{EFEB1C0B-33EB-45D8-8436-4C30A316D0ED}"/>
              </a:ext>
            </a:extLst>
          </p:cNvPr>
          <p:cNvPicPr>
            <a:picLocks noChangeAspect="1"/>
          </p:cNvPicPr>
          <p:nvPr/>
        </p:nvPicPr>
        <p:blipFill>
          <a:blip r:embed="rId8"/>
          <a:stretch>
            <a:fillRect/>
          </a:stretch>
        </p:blipFill>
        <p:spPr>
          <a:xfrm>
            <a:off x="8606819" y="2743308"/>
            <a:ext cx="2470031" cy="1597693"/>
          </a:xfrm>
          <a:prstGeom prst="rect">
            <a:avLst/>
          </a:prstGeom>
        </p:spPr>
      </p:pic>
    </p:spTree>
    <p:extLst>
      <p:ext uri="{BB962C8B-B14F-4D97-AF65-F5344CB8AC3E}">
        <p14:creationId xmlns:p14="http://schemas.microsoft.com/office/powerpoint/2010/main" val="8679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422EAA0-1CF6-494B-BE3F-EBA1CFC4C2B6}"/>
              </a:ext>
            </a:extLst>
          </p:cNvPr>
          <p:cNvSpPr txBox="1"/>
          <p:nvPr/>
        </p:nvSpPr>
        <p:spPr>
          <a:xfrm>
            <a:off x="58765" y="60123"/>
            <a:ext cx="2248525" cy="707886"/>
          </a:xfrm>
          <a:prstGeom prst="rect">
            <a:avLst/>
          </a:prstGeom>
          <a:noFill/>
        </p:spPr>
        <p:txBody>
          <a:bodyPr wrap="square" lIns="91440" tIns="45720" rIns="91440" bIns="45720" rtlCol="0" anchor="t">
            <a:spAutoFit/>
          </a:bodyPr>
          <a:lstStyle/>
          <a:p>
            <a:r>
              <a:rPr lang="en-US" sz="4000" b="1" i="1"/>
              <a:t>First,</a:t>
            </a:r>
          </a:p>
        </p:txBody>
      </p:sp>
      <p:sp>
        <p:nvSpPr>
          <p:cNvPr id="17" name="Title 1">
            <a:extLst>
              <a:ext uri="{FF2B5EF4-FFF2-40B4-BE49-F238E27FC236}">
                <a16:creationId xmlns:a16="http://schemas.microsoft.com/office/drawing/2014/main" id="{4318019E-D9AA-4DF1-A9CF-29F31B246EA7}"/>
              </a:ext>
            </a:extLst>
          </p:cNvPr>
          <p:cNvSpPr txBox="1">
            <a:spLocks/>
          </p:cNvSpPr>
          <p:nvPr/>
        </p:nvSpPr>
        <p:spPr>
          <a:xfrm>
            <a:off x="557879" y="282359"/>
            <a:ext cx="10515600" cy="72753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Explore Routines</a:t>
            </a:r>
            <a:endParaRPr lang="en-US" b="1">
              <a:cs typeface="Calibri Light"/>
            </a:endParaRPr>
          </a:p>
        </p:txBody>
      </p:sp>
      <p:pic>
        <p:nvPicPr>
          <p:cNvPr id="77" name="Picture 77" descr="Icon&#10;&#10;Description automatically generated">
            <a:extLst>
              <a:ext uri="{FF2B5EF4-FFF2-40B4-BE49-F238E27FC236}">
                <a16:creationId xmlns:a16="http://schemas.microsoft.com/office/drawing/2014/main" id="{714C70A2-C7BB-4753-8199-2ED16FE465A6}"/>
              </a:ext>
            </a:extLst>
          </p:cNvPr>
          <p:cNvPicPr>
            <a:picLocks noChangeAspect="1"/>
          </p:cNvPicPr>
          <p:nvPr/>
        </p:nvPicPr>
        <p:blipFill>
          <a:blip r:embed="rId2"/>
          <a:stretch>
            <a:fillRect/>
          </a:stretch>
        </p:blipFill>
        <p:spPr>
          <a:xfrm>
            <a:off x="872066" y="1351844"/>
            <a:ext cx="1374423" cy="1360312"/>
          </a:xfrm>
          <a:prstGeom prst="rect">
            <a:avLst/>
          </a:prstGeom>
        </p:spPr>
      </p:pic>
      <p:sp>
        <p:nvSpPr>
          <p:cNvPr id="78" name="TextBox 77">
            <a:extLst>
              <a:ext uri="{FF2B5EF4-FFF2-40B4-BE49-F238E27FC236}">
                <a16:creationId xmlns:a16="http://schemas.microsoft.com/office/drawing/2014/main" id="{5D700158-DD5D-4CCE-88CD-26C1D12D811C}"/>
              </a:ext>
            </a:extLst>
          </p:cNvPr>
          <p:cNvSpPr txBox="1"/>
          <p:nvPr/>
        </p:nvSpPr>
        <p:spPr>
          <a:xfrm>
            <a:off x="2621844" y="1351842"/>
            <a:ext cx="9191977" cy="15219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ea typeface="+mn-lt"/>
                <a:cs typeface="+mn-lt"/>
              </a:rPr>
              <a:t>Read</a:t>
            </a:r>
            <a:r>
              <a:rPr lang="en-US" sz="2000">
                <a:ea typeface="+mn-lt"/>
                <a:cs typeface="+mn-lt"/>
              </a:rPr>
              <a:t> this New York Times article on habits: “</a:t>
            </a:r>
            <a:r>
              <a:rPr lang="en-CA" sz="2000" b="1">
                <a:ea typeface="+mn-lt"/>
                <a:cs typeface="+mn-lt"/>
              </a:rPr>
              <a:t>Do You Wish You Had a Better Morning routine</a:t>
            </a:r>
            <a:r>
              <a:rPr lang="en-CA" sz="2000">
                <a:ea typeface="+mn-lt"/>
                <a:cs typeface="+mn-lt"/>
              </a:rPr>
              <a:t>?” by Jeremy Engle </a:t>
            </a:r>
            <a:r>
              <a:rPr lang="en-CA" sz="2000" u="sng">
                <a:ea typeface="+mn-lt"/>
                <a:cs typeface="+mn-lt"/>
                <a:hlinkClick r:id="rId3"/>
              </a:rPr>
              <a:t>https://www.nytimes.com/2018/10/23/learning/do-you-wish-you-had-a-different-morning-routine.html</a:t>
            </a:r>
          </a:p>
        </p:txBody>
      </p:sp>
      <p:sp>
        <p:nvSpPr>
          <p:cNvPr id="93" name="Rectangle: Rounded Corners 92">
            <a:extLst>
              <a:ext uri="{FF2B5EF4-FFF2-40B4-BE49-F238E27FC236}">
                <a16:creationId xmlns:a16="http://schemas.microsoft.com/office/drawing/2014/main" id="{8C7C378F-13BE-4C75-AF6D-108E3B0073EA}"/>
              </a:ext>
            </a:extLst>
          </p:cNvPr>
          <p:cNvSpPr/>
          <p:nvPr/>
        </p:nvSpPr>
        <p:spPr>
          <a:xfrm>
            <a:off x="871009" y="3255786"/>
            <a:ext cx="1368777" cy="1354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C0499292-57D9-4125-9D4A-C2FE730A5707}"/>
              </a:ext>
            </a:extLst>
          </p:cNvPr>
          <p:cNvGrpSpPr/>
          <p:nvPr/>
        </p:nvGrpSpPr>
        <p:grpSpPr>
          <a:xfrm>
            <a:off x="871009" y="5090231"/>
            <a:ext cx="1368777" cy="1354665"/>
            <a:chOff x="645231" y="5019675"/>
            <a:chExt cx="1368777" cy="1354665"/>
          </a:xfrm>
        </p:grpSpPr>
        <p:sp>
          <p:nvSpPr>
            <p:cNvPr id="94" name="Rectangle: Rounded Corners 93">
              <a:extLst>
                <a:ext uri="{FF2B5EF4-FFF2-40B4-BE49-F238E27FC236}">
                  <a16:creationId xmlns:a16="http://schemas.microsoft.com/office/drawing/2014/main" id="{AA28E37E-CD40-43B4-8D96-DBA1E0DF1F5D}"/>
                </a:ext>
              </a:extLst>
            </p:cNvPr>
            <p:cNvSpPr/>
            <p:nvPr/>
          </p:nvSpPr>
          <p:spPr>
            <a:xfrm>
              <a:off x="645231" y="5019675"/>
              <a:ext cx="1368777" cy="1354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97" descr="Icon&#10;&#10;Description automatically generated">
              <a:extLst>
                <a:ext uri="{FF2B5EF4-FFF2-40B4-BE49-F238E27FC236}">
                  <a16:creationId xmlns:a16="http://schemas.microsoft.com/office/drawing/2014/main" id="{15306704-778B-4376-A952-BEB9192B298C}"/>
                </a:ext>
              </a:extLst>
            </p:cNvPr>
            <p:cNvPicPr>
              <a:picLocks noChangeAspect="1"/>
            </p:cNvPicPr>
            <p:nvPr/>
          </p:nvPicPr>
          <p:blipFill rotWithShape="1">
            <a:blip r:embed="rId4"/>
            <a:srcRect l="9021" t="8434" r="6973" b="9639"/>
            <a:stretch/>
          </p:blipFill>
          <p:spPr>
            <a:xfrm>
              <a:off x="741115" y="5161843"/>
              <a:ext cx="1198651" cy="1079622"/>
            </a:xfrm>
            <a:prstGeom prst="rect">
              <a:avLst/>
            </a:prstGeom>
          </p:spPr>
        </p:pic>
      </p:grpSp>
      <p:grpSp>
        <p:nvGrpSpPr>
          <p:cNvPr id="154" name="Group 153">
            <a:extLst>
              <a:ext uri="{FF2B5EF4-FFF2-40B4-BE49-F238E27FC236}">
                <a16:creationId xmlns:a16="http://schemas.microsoft.com/office/drawing/2014/main" id="{4F88C263-A23D-4C0A-8199-6AC6F0CD7552}"/>
              </a:ext>
            </a:extLst>
          </p:cNvPr>
          <p:cNvGrpSpPr/>
          <p:nvPr/>
        </p:nvGrpSpPr>
        <p:grpSpPr>
          <a:xfrm>
            <a:off x="1027290" y="3413581"/>
            <a:ext cx="1140490" cy="1123309"/>
            <a:chOff x="801512" y="3427692"/>
            <a:chExt cx="1140490" cy="1123309"/>
          </a:xfrm>
        </p:grpSpPr>
        <p:pic>
          <p:nvPicPr>
            <p:cNvPr id="102" name="Picture 102" descr="A picture containing room&#10;&#10;Description automatically generated">
              <a:extLst>
                <a:ext uri="{FF2B5EF4-FFF2-40B4-BE49-F238E27FC236}">
                  <a16:creationId xmlns:a16="http://schemas.microsoft.com/office/drawing/2014/main" id="{3684DA65-2FE9-4FBB-B218-23AC0E1B0523}"/>
                </a:ext>
              </a:extLst>
            </p:cNvPr>
            <p:cNvPicPr>
              <a:picLocks noChangeAspect="1"/>
            </p:cNvPicPr>
            <p:nvPr/>
          </p:nvPicPr>
          <p:blipFill rotWithShape="1">
            <a:blip r:embed="rId5"/>
            <a:srcRect t="188" r="67179" b="54745"/>
            <a:stretch/>
          </p:blipFill>
          <p:spPr>
            <a:xfrm>
              <a:off x="1507332" y="4130395"/>
              <a:ext cx="434670" cy="420606"/>
            </a:xfrm>
            <a:prstGeom prst="rect">
              <a:avLst/>
            </a:prstGeom>
          </p:spPr>
        </p:pic>
        <p:pic>
          <p:nvPicPr>
            <p:cNvPr id="131" name="Picture 131" descr="A picture containing implement, stationary, pencil&#10;&#10;Description automatically generated">
              <a:extLst>
                <a:ext uri="{FF2B5EF4-FFF2-40B4-BE49-F238E27FC236}">
                  <a16:creationId xmlns:a16="http://schemas.microsoft.com/office/drawing/2014/main" id="{7F64B3CA-8A1E-4178-86B0-DCD1DE8F6A0E}"/>
                </a:ext>
              </a:extLst>
            </p:cNvPr>
            <p:cNvPicPr>
              <a:picLocks noChangeAspect="1"/>
            </p:cNvPicPr>
            <p:nvPr/>
          </p:nvPicPr>
          <p:blipFill>
            <a:blip r:embed="rId6"/>
            <a:stretch>
              <a:fillRect/>
            </a:stretch>
          </p:blipFill>
          <p:spPr>
            <a:xfrm>
              <a:off x="801512" y="3427692"/>
              <a:ext cx="598312" cy="694060"/>
            </a:xfrm>
            <a:prstGeom prst="rect">
              <a:avLst/>
            </a:prstGeom>
          </p:spPr>
        </p:pic>
        <p:sp>
          <p:nvSpPr>
            <p:cNvPr id="146" name="TextBox 145">
              <a:extLst>
                <a:ext uri="{FF2B5EF4-FFF2-40B4-BE49-F238E27FC236}">
                  <a16:creationId xmlns:a16="http://schemas.microsoft.com/office/drawing/2014/main" id="{C2E04AB9-ABAD-4820-9DF9-47A4B00B025D}"/>
                </a:ext>
              </a:extLst>
            </p:cNvPr>
            <p:cNvSpPr txBox="1"/>
            <p:nvPr/>
          </p:nvSpPr>
          <p:spPr>
            <a:xfrm>
              <a:off x="1111956" y="3863622"/>
              <a:ext cx="58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Or</a:t>
              </a:r>
              <a:endParaRPr lang="en-US" b="1">
                <a:cs typeface="Calibri"/>
              </a:endParaRPr>
            </a:p>
          </p:txBody>
        </p:sp>
      </p:grpSp>
      <p:sp>
        <p:nvSpPr>
          <p:cNvPr id="156" name="TextBox 155">
            <a:extLst>
              <a:ext uri="{FF2B5EF4-FFF2-40B4-BE49-F238E27FC236}">
                <a16:creationId xmlns:a16="http://schemas.microsoft.com/office/drawing/2014/main" id="{CB1915B2-34AE-4B93-ACC7-A6B60E61EF24}"/>
              </a:ext>
            </a:extLst>
          </p:cNvPr>
          <p:cNvSpPr txBox="1"/>
          <p:nvPr/>
        </p:nvSpPr>
        <p:spPr>
          <a:xfrm>
            <a:off x="2621844" y="3256842"/>
            <a:ext cx="9191977" cy="148053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t>Write or record</a:t>
            </a:r>
            <a:r>
              <a:rPr lang="en-US" sz="2000"/>
              <a:t> a response to one of the writing prompts found by scrolling to the bottom of Jeremy Engle's article.</a:t>
            </a:r>
            <a:endParaRPr lang="en-US"/>
          </a:p>
          <a:p>
            <a:pPr>
              <a:lnSpc>
                <a:spcPct val="150000"/>
              </a:lnSpc>
            </a:pPr>
            <a:endParaRPr lang="en-US"/>
          </a:p>
        </p:txBody>
      </p:sp>
      <p:sp>
        <p:nvSpPr>
          <p:cNvPr id="157" name="TextBox 156">
            <a:extLst>
              <a:ext uri="{FF2B5EF4-FFF2-40B4-BE49-F238E27FC236}">
                <a16:creationId xmlns:a16="http://schemas.microsoft.com/office/drawing/2014/main" id="{9BEE3FAA-8E8C-4DE5-B1D8-DBEA323E82A0}"/>
              </a:ext>
            </a:extLst>
          </p:cNvPr>
          <p:cNvSpPr txBox="1"/>
          <p:nvPr/>
        </p:nvSpPr>
        <p:spPr>
          <a:xfrm>
            <a:off x="2621844" y="5091287"/>
            <a:ext cx="9191977" cy="15219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t>Speak and listen</a:t>
            </a:r>
            <a:r>
              <a:rPr lang="en-US" sz="2000" b="1"/>
              <a:t> </a:t>
            </a:r>
            <a:r>
              <a:rPr lang="en-US" sz="2000"/>
              <a:t>while conducting an</a:t>
            </a:r>
            <a:r>
              <a:rPr lang="en-US" sz="2000" b="1"/>
              <a:t> interview </a:t>
            </a:r>
            <a:r>
              <a:rPr lang="en-US" sz="2000"/>
              <a:t>with</a:t>
            </a:r>
            <a:r>
              <a:rPr lang="en-US" sz="2000" b="1"/>
              <a:t> </a:t>
            </a:r>
            <a:r>
              <a:rPr lang="en-US" sz="2000"/>
              <a:t>a family member or friend about their different routines. You could conduct the interview in-person, by phone, or online. Share what you've learned about their routines.</a:t>
            </a:r>
          </a:p>
        </p:txBody>
      </p:sp>
    </p:spTree>
    <p:extLst>
      <p:ext uri="{BB962C8B-B14F-4D97-AF65-F5344CB8AC3E}">
        <p14:creationId xmlns:p14="http://schemas.microsoft.com/office/powerpoint/2010/main" val="686223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154FC8-C67D-4588-8E7F-6907F67114D0}"/>
              </a:ext>
            </a:extLst>
          </p:cNvPr>
          <p:cNvSpPr txBox="1"/>
          <p:nvPr/>
        </p:nvSpPr>
        <p:spPr>
          <a:xfrm>
            <a:off x="759178" y="1380067"/>
            <a:ext cx="1050431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1. Read the article </a:t>
            </a:r>
            <a:r>
              <a:rPr lang="en-US" sz="2800">
                <a:ea typeface="+mn-lt"/>
                <a:cs typeface="+mn-lt"/>
                <a:hlinkClick r:id="rId2"/>
              </a:rPr>
              <a:t>https://careers.workopolis.com/advice/morning-routines-from-around-the-world/</a:t>
            </a:r>
            <a:endParaRPr lang="en-US">
              <a:ea typeface="+mn-lt"/>
              <a:cs typeface="+mn-lt"/>
            </a:endParaRPr>
          </a:p>
          <a:p>
            <a:endParaRPr lang="en-US" sz="2800">
              <a:ea typeface="+mn-lt"/>
              <a:cs typeface="+mn-lt"/>
            </a:endParaRPr>
          </a:p>
          <a:p>
            <a:r>
              <a:rPr lang="en-US" sz="2800">
                <a:ea typeface="+mn-lt"/>
                <a:cs typeface="+mn-lt"/>
              </a:rPr>
              <a:t>2. Place your ideas in a comparison chart. How are your morning routines similar and different to others? Would you consider any of these in your morning routine?</a:t>
            </a:r>
            <a:endParaRPr lang="en-US">
              <a:ea typeface="+mn-lt"/>
              <a:cs typeface="+mn-lt"/>
            </a:endParaRPr>
          </a:p>
          <a:p>
            <a:endParaRPr lang="en-US" sz="2800">
              <a:ea typeface="+mn-lt"/>
              <a:cs typeface="+mn-lt"/>
            </a:endParaRPr>
          </a:p>
          <a:p>
            <a:endParaRPr lang="en-US" sz="2800">
              <a:ea typeface="+mn-lt"/>
              <a:cs typeface="+mn-lt"/>
            </a:endParaRPr>
          </a:p>
          <a:p>
            <a:endParaRPr lang="en-US">
              <a:ea typeface="+mn-lt"/>
              <a:cs typeface="+mn-lt"/>
            </a:endParaRPr>
          </a:p>
          <a:p>
            <a:endParaRPr lang="en-US">
              <a:solidFill>
                <a:srgbClr val="000000"/>
              </a:solidFill>
              <a:cs typeface="Segoe UI"/>
            </a:endParaRPr>
          </a:p>
        </p:txBody>
      </p:sp>
      <p:sp>
        <p:nvSpPr>
          <p:cNvPr id="3" name="TextBox 2">
            <a:extLst>
              <a:ext uri="{FF2B5EF4-FFF2-40B4-BE49-F238E27FC236}">
                <a16:creationId xmlns:a16="http://schemas.microsoft.com/office/drawing/2014/main" id="{5ED73375-230C-426A-95D8-7CF67DBF6444}"/>
              </a:ext>
            </a:extLst>
          </p:cNvPr>
          <p:cNvSpPr txBox="1"/>
          <p:nvPr/>
        </p:nvSpPr>
        <p:spPr>
          <a:xfrm>
            <a:off x="2904067" y="349955"/>
            <a:ext cx="56340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latin typeface="Calibri Light"/>
                <a:cs typeface="Calibri"/>
              </a:rPr>
              <a:t>Make Comparisons</a:t>
            </a:r>
            <a:endParaRPr lang="en-US" sz="4400">
              <a:latin typeface="Calibri Light"/>
              <a:cs typeface="Calibri Light"/>
            </a:endParaRPr>
          </a:p>
        </p:txBody>
      </p:sp>
      <p:graphicFrame>
        <p:nvGraphicFramePr>
          <p:cNvPr id="4" name="Table 4">
            <a:extLst>
              <a:ext uri="{FF2B5EF4-FFF2-40B4-BE49-F238E27FC236}">
                <a16:creationId xmlns:a16="http://schemas.microsoft.com/office/drawing/2014/main" id="{D3EED833-F653-4B5B-B9D5-4FDF260F5FA3}"/>
              </a:ext>
            </a:extLst>
          </p:cNvPr>
          <p:cNvGraphicFramePr>
            <a:graphicFrameLocks noGrp="1"/>
          </p:cNvGraphicFramePr>
          <p:nvPr>
            <p:extLst>
              <p:ext uri="{D42A27DB-BD31-4B8C-83A1-F6EECF244321}">
                <p14:modId xmlns:p14="http://schemas.microsoft.com/office/powerpoint/2010/main" val="824366560"/>
              </p:ext>
            </p:extLst>
          </p:nvPr>
        </p:nvGraphicFramePr>
        <p:xfrm>
          <a:off x="1693333" y="4275665"/>
          <a:ext cx="8760864" cy="2352396"/>
        </p:xfrm>
        <a:graphic>
          <a:graphicData uri="http://schemas.openxmlformats.org/drawingml/2006/table">
            <a:tbl>
              <a:tblPr firstRow="1" bandRow="1">
                <a:tableStyleId>{5940675A-B579-460E-94D1-54222C63F5DA}</a:tableStyleId>
              </a:tblPr>
              <a:tblGrid>
                <a:gridCol w="2920288">
                  <a:extLst>
                    <a:ext uri="{9D8B030D-6E8A-4147-A177-3AD203B41FA5}">
                      <a16:colId xmlns:a16="http://schemas.microsoft.com/office/drawing/2014/main" val="3817576956"/>
                    </a:ext>
                  </a:extLst>
                </a:gridCol>
                <a:gridCol w="2920288">
                  <a:extLst>
                    <a:ext uri="{9D8B030D-6E8A-4147-A177-3AD203B41FA5}">
                      <a16:colId xmlns:a16="http://schemas.microsoft.com/office/drawing/2014/main" val="336138320"/>
                    </a:ext>
                  </a:extLst>
                </a:gridCol>
                <a:gridCol w="2920288">
                  <a:extLst>
                    <a:ext uri="{9D8B030D-6E8A-4147-A177-3AD203B41FA5}">
                      <a16:colId xmlns:a16="http://schemas.microsoft.com/office/drawing/2014/main" val="1043110950"/>
                    </a:ext>
                  </a:extLst>
                </a:gridCol>
              </a:tblGrid>
              <a:tr h="581838">
                <a:tc>
                  <a:txBody>
                    <a:bodyPr/>
                    <a:lstStyle/>
                    <a:p>
                      <a:pPr algn="ctr"/>
                      <a:endParaRPr lang="en-US" sz="2400" b="1"/>
                    </a:p>
                    <a:p>
                      <a:pPr lvl="0" algn="ctr">
                        <a:buNone/>
                      </a:pPr>
                      <a:r>
                        <a:rPr lang="en-US" sz="2400" b="1"/>
                        <a:t>Similarities</a:t>
                      </a:r>
                    </a:p>
                  </a:txBody>
                  <a:tcPr>
                    <a:solidFill>
                      <a:schemeClr val="bg1"/>
                    </a:solidFill>
                  </a:tcPr>
                </a:tc>
                <a:tc>
                  <a:txBody>
                    <a:bodyPr/>
                    <a:lstStyle/>
                    <a:p>
                      <a:pPr algn="ctr"/>
                      <a:endParaRPr lang="en-US" sz="2400" b="1"/>
                    </a:p>
                    <a:p>
                      <a:pPr lvl="0" algn="ctr">
                        <a:buNone/>
                      </a:pPr>
                      <a:r>
                        <a:rPr lang="en-US" sz="2400" b="1"/>
                        <a:t>Differences</a:t>
                      </a:r>
                    </a:p>
                  </a:txBody>
                  <a:tcPr>
                    <a:solidFill>
                      <a:schemeClr val="bg1"/>
                    </a:solidFill>
                  </a:tcPr>
                </a:tc>
                <a:tc>
                  <a:txBody>
                    <a:bodyPr/>
                    <a:lstStyle/>
                    <a:p>
                      <a:pPr algn="ctr"/>
                      <a:r>
                        <a:rPr lang="en-US" sz="2400" b="1"/>
                        <a:t>New habits I may want to fit into my routine</a:t>
                      </a:r>
                    </a:p>
                  </a:txBody>
                  <a:tcPr>
                    <a:solidFill>
                      <a:schemeClr val="bg1"/>
                    </a:solidFill>
                  </a:tcPr>
                </a:tc>
                <a:extLst>
                  <a:ext uri="{0D108BD9-81ED-4DB2-BD59-A6C34878D82A}">
                    <a16:rowId xmlns:a16="http://schemas.microsoft.com/office/drawing/2014/main" val="2567777375"/>
                  </a:ext>
                </a:extLst>
              </a:tr>
              <a:tr h="58183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340193960"/>
                  </a:ext>
                </a:extLst>
              </a:tr>
              <a:tr h="58183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658188505"/>
                  </a:ext>
                </a:extLst>
              </a:tr>
            </a:tbl>
          </a:graphicData>
        </a:graphic>
      </p:graphicFrame>
      <p:sp>
        <p:nvSpPr>
          <p:cNvPr id="6" name="TextBox 5">
            <a:extLst>
              <a:ext uri="{FF2B5EF4-FFF2-40B4-BE49-F238E27FC236}">
                <a16:creationId xmlns:a16="http://schemas.microsoft.com/office/drawing/2014/main" id="{E24725C9-B205-4AE3-B124-27CA4CFB8A1A}"/>
              </a:ext>
            </a:extLst>
          </p:cNvPr>
          <p:cNvSpPr txBox="1"/>
          <p:nvPr/>
        </p:nvSpPr>
        <p:spPr>
          <a:xfrm>
            <a:off x="63668" y="93005"/>
            <a:ext cx="2248525" cy="707886"/>
          </a:xfrm>
          <a:prstGeom prst="rect">
            <a:avLst/>
          </a:prstGeom>
          <a:noFill/>
        </p:spPr>
        <p:txBody>
          <a:bodyPr wrap="square" lIns="91440" tIns="45720" rIns="91440" bIns="45720" rtlCol="0" anchor="t">
            <a:spAutoFit/>
          </a:bodyPr>
          <a:lstStyle/>
          <a:p>
            <a:r>
              <a:rPr lang="en-US" sz="4000" b="1" i="1"/>
              <a:t>Next,</a:t>
            </a:r>
          </a:p>
        </p:txBody>
      </p:sp>
    </p:spTree>
    <p:extLst>
      <p:ext uri="{BB962C8B-B14F-4D97-AF65-F5344CB8AC3E}">
        <p14:creationId xmlns:p14="http://schemas.microsoft.com/office/powerpoint/2010/main" val="1097575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E925E9-5A14-460C-84D9-7DA023356FE4}"/>
              </a:ext>
            </a:extLst>
          </p:cNvPr>
          <p:cNvSpPr txBox="1"/>
          <p:nvPr/>
        </p:nvSpPr>
        <p:spPr>
          <a:xfrm>
            <a:off x="1139646" y="2383597"/>
            <a:ext cx="9262533" cy="437042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mn-lt"/>
              <a:cs typeface="+mn-lt"/>
            </a:endParaRPr>
          </a:p>
          <a:p>
            <a:pPr algn="ctr"/>
            <a:r>
              <a:rPr lang="en-US" sz="3200" b="1">
                <a:ea typeface="+mn-lt"/>
                <a:cs typeface="+mn-lt"/>
              </a:rPr>
              <a:t>Our Playlists</a:t>
            </a:r>
          </a:p>
          <a:p>
            <a:pPr lvl="1"/>
            <a:endParaRPr lang="en-US" sz="2800" b="1">
              <a:ea typeface="+mn-lt"/>
              <a:cs typeface="+mn-lt"/>
            </a:endParaRPr>
          </a:p>
          <a:p>
            <a:pPr lvl="1"/>
            <a:r>
              <a:rPr lang="en-US" sz="2000">
                <a:ea typeface="+mn-lt"/>
                <a:cs typeface="+mn-lt"/>
              </a:rPr>
              <a:t>5 Habits That Will Change Your Life </a:t>
            </a:r>
            <a:r>
              <a:rPr lang="en-US" sz="2000">
                <a:ea typeface="+mn-lt"/>
                <a:cs typeface="+mn-lt"/>
                <a:hlinkClick r:id="rId2"/>
              </a:rPr>
              <a:t>https://www.youtube.com/watch?v=BXc9gjolgeM</a:t>
            </a:r>
            <a:endParaRPr lang="en-US" sz="2000">
              <a:ea typeface="+mn-lt"/>
              <a:cs typeface="+mn-lt"/>
            </a:endParaRPr>
          </a:p>
          <a:p>
            <a:pPr lvl="1"/>
            <a:endParaRPr lang="en-US" sz="2000">
              <a:cs typeface="Calibri"/>
            </a:endParaRPr>
          </a:p>
          <a:p>
            <a:pPr lvl="1"/>
            <a:r>
              <a:rPr lang="en-US" sz="2000" dirty="0">
                <a:cs typeface="Calibri"/>
              </a:rPr>
              <a:t>The Couch Potato by Jory John and </a:t>
            </a:r>
            <a:r>
              <a:rPr lang="en-US" sz="2000">
                <a:cs typeface="Calibri"/>
              </a:rPr>
              <a:t>Pete Oswald </a:t>
            </a:r>
          </a:p>
          <a:p>
            <a:pPr lvl="1"/>
            <a:r>
              <a:rPr lang="en-US" sz="2000" dirty="0">
                <a:cs typeface="Calibri"/>
                <a:hlinkClick r:id="rId3"/>
              </a:rPr>
              <a:t>https://www.youtube.com/watch?v=HSDnt30uJME&amp;t=216s</a:t>
            </a:r>
            <a:endParaRPr lang="en-US" sz="2000" dirty="0">
              <a:cs typeface="Calibri"/>
            </a:endParaRPr>
          </a:p>
          <a:p>
            <a:pPr lvl="1"/>
            <a:endParaRPr lang="en-US" sz="2000">
              <a:cs typeface="Calibri"/>
            </a:endParaRPr>
          </a:p>
          <a:p>
            <a:pPr lvl="1"/>
            <a:r>
              <a:rPr lang="en-US" sz="2000">
                <a:cs typeface="Calibri"/>
              </a:rPr>
              <a:t>10 Healthy Habits For Teenagers </a:t>
            </a:r>
            <a:r>
              <a:rPr lang="en-US" sz="2000" u="sng">
                <a:ea typeface="+mn-lt"/>
                <a:cs typeface="+mn-lt"/>
                <a:hlinkClick r:id="rId4"/>
              </a:rPr>
              <a:t>https://www.youtube.com/watch?v=EX1nLEgT9I8</a:t>
            </a:r>
            <a:endParaRPr lang="en-US" sz="2000">
              <a:ea typeface="+mn-lt"/>
              <a:cs typeface="+mn-lt"/>
            </a:endParaRPr>
          </a:p>
          <a:p>
            <a:pPr lvl="1"/>
            <a:endParaRPr lang="en-US" sz="2000" u="sng">
              <a:ea typeface="+mn-lt"/>
              <a:cs typeface="+mn-lt"/>
            </a:endParaRPr>
          </a:p>
          <a:p>
            <a:pPr lvl="1"/>
            <a:r>
              <a:rPr lang="en-US" sz="2000">
                <a:ea typeface="+mn-lt"/>
                <a:cs typeface="+mn-lt"/>
              </a:rPr>
              <a:t>8 ways to foster hope in your daily life </a:t>
            </a:r>
            <a:r>
              <a:rPr lang="en-US" sz="2000">
                <a:ea typeface="+mn-lt"/>
                <a:cs typeface="+mn-lt"/>
                <a:hlinkClick r:id="rId5"/>
              </a:rPr>
              <a:t>https://kidshelpphone.ca/get-info/8-ways-foster-hope-your-daily-life/</a:t>
            </a:r>
            <a:endParaRPr lang="en-US" sz="2000" u="sng">
              <a:ea typeface="+mn-lt"/>
              <a:cs typeface="+mn-lt"/>
            </a:endParaRPr>
          </a:p>
        </p:txBody>
      </p:sp>
      <p:sp>
        <p:nvSpPr>
          <p:cNvPr id="4" name="TextBox 3">
            <a:extLst>
              <a:ext uri="{FF2B5EF4-FFF2-40B4-BE49-F238E27FC236}">
                <a16:creationId xmlns:a16="http://schemas.microsoft.com/office/drawing/2014/main" id="{4C152105-BB6B-4ED5-8BD5-BE0EAD62EDFD}"/>
              </a:ext>
            </a:extLst>
          </p:cNvPr>
          <p:cNvSpPr txBox="1"/>
          <p:nvPr/>
        </p:nvSpPr>
        <p:spPr>
          <a:xfrm>
            <a:off x="-790" y="76610"/>
            <a:ext cx="1512698" cy="707886"/>
          </a:xfrm>
          <a:prstGeom prst="rect">
            <a:avLst/>
          </a:prstGeom>
          <a:noFill/>
        </p:spPr>
        <p:txBody>
          <a:bodyPr wrap="square" lIns="91440" tIns="45720" rIns="91440" bIns="45720" rtlCol="0" anchor="t">
            <a:spAutoFit/>
          </a:bodyPr>
          <a:lstStyle/>
          <a:p>
            <a:r>
              <a:rPr lang="en-US" sz="4000" b="1" i="1"/>
              <a:t>Then,</a:t>
            </a:r>
            <a:r>
              <a:rPr lang="en-US" sz="2800" b="1" i="1"/>
              <a:t> </a:t>
            </a:r>
          </a:p>
        </p:txBody>
      </p:sp>
      <p:sp>
        <p:nvSpPr>
          <p:cNvPr id="3" name="TextBox 2">
            <a:extLst>
              <a:ext uri="{FF2B5EF4-FFF2-40B4-BE49-F238E27FC236}">
                <a16:creationId xmlns:a16="http://schemas.microsoft.com/office/drawing/2014/main" id="{BBF72842-0F3D-4213-89B2-D642CB276EE8}"/>
              </a:ext>
            </a:extLst>
          </p:cNvPr>
          <p:cNvSpPr txBox="1"/>
          <p:nvPr/>
        </p:nvSpPr>
        <p:spPr>
          <a:xfrm>
            <a:off x="646289" y="1309511"/>
            <a:ext cx="88956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Choose texts from the playlist to help you add to your comparison chart. You can add your own texts to the playlist, too.</a:t>
            </a:r>
          </a:p>
        </p:txBody>
      </p:sp>
      <p:sp>
        <p:nvSpPr>
          <p:cNvPr id="6" name="Title 1">
            <a:extLst>
              <a:ext uri="{FF2B5EF4-FFF2-40B4-BE49-F238E27FC236}">
                <a16:creationId xmlns:a16="http://schemas.microsoft.com/office/drawing/2014/main" id="{59453416-5262-41F7-B02C-8352EB3EF683}"/>
              </a:ext>
            </a:extLst>
          </p:cNvPr>
          <p:cNvSpPr txBox="1">
            <a:spLocks/>
          </p:cNvSpPr>
          <p:nvPr/>
        </p:nvSpPr>
        <p:spPr>
          <a:xfrm>
            <a:off x="2766713" y="421862"/>
            <a:ext cx="6165451" cy="89151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Consider Possibilities</a:t>
            </a:r>
            <a:endParaRPr lang="en-US" b="1">
              <a:cs typeface="Calibri Light"/>
            </a:endParaRPr>
          </a:p>
        </p:txBody>
      </p:sp>
      <p:pic>
        <p:nvPicPr>
          <p:cNvPr id="5" name="Picture 11" descr="A picture containing clock&#10;&#10;Description automatically generated">
            <a:extLst>
              <a:ext uri="{FF2B5EF4-FFF2-40B4-BE49-F238E27FC236}">
                <a16:creationId xmlns:a16="http://schemas.microsoft.com/office/drawing/2014/main" id="{B51379F4-3455-4591-86C9-48BA8412A91A}"/>
              </a:ext>
            </a:extLst>
          </p:cNvPr>
          <p:cNvPicPr>
            <a:picLocks noChangeAspect="1"/>
          </p:cNvPicPr>
          <p:nvPr/>
        </p:nvPicPr>
        <p:blipFill>
          <a:blip r:embed="rId6"/>
          <a:stretch>
            <a:fillRect/>
          </a:stretch>
        </p:blipFill>
        <p:spPr>
          <a:xfrm rot="960000">
            <a:off x="8717844" y="1753668"/>
            <a:ext cx="2743200" cy="1770221"/>
          </a:xfrm>
          <a:prstGeom prst="rect">
            <a:avLst/>
          </a:prstGeom>
        </p:spPr>
      </p:pic>
    </p:spTree>
    <p:extLst>
      <p:ext uri="{BB962C8B-B14F-4D97-AF65-F5344CB8AC3E}">
        <p14:creationId xmlns:p14="http://schemas.microsoft.com/office/powerpoint/2010/main" val="643630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7">
            <a:extLst>
              <a:ext uri="{FF2B5EF4-FFF2-40B4-BE49-F238E27FC236}">
                <a16:creationId xmlns:a16="http://schemas.microsoft.com/office/drawing/2014/main" id="{275D6C10-B5A7-4715-803E-0501C9C2CC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3ADFFBD-CE88-214C-94A3-63B1290B4157}"/>
              </a:ext>
            </a:extLst>
          </p:cNvPr>
          <p:cNvSpPr/>
          <p:nvPr/>
        </p:nvSpPr>
        <p:spPr>
          <a:xfrm>
            <a:off x="713956" y="1110282"/>
            <a:ext cx="5254752" cy="23989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latin typeface="+mj-lt"/>
                <a:ea typeface="+mj-ea"/>
                <a:cs typeface="+mj-cs"/>
              </a:rPr>
              <a:t>Share</a:t>
            </a:r>
            <a:r>
              <a:rPr lang="en-US" sz="4000" kern="1200">
                <a:latin typeface="+mj-lt"/>
                <a:ea typeface="+mj-ea"/>
                <a:cs typeface="+mj-cs"/>
              </a:rPr>
              <a:t> </a:t>
            </a:r>
            <a:r>
              <a:rPr lang="en-US" sz="4000">
                <a:latin typeface="+mj-lt"/>
                <a:ea typeface="+mj-ea"/>
                <a:cs typeface="+mj-cs"/>
              </a:rPr>
              <a:t>with your teacher on your </a:t>
            </a:r>
            <a:endParaRPr lang="en-US"/>
          </a:p>
          <a:p>
            <a:pPr>
              <a:lnSpc>
                <a:spcPct val="90000"/>
              </a:lnSpc>
              <a:spcBef>
                <a:spcPct val="0"/>
              </a:spcBef>
              <a:spcAft>
                <a:spcPts val="600"/>
              </a:spcAft>
            </a:pPr>
            <a:r>
              <a:rPr lang="en-US" sz="4000">
                <a:latin typeface="+mj-lt"/>
                <a:ea typeface="+mj-ea"/>
                <a:cs typeface="+mj-cs"/>
              </a:rPr>
              <a:t>learning platform</a:t>
            </a:r>
            <a:r>
              <a:rPr lang="en-US" sz="4000" kern="1200">
                <a:latin typeface="+mj-lt"/>
                <a:ea typeface="+mj-ea"/>
                <a:cs typeface="+mj-cs"/>
              </a:rPr>
              <a:t>.</a:t>
            </a:r>
            <a:endParaRPr lang="en-US">
              <a:ea typeface="+mj-ea"/>
              <a:cs typeface="+mj-cs"/>
            </a:endParaRPr>
          </a:p>
        </p:txBody>
      </p:sp>
      <p:sp>
        <p:nvSpPr>
          <p:cNvPr id="14" name="TextBox 13">
            <a:extLst>
              <a:ext uri="{FF2B5EF4-FFF2-40B4-BE49-F238E27FC236}">
                <a16:creationId xmlns:a16="http://schemas.microsoft.com/office/drawing/2014/main" id="{10D15CE9-1EFB-0D4B-A627-7A0BEA8A178C}"/>
              </a:ext>
            </a:extLst>
          </p:cNvPr>
          <p:cNvSpPr txBox="1"/>
          <p:nvPr/>
        </p:nvSpPr>
        <p:spPr>
          <a:xfrm>
            <a:off x="99851" y="91715"/>
            <a:ext cx="3510423" cy="707886"/>
          </a:xfrm>
          <a:prstGeom prst="rect">
            <a:avLst/>
          </a:prstGeom>
          <a:noFill/>
        </p:spPr>
        <p:txBody>
          <a:bodyPr wrap="square" lIns="91440" tIns="45720" rIns="91440" bIns="45720" rtlCol="0" anchor="t">
            <a:spAutoFit/>
          </a:bodyPr>
          <a:lstStyle/>
          <a:p>
            <a:r>
              <a:rPr lang="en-US" sz="4000" b="1" i="1"/>
              <a:t>Share, </a:t>
            </a:r>
          </a:p>
        </p:txBody>
      </p:sp>
      <p:sp>
        <p:nvSpPr>
          <p:cNvPr id="5" name="Rectangle 4">
            <a:extLst>
              <a:ext uri="{FF2B5EF4-FFF2-40B4-BE49-F238E27FC236}">
                <a16:creationId xmlns:a16="http://schemas.microsoft.com/office/drawing/2014/main" id="{93FFCBB6-40B7-4523-BD0E-0476DDC989DF}"/>
              </a:ext>
            </a:extLst>
          </p:cNvPr>
          <p:cNvSpPr/>
          <p:nvPr/>
        </p:nvSpPr>
        <p:spPr>
          <a:xfrm>
            <a:off x="6012610" y="714554"/>
            <a:ext cx="5664679" cy="5405888"/>
          </a:xfrm>
          <a:prstGeom prst="rect">
            <a:avLst/>
          </a:prstGeom>
          <a:solidFill>
            <a:srgbClr val="28A6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7D0232-8FA0-49E1-81E2-23744A94F24B}"/>
              </a:ext>
            </a:extLst>
          </p:cNvPr>
          <p:cNvSpPr txBox="1"/>
          <p:nvPr/>
        </p:nvSpPr>
        <p:spPr>
          <a:xfrm>
            <a:off x="713117" y="3919268"/>
            <a:ext cx="466976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Segoe UI"/>
              </a:rPr>
              <a:t>1. Your emoji routine. ​</a:t>
            </a:r>
          </a:p>
          <a:p>
            <a:r>
              <a:rPr lang="en-US" sz="2400">
                <a:cs typeface="Segoe UI"/>
              </a:rPr>
              <a:t>2. Your journal entry (writing and/or recording).​</a:t>
            </a:r>
          </a:p>
          <a:p>
            <a:r>
              <a:rPr lang="en-US" sz="2400">
                <a:cs typeface="Segoe UI"/>
              </a:rPr>
              <a:t>3. Your comparison chart​</a:t>
            </a:r>
          </a:p>
          <a:p>
            <a:endParaRPr lang="en-US" sz="2400">
              <a:cs typeface="Segoe UI"/>
            </a:endParaRPr>
          </a:p>
        </p:txBody>
      </p:sp>
      <p:pic>
        <p:nvPicPr>
          <p:cNvPr id="6" name="Picture 5" descr="A picture containing shape&#10;&#10;Description automatically generated">
            <a:extLst>
              <a:ext uri="{FF2B5EF4-FFF2-40B4-BE49-F238E27FC236}">
                <a16:creationId xmlns:a16="http://schemas.microsoft.com/office/drawing/2014/main" id="{89335837-F71D-411B-9F14-513EA04A365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02474" y="1288917"/>
            <a:ext cx="4574920" cy="4518476"/>
          </a:xfrm>
          <a:prstGeom prst="rect">
            <a:avLst/>
          </a:prstGeom>
        </p:spPr>
      </p:pic>
    </p:spTree>
    <p:extLst>
      <p:ext uri="{BB962C8B-B14F-4D97-AF65-F5344CB8AC3E}">
        <p14:creationId xmlns:p14="http://schemas.microsoft.com/office/powerpoint/2010/main" val="73751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E6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50585A3-4C82-464F-A994-96980335C179}"/>
              </a:ext>
            </a:extLst>
          </p:cNvPr>
          <p:cNvSpPr/>
          <p:nvPr/>
        </p:nvSpPr>
        <p:spPr>
          <a:xfrm>
            <a:off x="7986986" y="1919615"/>
            <a:ext cx="3424739" cy="49370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a:solidFill>
                  <a:srgbClr val="FFFFFF"/>
                </a:solidFill>
                <a:cs typeface="Calibri"/>
              </a:rPr>
              <a:t>Video battle</a:t>
            </a:r>
            <a:r>
              <a:rPr lang="en-US" sz="2400">
                <a:solidFill>
                  <a:srgbClr val="FFFFFF"/>
                </a:solidFill>
                <a:cs typeface="Calibri"/>
              </a:rPr>
              <a:t>! You decide who wins. Try them out!</a:t>
            </a:r>
          </a:p>
          <a:p>
            <a:pPr>
              <a:lnSpc>
                <a:spcPct val="90000"/>
              </a:lnSpc>
              <a:spcBef>
                <a:spcPct val="0"/>
              </a:spcBef>
              <a:spcAft>
                <a:spcPts val="600"/>
              </a:spcAft>
            </a:pPr>
            <a:endParaRPr lang="en-US">
              <a:cs typeface="Calibri" panose="020F0502020204030204"/>
            </a:endParaRPr>
          </a:p>
          <a:p>
            <a:pPr>
              <a:lnSpc>
                <a:spcPct val="90000"/>
              </a:lnSpc>
              <a:spcBef>
                <a:spcPct val="0"/>
              </a:spcBef>
              <a:spcAft>
                <a:spcPts val="600"/>
              </a:spcAft>
            </a:pPr>
            <a:r>
              <a:rPr lang="en-US" sz="2400">
                <a:solidFill>
                  <a:srgbClr val="FFFFFF"/>
                </a:solidFill>
                <a:cs typeface="Calibri"/>
              </a:rPr>
              <a:t>Which video inspires you the most? Or can you find another fitness video that inspires you? </a:t>
            </a:r>
            <a:endParaRPr lang="en-US">
              <a:cs typeface="Calibri" panose="020F0502020204030204"/>
            </a:endParaRPr>
          </a:p>
          <a:p>
            <a:pPr marL="800100" lvl="1" indent="-342900">
              <a:lnSpc>
                <a:spcPct val="90000"/>
              </a:lnSpc>
              <a:spcBef>
                <a:spcPct val="0"/>
              </a:spcBef>
              <a:spcAft>
                <a:spcPts val="600"/>
              </a:spcAft>
              <a:buFont typeface="Arial"/>
              <a:buChar char="•"/>
            </a:pPr>
            <a:endParaRPr lang="en-US" sz="2400">
              <a:solidFill>
                <a:srgbClr val="FFFFFF"/>
              </a:solidFill>
              <a:cs typeface="Calibri"/>
            </a:endParaRPr>
          </a:p>
          <a:p>
            <a:pPr indent="-228600">
              <a:lnSpc>
                <a:spcPct val="90000"/>
              </a:lnSpc>
              <a:spcBef>
                <a:spcPct val="0"/>
              </a:spcBef>
              <a:spcAft>
                <a:spcPts val="600"/>
              </a:spcAft>
              <a:buFont typeface="Arial" panose="020B0604020202020204" pitchFamily="34" charset="0"/>
              <a:buChar char="•"/>
            </a:pPr>
            <a:endParaRPr lang="en-US" sz="2000">
              <a:solidFill>
                <a:srgbClr val="FFFFFF"/>
              </a:solidFill>
              <a:cs typeface="Calibri"/>
            </a:endParaRPr>
          </a:p>
        </p:txBody>
      </p:sp>
      <p:sp>
        <p:nvSpPr>
          <p:cNvPr id="3" name="TextBox 2">
            <a:extLst>
              <a:ext uri="{FF2B5EF4-FFF2-40B4-BE49-F238E27FC236}">
                <a16:creationId xmlns:a16="http://schemas.microsoft.com/office/drawing/2014/main" id="{97991FDC-4A34-4A60-B5BA-9F83AF8768B5}"/>
              </a:ext>
            </a:extLst>
          </p:cNvPr>
          <p:cNvSpPr txBox="1"/>
          <p:nvPr/>
        </p:nvSpPr>
        <p:spPr>
          <a:xfrm>
            <a:off x="8073700" y="1180026"/>
            <a:ext cx="3249857" cy="162521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b="1" kern="1200">
                <a:solidFill>
                  <a:srgbClr val="E368DF"/>
                </a:solidFill>
                <a:latin typeface="+mj-lt"/>
                <a:ea typeface="+mj-ea"/>
                <a:cs typeface="+mj-cs"/>
              </a:rPr>
              <a:t>Learning </a:t>
            </a:r>
            <a:r>
              <a:rPr lang="en-US" sz="3600" b="1">
                <a:solidFill>
                  <a:srgbClr val="E368DF"/>
                </a:solidFill>
                <a:latin typeface="+mj-lt"/>
                <a:ea typeface="+mj-ea"/>
                <a:cs typeface="+mj-cs"/>
              </a:rPr>
              <a:t>Provocation</a:t>
            </a:r>
            <a:endParaRPr lang="en-US" sz="3600" b="1" kern="1200">
              <a:solidFill>
                <a:srgbClr val="E368DF"/>
              </a:solidFill>
              <a:latin typeface="+mj-lt"/>
              <a:ea typeface="+mj-ea"/>
              <a:cs typeface="+mj-cs"/>
            </a:endParaRPr>
          </a:p>
        </p:txBody>
      </p:sp>
      <p:sp>
        <p:nvSpPr>
          <p:cNvPr id="6" name="TextBox 5">
            <a:extLst>
              <a:ext uri="{FF2B5EF4-FFF2-40B4-BE49-F238E27FC236}">
                <a16:creationId xmlns:a16="http://schemas.microsoft.com/office/drawing/2014/main" id="{B8FA2B9E-D8CF-4419-99D2-9E2AB80B1EEF}"/>
              </a:ext>
            </a:extLst>
          </p:cNvPr>
          <p:cNvSpPr txBox="1"/>
          <p:nvPr/>
        </p:nvSpPr>
        <p:spPr>
          <a:xfrm>
            <a:off x="850825" y="7190427"/>
            <a:ext cx="64685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mn-lt"/>
                <a:cs typeface="+mn-lt"/>
              </a:rPr>
              <a:t>My wellness is a tray of delicious food. In  </a:t>
            </a:r>
            <a:endParaRPr lang="en-US">
              <a:ea typeface="+mn-lt"/>
              <a:cs typeface="+mn-lt"/>
            </a:endParaRPr>
          </a:p>
          <a:p>
            <a:r>
              <a:rPr lang="en-US" sz="2800">
                <a:ea typeface="+mn-lt"/>
                <a:cs typeface="+mn-lt"/>
              </a:rPr>
              <a:t> </a:t>
            </a:r>
            <a:r>
              <a:rPr lang="en-US">
                <a:cs typeface="Calibri"/>
              </a:rPr>
              <a:t> </a:t>
            </a:r>
          </a:p>
        </p:txBody>
      </p:sp>
      <p:sp>
        <p:nvSpPr>
          <p:cNvPr id="5" name="TextBox 4">
            <a:extLst>
              <a:ext uri="{FF2B5EF4-FFF2-40B4-BE49-F238E27FC236}">
                <a16:creationId xmlns:a16="http://schemas.microsoft.com/office/drawing/2014/main" id="{4D384C58-1652-41A9-9751-508A70F6F299}"/>
              </a:ext>
            </a:extLst>
          </p:cNvPr>
          <p:cNvSpPr txBox="1"/>
          <p:nvPr/>
        </p:nvSpPr>
        <p:spPr>
          <a:xfrm>
            <a:off x="686492" y="4701236"/>
            <a:ext cx="25799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https://www.youtube.com/watch?v=t1KU0gaoy4k</a:t>
            </a:r>
            <a:endParaRPr lang="en-US"/>
          </a:p>
          <a:p>
            <a:endParaRPr lang="en-US">
              <a:cs typeface="Calibri"/>
            </a:endParaRPr>
          </a:p>
        </p:txBody>
      </p:sp>
      <p:pic>
        <p:nvPicPr>
          <p:cNvPr id="7" name="Picture 8" descr="A picture containing sign, person, standing, table&#10;&#10;Description automatically generated">
            <a:extLst>
              <a:ext uri="{FF2B5EF4-FFF2-40B4-BE49-F238E27FC236}">
                <a16:creationId xmlns:a16="http://schemas.microsoft.com/office/drawing/2014/main" id="{1A85B6B1-6C5E-463F-8B6C-5180D8912C14}"/>
              </a:ext>
            </a:extLst>
          </p:cNvPr>
          <p:cNvPicPr>
            <a:picLocks noChangeAspect="1"/>
          </p:cNvPicPr>
          <p:nvPr/>
        </p:nvPicPr>
        <p:blipFill>
          <a:blip r:embed="rId3"/>
          <a:stretch>
            <a:fillRect/>
          </a:stretch>
        </p:blipFill>
        <p:spPr>
          <a:xfrm>
            <a:off x="328922" y="2584553"/>
            <a:ext cx="3265311" cy="2043800"/>
          </a:xfrm>
          <a:prstGeom prst="rect">
            <a:avLst/>
          </a:prstGeom>
        </p:spPr>
      </p:pic>
      <p:sp>
        <p:nvSpPr>
          <p:cNvPr id="9" name="TextBox 8">
            <a:extLst>
              <a:ext uri="{FF2B5EF4-FFF2-40B4-BE49-F238E27FC236}">
                <a16:creationId xmlns:a16="http://schemas.microsoft.com/office/drawing/2014/main" id="{96D773A6-8953-47F5-B07B-914803C92FDE}"/>
              </a:ext>
            </a:extLst>
          </p:cNvPr>
          <p:cNvSpPr txBox="1"/>
          <p:nvPr/>
        </p:nvSpPr>
        <p:spPr>
          <a:xfrm>
            <a:off x="4461614" y="578379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https://www.youtube.com/watch?v=ySCXZgML7cU</a:t>
            </a:r>
            <a:endParaRPr lang="en-US"/>
          </a:p>
          <a:p>
            <a:endParaRPr lang="en-US">
              <a:cs typeface="Calibri"/>
            </a:endParaRPr>
          </a:p>
        </p:txBody>
      </p:sp>
      <p:pic>
        <p:nvPicPr>
          <p:cNvPr id="10" name="Picture 10" descr="A group of people posing for the camera&#10;&#10;Description automatically generated">
            <a:extLst>
              <a:ext uri="{FF2B5EF4-FFF2-40B4-BE49-F238E27FC236}">
                <a16:creationId xmlns:a16="http://schemas.microsoft.com/office/drawing/2014/main" id="{8EC8AACD-C5F9-4C92-AEF3-BEF14C2E6A30}"/>
              </a:ext>
            </a:extLst>
          </p:cNvPr>
          <p:cNvPicPr>
            <a:picLocks noChangeAspect="1"/>
          </p:cNvPicPr>
          <p:nvPr/>
        </p:nvPicPr>
        <p:blipFill>
          <a:blip r:embed="rId5"/>
          <a:stretch>
            <a:fillRect/>
          </a:stretch>
        </p:blipFill>
        <p:spPr>
          <a:xfrm>
            <a:off x="3877733" y="3671316"/>
            <a:ext cx="3505200" cy="2041253"/>
          </a:xfrm>
          <a:prstGeom prst="rect">
            <a:avLst/>
          </a:prstGeom>
        </p:spPr>
      </p:pic>
      <p:sp>
        <p:nvSpPr>
          <p:cNvPr id="11" name="TextBox 10">
            <a:extLst>
              <a:ext uri="{FF2B5EF4-FFF2-40B4-BE49-F238E27FC236}">
                <a16:creationId xmlns:a16="http://schemas.microsoft.com/office/drawing/2014/main" id="{FA117804-E1C8-46F6-A77A-23A6FF5D8744}"/>
              </a:ext>
            </a:extLst>
          </p:cNvPr>
          <p:cNvSpPr txBox="1"/>
          <p:nvPr/>
        </p:nvSpPr>
        <p:spPr>
          <a:xfrm rot="300000">
            <a:off x="4054105" y="2757186"/>
            <a:ext cx="35757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70C0"/>
                </a:solidFill>
              </a:rPr>
              <a:t>Let's Get Moving!</a:t>
            </a:r>
            <a:endParaRPr lang="en-US">
              <a:solidFill>
                <a:srgbClr val="0070C0"/>
              </a:solidFill>
            </a:endParaRPr>
          </a:p>
        </p:txBody>
      </p:sp>
      <p:sp>
        <p:nvSpPr>
          <p:cNvPr id="12" name="Rectangle 11">
            <a:extLst>
              <a:ext uri="{FF2B5EF4-FFF2-40B4-BE49-F238E27FC236}">
                <a16:creationId xmlns:a16="http://schemas.microsoft.com/office/drawing/2014/main" id="{7B34396D-0C20-4304-855D-C3F3FEAE4339}"/>
              </a:ext>
            </a:extLst>
          </p:cNvPr>
          <p:cNvSpPr/>
          <p:nvPr/>
        </p:nvSpPr>
        <p:spPr>
          <a:xfrm>
            <a:off x="320675" y="320675"/>
            <a:ext cx="7055554" cy="1961444"/>
          </a:xfrm>
          <a:prstGeom prst="rect">
            <a:avLst/>
          </a:prstGeom>
          <a:solidFill>
            <a:srgbClr val="F5A12C"/>
          </a:solidFill>
          <a:ln>
            <a:solidFill>
              <a:srgbClr val="F5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904027-1521-41F6-9B80-600F00B6C5D9}"/>
              </a:ext>
            </a:extLst>
          </p:cNvPr>
          <p:cNvSpPr txBox="1"/>
          <p:nvPr/>
        </p:nvSpPr>
        <p:spPr>
          <a:xfrm>
            <a:off x="687380" y="-136591"/>
            <a:ext cx="6618110" cy="171907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800" b="1">
                <a:latin typeface="Calibri Light"/>
                <a:ea typeface="+mn-lt"/>
                <a:cs typeface="+mn-lt"/>
              </a:rPr>
              <a:t>How will I improve my wellness</a:t>
            </a:r>
            <a:r>
              <a:rPr lang="en-US" sz="3800" b="1" kern="1200">
                <a:latin typeface="Calibri Light"/>
                <a:ea typeface="+mn-lt"/>
                <a:cs typeface="+mn-lt"/>
              </a:rPr>
              <a:t>?</a:t>
            </a:r>
            <a:endParaRPr lang="en-US">
              <a:latin typeface="Calibri Light"/>
              <a:ea typeface="+mn-lt"/>
              <a:cs typeface="+mn-lt"/>
            </a:endParaRPr>
          </a:p>
        </p:txBody>
      </p:sp>
    </p:spTree>
    <p:extLst>
      <p:ext uri="{BB962C8B-B14F-4D97-AF65-F5344CB8AC3E}">
        <p14:creationId xmlns:p14="http://schemas.microsoft.com/office/powerpoint/2010/main" val="2577722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06D1C4C-5A13-F34F-8881-96E0F3F80AA4}"/>
              </a:ext>
            </a:extLst>
          </p:cNvPr>
          <p:cNvGrpSpPr/>
          <p:nvPr/>
        </p:nvGrpSpPr>
        <p:grpSpPr>
          <a:xfrm>
            <a:off x="-133155" y="5527509"/>
            <a:ext cx="11894395" cy="2238698"/>
            <a:chOff x="8955491" y="2057400"/>
            <a:chExt cx="2982901" cy="8662546"/>
          </a:xfrm>
        </p:grpSpPr>
        <p:sp>
          <p:nvSpPr>
            <p:cNvPr id="18" name="Rounded Rectangle 17">
              <a:extLst>
                <a:ext uri="{FF2B5EF4-FFF2-40B4-BE49-F238E27FC236}">
                  <a16:creationId xmlns:a16="http://schemas.microsoft.com/office/drawing/2014/main" id="{4D677890-4AD0-B848-9579-3C441A3B4677}"/>
                </a:ext>
              </a:extLst>
            </p:cNvPr>
            <p:cNvSpPr/>
            <p:nvPr/>
          </p:nvSpPr>
          <p:spPr>
            <a:xfrm>
              <a:off x="9212876" y="2057400"/>
              <a:ext cx="2725516" cy="411480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5F7D0B71-B8B2-F944-B23F-71BF9BE08A1A}"/>
                </a:ext>
              </a:extLst>
            </p:cNvPr>
            <p:cNvSpPr txBox="1"/>
            <p:nvPr/>
          </p:nvSpPr>
          <p:spPr>
            <a:xfrm>
              <a:off x="8955491" y="7147160"/>
              <a:ext cx="1872529" cy="3572786"/>
            </a:xfrm>
            <a:prstGeom prst="rect">
              <a:avLst/>
            </a:prstGeom>
            <a:noFill/>
          </p:spPr>
          <p:txBody>
            <a:bodyPr wrap="square" rtlCol="0">
              <a:spAutoFit/>
            </a:bodyPr>
            <a:lstStyle/>
            <a:p>
              <a:r>
                <a:rPr lang="en-US" b="1"/>
                <a:t>Want to learn more?</a:t>
              </a:r>
            </a:p>
            <a:p>
              <a:r>
                <a:rPr lang="en-US" b="1"/>
                <a:t>Read </a:t>
              </a:r>
              <a:r>
                <a:rPr lang="en-US" b="1">
                  <a:hlinkClick r:id="rId2"/>
                </a:rPr>
                <a:t>this</a:t>
              </a:r>
              <a:r>
                <a:rPr lang="en-US" b="1"/>
                <a:t> New York Times article on time management. Scroll to the bottom of the article and respond to any of the prompts listed at the end.</a:t>
              </a:r>
            </a:p>
          </p:txBody>
        </p:sp>
      </p:grpSp>
      <p:sp>
        <p:nvSpPr>
          <p:cNvPr id="25" name="Rounded Rectangle 24">
            <a:extLst>
              <a:ext uri="{FF2B5EF4-FFF2-40B4-BE49-F238E27FC236}">
                <a16:creationId xmlns:a16="http://schemas.microsoft.com/office/drawing/2014/main" id="{CE821E8B-0E85-B048-ACAF-0F97D95142CF}"/>
              </a:ext>
            </a:extLst>
          </p:cNvPr>
          <p:cNvSpPr/>
          <p:nvPr/>
        </p:nvSpPr>
        <p:spPr>
          <a:xfrm>
            <a:off x="8320337" y="1020955"/>
            <a:ext cx="3578386" cy="4226367"/>
          </a:xfrm>
          <a:prstGeom prst="roundRect">
            <a:avLst/>
          </a:prstGeom>
          <a:ln w="38100">
            <a:solidFill>
              <a:srgbClr val="F5A12C"/>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1C424F5C-C7B6-9844-B9C3-1AB8C9C15E52}"/>
              </a:ext>
            </a:extLst>
          </p:cNvPr>
          <p:cNvGrpSpPr/>
          <p:nvPr/>
        </p:nvGrpSpPr>
        <p:grpSpPr>
          <a:xfrm>
            <a:off x="4535063" y="1041456"/>
            <a:ext cx="7519372" cy="4196860"/>
            <a:chOff x="9306648" y="2076314"/>
            <a:chExt cx="6091763" cy="4114800"/>
          </a:xfrm>
        </p:grpSpPr>
        <p:sp>
          <p:nvSpPr>
            <p:cNvPr id="23" name="Rounded Rectangle 22">
              <a:extLst>
                <a:ext uri="{FF2B5EF4-FFF2-40B4-BE49-F238E27FC236}">
                  <a16:creationId xmlns:a16="http://schemas.microsoft.com/office/drawing/2014/main" id="{C3B05B86-D2C6-954A-952E-2366C5B0B08B}"/>
                </a:ext>
              </a:extLst>
            </p:cNvPr>
            <p:cNvSpPr/>
            <p:nvPr/>
          </p:nvSpPr>
          <p:spPr>
            <a:xfrm>
              <a:off x="9306648" y="2076314"/>
              <a:ext cx="2886075" cy="4114800"/>
            </a:xfrm>
            <a:prstGeom prst="roundRect">
              <a:avLst/>
            </a:prstGeom>
            <a:ln w="38100">
              <a:solidFill>
                <a:srgbClr val="F5A12C"/>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endParaRPr lang="en-US">
                <a:cs typeface="Calibri"/>
              </a:endParaRPr>
            </a:p>
          </p:txBody>
        </p:sp>
        <p:sp>
          <p:nvSpPr>
            <p:cNvPr id="24" name="TextBox 23">
              <a:extLst>
                <a:ext uri="{FF2B5EF4-FFF2-40B4-BE49-F238E27FC236}">
                  <a16:creationId xmlns:a16="http://schemas.microsoft.com/office/drawing/2014/main" id="{1ED16C0E-A511-474C-9288-F47BF6C19E6F}"/>
                </a:ext>
              </a:extLst>
            </p:cNvPr>
            <p:cNvSpPr txBox="1"/>
            <p:nvPr/>
          </p:nvSpPr>
          <p:spPr>
            <a:xfrm>
              <a:off x="12554469" y="2290301"/>
              <a:ext cx="2843942" cy="362111"/>
            </a:xfrm>
            <a:prstGeom prst="rect">
              <a:avLst/>
            </a:prstGeom>
            <a:noFill/>
          </p:spPr>
          <p:txBody>
            <a:bodyPr wrap="square" lIns="91440" tIns="45720" rIns="91440" bIns="45720" rtlCol="0" anchor="t">
              <a:spAutoFit/>
            </a:bodyPr>
            <a:lstStyle/>
            <a:p>
              <a:r>
                <a:rPr lang="en-US" b="1"/>
                <a:t>Then, design a motivational text </a:t>
              </a:r>
            </a:p>
          </p:txBody>
        </p:sp>
      </p:grpSp>
      <p:grpSp>
        <p:nvGrpSpPr>
          <p:cNvPr id="20" name="Group 19">
            <a:extLst>
              <a:ext uri="{FF2B5EF4-FFF2-40B4-BE49-F238E27FC236}">
                <a16:creationId xmlns:a16="http://schemas.microsoft.com/office/drawing/2014/main" id="{60E517A8-4A9B-3144-9043-DE7E726AA67B}"/>
              </a:ext>
            </a:extLst>
          </p:cNvPr>
          <p:cNvGrpSpPr/>
          <p:nvPr/>
        </p:nvGrpSpPr>
        <p:grpSpPr>
          <a:xfrm>
            <a:off x="893175" y="1081151"/>
            <a:ext cx="3406069" cy="4226367"/>
            <a:chOff x="4020282" y="2057400"/>
            <a:chExt cx="2886075" cy="4114800"/>
          </a:xfrm>
        </p:grpSpPr>
        <p:sp>
          <p:nvSpPr>
            <p:cNvPr id="27" name="Rounded Rectangle 26">
              <a:extLst>
                <a:ext uri="{FF2B5EF4-FFF2-40B4-BE49-F238E27FC236}">
                  <a16:creationId xmlns:a16="http://schemas.microsoft.com/office/drawing/2014/main" id="{C1E3274A-1337-B741-8527-AB27494DF094}"/>
                </a:ext>
              </a:extLst>
            </p:cNvPr>
            <p:cNvSpPr/>
            <p:nvPr/>
          </p:nvSpPr>
          <p:spPr>
            <a:xfrm>
              <a:off x="4020282" y="2057400"/>
              <a:ext cx="2886075" cy="4114800"/>
            </a:xfrm>
            <a:prstGeom prst="roundRect">
              <a:avLst/>
            </a:prstGeom>
            <a:ln w="38100">
              <a:solidFill>
                <a:srgbClr val="F5A12C"/>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6B71FD38-8986-3C48-ABC3-FEAF43DF9AC2}"/>
                </a:ext>
              </a:extLst>
            </p:cNvPr>
            <p:cNvSpPr txBox="1"/>
            <p:nvPr/>
          </p:nvSpPr>
          <p:spPr>
            <a:xfrm>
              <a:off x="4246542" y="2184956"/>
              <a:ext cx="2290140" cy="359582"/>
            </a:xfrm>
            <a:prstGeom prst="rect">
              <a:avLst/>
            </a:prstGeom>
            <a:noFill/>
          </p:spPr>
          <p:txBody>
            <a:bodyPr wrap="square" lIns="91440" tIns="45720" rIns="91440" bIns="45720" rtlCol="0" anchor="t">
              <a:spAutoFit/>
            </a:bodyPr>
            <a:lstStyle/>
            <a:p>
              <a:r>
                <a:rPr lang="en-US" b="1"/>
                <a:t>First, get inspired</a:t>
              </a:r>
            </a:p>
          </p:txBody>
        </p:sp>
      </p:grpSp>
      <p:sp>
        <p:nvSpPr>
          <p:cNvPr id="26" name="TextBox 25">
            <a:extLst>
              <a:ext uri="{FF2B5EF4-FFF2-40B4-BE49-F238E27FC236}">
                <a16:creationId xmlns:a16="http://schemas.microsoft.com/office/drawing/2014/main" id="{9859D51F-8235-2F44-BB10-F6ADD79153DD}"/>
              </a:ext>
            </a:extLst>
          </p:cNvPr>
          <p:cNvSpPr txBox="1"/>
          <p:nvPr/>
        </p:nvSpPr>
        <p:spPr>
          <a:xfrm>
            <a:off x="4744967" y="1259495"/>
            <a:ext cx="3158641" cy="584775"/>
          </a:xfrm>
          <a:prstGeom prst="rect">
            <a:avLst/>
          </a:prstGeom>
          <a:noFill/>
        </p:spPr>
        <p:txBody>
          <a:bodyPr wrap="square" lIns="91440" tIns="45720" rIns="91440" bIns="45720" rtlCol="0" anchor="t">
            <a:spAutoFit/>
          </a:bodyPr>
          <a:lstStyle/>
          <a:p>
            <a:r>
              <a:rPr lang="en-US" b="1"/>
              <a:t>Next, create an action plan</a:t>
            </a:r>
          </a:p>
          <a:p>
            <a:endParaRPr lang="en-US" sz="1400"/>
          </a:p>
        </p:txBody>
      </p:sp>
      <p:sp>
        <p:nvSpPr>
          <p:cNvPr id="8" name="TextBox 7">
            <a:extLst>
              <a:ext uri="{FF2B5EF4-FFF2-40B4-BE49-F238E27FC236}">
                <a16:creationId xmlns:a16="http://schemas.microsoft.com/office/drawing/2014/main" id="{CD6A950F-7C6D-8D49-820F-ECE7796FD52F}"/>
              </a:ext>
            </a:extLst>
          </p:cNvPr>
          <p:cNvSpPr txBox="1"/>
          <p:nvPr/>
        </p:nvSpPr>
        <p:spPr>
          <a:xfrm>
            <a:off x="8304625" y="1663022"/>
            <a:ext cx="2100263" cy="369332"/>
          </a:xfrm>
          <a:prstGeom prst="rect">
            <a:avLst/>
          </a:prstGeom>
          <a:noFill/>
        </p:spPr>
        <p:txBody>
          <a:bodyPr wrap="square" lIns="91440" tIns="45720" rIns="91440" bIns="45720" rtlCol="0" anchor="t">
            <a:spAutoFit/>
          </a:bodyPr>
          <a:lstStyle/>
          <a:p>
            <a:endParaRPr lang="en-US">
              <a:cs typeface="Calibri"/>
            </a:endParaRPr>
          </a:p>
        </p:txBody>
      </p:sp>
      <p:sp>
        <p:nvSpPr>
          <p:cNvPr id="34" name="Rectangle 33">
            <a:extLst>
              <a:ext uri="{FF2B5EF4-FFF2-40B4-BE49-F238E27FC236}">
                <a16:creationId xmlns:a16="http://schemas.microsoft.com/office/drawing/2014/main" id="{1B979834-B9E1-5C4D-AD40-5CEA2C350EEC}"/>
              </a:ext>
            </a:extLst>
          </p:cNvPr>
          <p:cNvSpPr/>
          <p:nvPr/>
        </p:nvSpPr>
        <p:spPr>
          <a:xfrm>
            <a:off x="1142897" y="1668409"/>
            <a:ext cx="2512122" cy="1477328"/>
          </a:xfrm>
          <a:prstGeom prst="rect">
            <a:avLst/>
          </a:prstGeom>
        </p:spPr>
        <p:txBody>
          <a:bodyPr wrap="square" lIns="91440" tIns="45720" rIns="91440" bIns="45720" anchor="t">
            <a:spAutoFit/>
          </a:bodyPr>
          <a:lstStyle/>
          <a:p>
            <a:r>
              <a:rPr lang="en-US"/>
              <a:t>View</a:t>
            </a:r>
            <a:r>
              <a:rPr lang="en-US" b="1"/>
              <a:t> </a:t>
            </a:r>
            <a:r>
              <a:rPr lang="en-US"/>
              <a:t>the video. Choose to </a:t>
            </a:r>
            <a:r>
              <a:rPr lang="en-US" b="1"/>
              <a:t>write or record</a:t>
            </a:r>
            <a:r>
              <a:rPr lang="en-US"/>
              <a:t> ways the author's life has improved by changing his habits</a:t>
            </a:r>
            <a:r>
              <a:rPr lang="en-US">
                <a:cs typeface="Calibri"/>
              </a:rPr>
              <a:t>.</a:t>
            </a:r>
          </a:p>
        </p:txBody>
      </p:sp>
      <p:sp>
        <p:nvSpPr>
          <p:cNvPr id="35" name="Title 1">
            <a:extLst>
              <a:ext uri="{FF2B5EF4-FFF2-40B4-BE49-F238E27FC236}">
                <a16:creationId xmlns:a16="http://schemas.microsoft.com/office/drawing/2014/main" id="{CCB5C67A-3D06-BD49-B014-A1DC4FAE951E}"/>
              </a:ext>
            </a:extLst>
          </p:cNvPr>
          <p:cNvSpPr>
            <a:spLocks noGrp="1"/>
          </p:cNvSpPr>
          <p:nvPr>
            <p:ph type="title"/>
          </p:nvPr>
        </p:nvSpPr>
        <p:spPr>
          <a:xfrm>
            <a:off x="310444" y="2381"/>
            <a:ext cx="12286094" cy="1325563"/>
          </a:xfrm>
        </p:spPr>
        <p:txBody>
          <a:bodyPr>
            <a:normAutofit/>
          </a:bodyPr>
          <a:lstStyle/>
          <a:p>
            <a:pPr algn="ctr"/>
            <a:r>
              <a:rPr lang="en-US" sz="4800" b="1" dirty="0"/>
              <a:t>How will I improve my personal wellness?</a:t>
            </a:r>
            <a:endParaRPr lang="en-US" sz="4800" b="1" dirty="0">
              <a:cs typeface="Calibri Light"/>
            </a:endParaRPr>
          </a:p>
        </p:txBody>
      </p:sp>
      <p:pic>
        <p:nvPicPr>
          <p:cNvPr id="36" name="Picture 35">
            <a:extLst>
              <a:ext uri="{FF2B5EF4-FFF2-40B4-BE49-F238E27FC236}">
                <a16:creationId xmlns:a16="http://schemas.microsoft.com/office/drawing/2014/main" id="{6FA219A2-1B12-E543-9D48-65923CCD4823}"/>
              </a:ext>
            </a:extLst>
          </p:cNvPr>
          <p:cNvPicPr>
            <a:picLocks noChangeAspect="1"/>
          </p:cNvPicPr>
          <p:nvPr/>
        </p:nvPicPr>
        <p:blipFill>
          <a:blip r:embed="rId3"/>
          <a:stretch>
            <a:fillRect/>
          </a:stretch>
        </p:blipFill>
        <p:spPr>
          <a:xfrm>
            <a:off x="1496865" y="3438709"/>
            <a:ext cx="2455858" cy="1449449"/>
          </a:xfrm>
          <a:prstGeom prst="rect">
            <a:avLst/>
          </a:prstGeom>
        </p:spPr>
      </p:pic>
      <p:sp>
        <p:nvSpPr>
          <p:cNvPr id="2" name="TextBox 1">
            <a:extLst>
              <a:ext uri="{FF2B5EF4-FFF2-40B4-BE49-F238E27FC236}">
                <a16:creationId xmlns:a16="http://schemas.microsoft.com/office/drawing/2014/main" id="{00790168-DFAE-4ADE-9B75-8743E1F30E52}"/>
              </a:ext>
            </a:extLst>
          </p:cNvPr>
          <p:cNvSpPr txBox="1"/>
          <p:nvPr/>
        </p:nvSpPr>
        <p:spPr>
          <a:xfrm>
            <a:off x="-2822" y="67732"/>
            <a:ext cx="30536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Overview</a:t>
            </a:r>
            <a:endParaRPr lang="en-US" sz="2000" b="1">
              <a:cs typeface="Calibri"/>
            </a:endParaRPr>
          </a:p>
          <a:p>
            <a:endParaRPr lang="en-US">
              <a:cs typeface="Calibri"/>
            </a:endParaRPr>
          </a:p>
        </p:txBody>
      </p:sp>
      <p:sp>
        <p:nvSpPr>
          <p:cNvPr id="3" name="Rectangle 2">
            <a:extLst>
              <a:ext uri="{FF2B5EF4-FFF2-40B4-BE49-F238E27FC236}">
                <a16:creationId xmlns:a16="http://schemas.microsoft.com/office/drawing/2014/main" id="{068B52E0-423E-4155-BE37-FDBC6868A849}"/>
              </a:ext>
            </a:extLst>
          </p:cNvPr>
          <p:cNvSpPr/>
          <p:nvPr/>
        </p:nvSpPr>
        <p:spPr>
          <a:xfrm>
            <a:off x="3235041" y="5657123"/>
            <a:ext cx="7191383" cy="1477328"/>
          </a:xfrm>
          <a:prstGeom prst="rect">
            <a:avLst/>
          </a:prstGeom>
        </p:spPr>
        <p:txBody>
          <a:bodyPr wrap="square" lIns="91440" tIns="45720" rIns="91440" bIns="45720" anchor="t">
            <a:spAutoFit/>
          </a:bodyPr>
          <a:lstStyle/>
          <a:p>
            <a:r>
              <a:rPr lang="en-US"/>
              <a:t>1. Your thoughts about the author's life changes </a:t>
            </a:r>
          </a:p>
          <a:p>
            <a:r>
              <a:rPr lang="en-US"/>
              <a:t>2. Your action plan</a:t>
            </a:r>
            <a:endParaRPr lang="en-US">
              <a:cs typeface="Calibri"/>
            </a:endParaRPr>
          </a:p>
          <a:p>
            <a:r>
              <a:rPr lang="en-US">
                <a:cs typeface="Calibri"/>
              </a:rPr>
              <a:t>3. Your first draft and final draft of the motivational text</a:t>
            </a:r>
          </a:p>
          <a:p>
            <a:endParaRPr lang="en-US">
              <a:cs typeface="Calibri"/>
            </a:endParaRPr>
          </a:p>
          <a:p>
            <a:endParaRPr lang="en-US">
              <a:cs typeface="Calibri"/>
            </a:endParaRPr>
          </a:p>
        </p:txBody>
      </p:sp>
      <p:sp>
        <p:nvSpPr>
          <p:cNvPr id="5" name="TextBox 4">
            <a:extLst>
              <a:ext uri="{FF2B5EF4-FFF2-40B4-BE49-F238E27FC236}">
                <a16:creationId xmlns:a16="http://schemas.microsoft.com/office/drawing/2014/main" id="{D68C29A2-E49E-4A03-A96F-43FEFDE1F8CA}"/>
              </a:ext>
            </a:extLst>
          </p:cNvPr>
          <p:cNvSpPr txBox="1"/>
          <p:nvPr/>
        </p:nvSpPr>
        <p:spPr>
          <a:xfrm>
            <a:off x="1699502" y="5743582"/>
            <a:ext cx="1536238" cy="646331"/>
          </a:xfrm>
          <a:prstGeom prst="rect">
            <a:avLst/>
          </a:prstGeom>
          <a:noFill/>
        </p:spPr>
        <p:txBody>
          <a:bodyPr wrap="square" lIns="91440" tIns="45720" rIns="91440" bIns="45720" rtlCol="0" anchor="t">
            <a:spAutoFit/>
          </a:bodyPr>
          <a:lstStyle/>
          <a:p>
            <a:r>
              <a:rPr lang="en-US" b="1"/>
              <a:t>Share with your teacher</a:t>
            </a:r>
            <a:endParaRPr lang="en-US" b="1">
              <a:cs typeface="Calibri"/>
            </a:endParaRPr>
          </a:p>
        </p:txBody>
      </p:sp>
      <p:pic>
        <p:nvPicPr>
          <p:cNvPr id="6" name="Picture 5">
            <a:extLst>
              <a:ext uri="{FF2B5EF4-FFF2-40B4-BE49-F238E27FC236}">
                <a16:creationId xmlns:a16="http://schemas.microsoft.com/office/drawing/2014/main" id="{B6EF37F7-1D33-4F1C-8B5E-E365605A17EF}"/>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026937" y="5723890"/>
            <a:ext cx="484933" cy="484933"/>
          </a:xfrm>
          <a:prstGeom prst="rect">
            <a:avLst/>
          </a:prstGeom>
        </p:spPr>
      </p:pic>
      <p:sp>
        <p:nvSpPr>
          <p:cNvPr id="40" name="Rectangle 39">
            <a:extLst>
              <a:ext uri="{FF2B5EF4-FFF2-40B4-BE49-F238E27FC236}">
                <a16:creationId xmlns:a16="http://schemas.microsoft.com/office/drawing/2014/main" id="{C9B428DF-1ED9-432B-B340-6495B068F811}"/>
              </a:ext>
            </a:extLst>
          </p:cNvPr>
          <p:cNvSpPr/>
          <p:nvPr/>
        </p:nvSpPr>
        <p:spPr>
          <a:xfrm>
            <a:off x="8471888" y="1838808"/>
            <a:ext cx="3273464" cy="3693319"/>
          </a:xfrm>
          <a:prstGeom prst="rect">
            <a:avLst/>
          </a:prstGeom>
        </p:spPr>
        <p:txBody>
          <a:bodyPr wrap="square" lIns="91440" tIns="45720" rIns="91440" bIns="45720" anchor="t">
            <a:spAutoFit/>
          </a:bodyPr>
          <a:lstStyle/>
          <a:p>
            <a:r>
              <a:rPr lang="en-US"/>
              <a:t>Thinking about your plan, create a motivational text with </a:t>
            </a:r>
            <a:r>
              <a:rPr lang="en-US">
                <a:cs typeface="Calibri"/>
              </a:rPr>
              <a:t>positive affirmations. This can help you</a:t>
            </a:r>
          </a:p>
          <a:p>
            <a:r>
              <a:rPr lang="en-US">
                <a:cs typeface="Calibri"/>
              </a:rPr>
              <a:t>reach your goals!</a:t>
            </a:r>
          </a:p>
          <a:p>
            <a:endParaRPr lang="en-US">
              <a:cs typeface="Calibri"/>
            </a:endParaRPr>
          </a:p>
          <a:p>
            <a:r>
              <a:rPr lang="en-US">
                <a:cs typeface="Calibri"/>
              </a:rPr>
              <a:t>Choose one text type: </a:t>
            </a:r>
            <a:endParaRPr lang="en-US"/>
          </a:p>
          <a:p>
            <a:pPr lvl="1"/>
            <a:endParaRPr lang="en-US">
              <a:cs typeface="Calibri"/>
            </a:endParaRPr>
          </a:p>
          <a:p>
            <a:pPr marL="742950" lvl="1" indent="-285750">
              <a:buFont typeface="Wingdings"/>
              <a:buChar char="q"/>
            </a:pPr>
            <a:r>
              <a:rPr lang="en-US">
                <a:cs typeface="Calibri"/>
              </a:rPr>
              <a:t> A video message</a:t>
            </a:r>
          </a:p>
          <a:p>
            <a:pPr marL="742950" lvl="1" indent="-285750">
              <a:buFont typeface="Wingdings"/>
              <a:buChar char="q"/>
            </a:pPr>
            <a:r>
              <a:rPr lang="en-US">
                <a:cs typeface="Calibri"/>
              </a:rPr>
              <a:t> A wellness Box</a:t>
            </a:r>
          </a:p>
          <a:p>
            <a:pPr marL="742950" lvl="1" indent="-285750">
              <a:buFont typeface="Wingdings"/>
              <a:buChar char="q"/>
            </a:pPr>
            <a:r>
              <a:rPr lang="en-US">
                <a:cs typeface="Calibri"/>
              </a:rPr>
              <a:t>Start a blog with your first entry</a:t>
            </a:r>
          </a:p>
          <a:p>
            <a:endParaRPr lang="en-US">
              <a:cs typeface="Calibri"/>
            </a:endParaRPr>
          </a:p>
          <a:p>
            <a:endParaRPr lang="en-US">
              <a:cs typeface="Calibri"/>
            </a:endParaRPr>
          </a:p>
        </p:txBody>
      </p:sp>
      <p:pic>
        <p:nvPicPr>
          <p:cNvPr id="31" name="Picture 31" descr="Shape, rectangle&#10;&#10;Description automatically generated">
            <a:extLst>
              <a:ext uri="{FF2B5EF4-FFF2-40B4-BE49-F238E27FC236}">
                <a16:creationId xmlns:a16="http://schemas.microsoft.com/office/drawing/2014/main" id="{74B0D814-C308-4B37-B024-7022C70B92E6}"/>
              </a:ext>
            </a:extLst>
          </p:cNvPr>
          <p:cNvPicPr>
            <a:picLocks noChangeAspect="1"/>
          </p:cNvPicPr>
          <p:nvPr/>
        </p:nvPicPr>
        <p:blipFill>
          <a:blip r:embed="rId6"/>
          <a:stretch>
            <a:fillRect/>
          </a:stretch>
        </p:blipFill>
        <p:spPr>
          <a:xfrm>
            <a:off x="5142800" y="3085286"/>
            <a:ext cx="2139351" cy="2064376"/>
          </a:xfrm>
          <a:prstGeom prst="rect">
            <a:avLst/>
          </a:prstGeom>
        </p:spPr>
      </p:pic>
      <p:sp>
        <p:nvSpPr>
          <p:cNvPr id="9" name="TextBox 8">
            <a:extLst>
              <a:ext uri="{FF2B5EF4-FFF2-40B4-BE49-F238E27FC236}">
                <a16:creationId xmlns:a16="http://schemas.microsoft.com/office/drawing/2014/main" id="{2EFFE9FE-7705-4049-A158-854531DCD746}"/>
              </a:ext>
            </a:extLst>
          </p:cNvPr>
          <p:cNvSpPr txBox="1"/>
          <p:nvPr/>
        </p:nvSpPr>
        <p:spPr>
          <a:xfrm>
            <a:off x="4753154" y="1842164"/>
            <a:ext cx="3160143" cy="12290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Create an action plan to improve your habits. Decide on how to track progress and overcome challenges.</a:t>
            </a:r>
            <a:endParaRPr lang="en-US">
              <a:cs typeface="Calibri"/>
            </a:endParaRPr>
          </a:p>
        </p:txBody>
      </p:sp>
      <p:sp>
        <p:nvSpPr>
          <p:cNvPr id="10" name="TextBox 9">
            <a:extLst>
              <a:ext uri="{FF2B5EF4-FFF2-40B4-BE49-F238E27FC236}">
                <a16:creationId xmlns:a16="http://schemas.microsoft.com/office/drawing/2014/main" id="{AB315DEC-48C9-474F-BD68-3702E82F5182}"/>
              </a:ext>
            </a:extLst>
          </p:cNvPr>
          <p:cNvSpPr txBox="1"/>
          <p:nvPr/>
        </p:nvSpPr>
        <p:spPr>
          <a:xfrm>
            <a:off x="4738777" y="3242732"/>
            <a:ext cx="2944483"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t>Improve my Habits</a:t>
            </a:r>
            <a:endParaRPr lang="en-US" sz="1200" b="1">
              <a:cs typeface="Calibri"/>
            </a:endParaRPr>
          </a:p>
        </p:txBody>
      </p:sp>
    </p:spTree>
    <p:extLst>
      <p:ext uri="{BB962C8B-B14F-4D97-AF65-F5344CB8AC3E}">
        <p14:creationId xmlns:p14="http://schemas.microsoft.com/office/powerpoint/2010/main" val="68725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12E7CC5-C78B-4EBD-9565-3FA00FAA6C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A4529A5-F675-429F-8044-01372BB134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81458A4-ED07-4A00-A1EE-2D7BDD3C4599}"/>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n-US" sz="6600" kern="1200">
                <a:solidFill>
                  <a:srgbClr val="FFFFFF"/>
                </a:solidFill>
                <a:latin typeface="+mj-lt"/>
                <a:ea typeface="+mj-ea"/>
                <a:cs typeface="+mj-cs"/>
              </a:rPr>
              <a:t>Why is </a:t>
            </a:r>
            <a:r>
              <a:rPr lang="en-US" sz="6600">
                <a:solidFill>
                  <a:srgbClr val="FFFFFF"/>
                </a:solidFill>
              </a:rPr>
              <a:t>Wellness</a:t>
            </a:r>
            <a:r>
              <a:rPr lang="en-US" sz="6600" kern="1200">
                <a:solidFill>
                  <a:srgbClr val="FFFFFF"/>
                </a:solidFill>
                <a:latin typeface="+mj-lt"/>
                <a:ea typeface="+mj-ea"/>
                <a:cs typeface="+mj-cs"/>
              </a:rPr>
              <a:t> </a:t>
            </a:r>
            <a:r>
              <a:rPr lang="en-US" sz="6600">
                <a:solidFill>
                  <a:srgbClr val="FFFFFF"/>
                </a:solidFill>
              </a:rPr>
              <a:t>Important</a:t>
            </a:r>
            <a:r>
              <a:rPr lang="en-US" sz="6600" kern="1200">
                <a:solidFill>
                  <a:srgbClr val="FFFFFF"/>
                </a:solidFill>
                <a:latin typeface="+mj-lt"/>
                <a:ea typeface="+mj-ea"/>
                <a:cs typeface="+mj-cs"/>
              </a:rPr>
              <a:t>?</a:t>
            </a:r>
          </a:p>
        </p:txBody>
      </p:sp>
      <p:sp>
        <p:nvSpPr>
          <p:cNvPr id="11" name="sketch line 1">
            <a:extLst>
              <a:ext uri="{FF2B5EF4-FFF2-40B4-BE49-F238E27FC236}">
                <a16:creationId xmlns:a16="http://schemas.microsoft.com/office/drawing/2014/main" id="{32C5B66D-E390-4A14-AB60-69626CBF29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646273DA-F933-4D17-A5FE-B1EF87FD7A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238C36-7912-4146-BCBF-81FC317D23C1}"/>
              </a:ext>
            </a:extLst>
          </p:cNvPr>
          <p:cNvSpPr txBox="1"/>
          <p:nvPr/>
        </p:nvSpPr>
        <p:spPr>
          <a:xfrm>
            <a:off x="7860043" y="692412"/>
            <a:ext cx="274320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smtClean="0">
                <a:cs typeface="Calibri"/>
              </a:rPr>
              <a:t>Playlist</a:t>
            </a:r>
            <a:endParaRPr lang="en-US" sz="240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8BBC0190-C201-40DE-9109-981AE92D0084}"/>
              </a:ext>
            </a:extLst>
          </p:cNvPr>
          <p:cNvSpPr txBox="1"/>
          <p:nvPr/>
        </p:nvSpPr>
        <p:spPr>
          <a:xfrm>
            <a:off x="7860043" y="1298448"/>
            <a:ext cx="368864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Why is Wellness So Important? </a:t>
            </a:r>
            <a:r>
              <a:rPr lang="en-US" dirty="0"/>
              <a:t>By Ryan Corte</a:t>
            </a:r>
          </a:p>
          <a:p>
            <a:r>
              <a:rPr lang="en-US" dirty="0">
                <a:ea typeface="+mn-lt"/>
                <a:cs typeface="+mn-lt"/>
                <a:hlinkClick r:id="rId2"/>
              </a:rPr>
              <a:t>https://introwellness.com/health/what-is-wellness/</a:t>
            </a:r>
          </a:p>
          <a:p>
            <a:endParaRPr lang="en-US" dirty="0">
              <a:cs typeface="Calibri" panose="020F0502020204030204"/>
            </a:endParaRPr>
          </a:p>
          <a:p>
            <a:r>
              <a:rPr lang="en-US" b="1" dirty="0">
                <a:ea typeface="+mn-lt"/>
                <a:cs typeface="+mn-lt"/>
              </a:rPr>
              <a:t>Indigenous Youth Wellness Website</a:t>
            </a:r>
            <a:r>
              <a:rPr lang="en-US" dirty="0">
                <a:ea typeface="+mn-lt"/>
                <a:cs typeface="+mn-lt"/>
              </a:rPr>
              <a:t> </a:t>
            </a:r>
            <a:r>
              <a:rPr lang="en-US" dirty="0">
                <a:ea typeface="+mn-lt"/>
                <a:cs typeface="+mn-lt"/>
                <a:hlinkClick r:id="rId3"/>
              </a:rPr>
              <a:t>http://www.indigenousyouthwellness.ca/</a:t>
            </a:r>
          </a:p>
          <a:p>
            <a:endParaRPr lang="en-US" dirty="0">
              <a:ea typeface="+mn-lt"/>
              <a:cs typeface="+mn-lt"/>
            </a:endParaRPr>
          </a:p>
          <a:p>
            <a:r>
              <a:rPr lang="en-US" b="1" dirty="0">
                <a:ea typeface="+mn-lt"/>
                <a:cs typeface="+mn-lt"/>
              </a:rPr>
              <a:t>Benefits of Exercise for Health and Wellbeing </a:t>
            </a:r>
            <a:r>
              <a:rPr lang="en-US" dirty="0">
                <a:ea typeface="+mn-lt"/>
                <a:cs typeface="+mn-lt"/>
              </a:rPr>
              <a:t>By Rhodes Wellness College</a:t>
            </a:r>
          </a:p>
          <a:p>
            <a:r>
              <a:rPr lang="en-US" dirty="0">
                <a:ea typeface="+mn-lt"/>
                <a:cs typeface="+mn-lt"/>
                <a:hlinkClick r:id="rId4"/>
              </a:rPr>
              <a:t>https://www.rhodescollege.ca/infographic-why-is-wellness-so-important/</a:t>
            </a:r>
            <a:endParaRPr lang="en-US" dirty="0">
              <a:ea typeface="+mn-lt"/>
              <a:cs typeface="+mn-lt"/>
            </a:endParaRPr>
          </a:p>
          <a:p>
            <a:endParaRPr lang="en-US" dirty="0">
              <a:ea typeface="+mn-lt"/>
              <a:cs typeface="+mn-lt"/>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5" name="TextBox 4">
            <a:extLst>
              <a:ext uri="{FF2B5EF4-FFF2-40B4-BE49-F238E27FC236}">
                <a16:creationId xmlns:a16="http://schemas.microsoft.com/office/drawing/2014/main" id="{BD146038-FA2B-4D6F-9AFA-19D0841B3571}"/>
              </a:ext>
            </a:extLst>
          </p:cNvPr>
          <p:cNvSpPr txBox="1"/>
          <p:nvPr/>
        </p:nvSpPr>
        <p:spPr>
          <a:xfrm>
            <a:off x="842513" y="5788325"/>
            <a:ext cx="61075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Explore the playlist. What words, phrases, and sentences stand out to you about wellness?</a:t>
            </a:r>
          </a:p>
        </p:txBody>
      </p:sp>
    </p:spTree>
    <p:extLst>
      <p:ext uri="{BB962C8B-B14F-4D97-AF65-F5344CB8AC3E}">
        <p14:creationId xmlns:p14="http://schemas.microsoft.com/office/powerpoint/2010/main" val="3409945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pic>
        <p:nvPicPr>
          <p:cNvPr id="4" name="Online Media 3" descr="Try something new for 30 days - Matt Cutts">
            <a:hlinkClick r:id="" action="ppaction://media"/>
            <a:extLst>
              <a:ext uri="{FF2B5EF4-FFF2-40B4-BE49-F238E27FC236}">
                <a16:creationId xmlns:a16="http://schemas.microsoft.com/office/drawing/2014/main" id="{23BE57E0-1F0C-5945-9A83-970603CDAA95}"/>
              </a:ext>
            </a:extLst>
          </p:cNvPr>
          <p:cNvPicPr>
            <a:picLocks noRot="1" noChangeAspect="1"/>
          </p:cNvPicPr>
          <p:nvPr>
            <a:videoFile r:link="rId1"/>
          </p:nvPr>
        </p:nvPicPr>
        <p:blipFill>
          <a:blip r:embed="rId3"/>
          <a:stretch>
            <a:fillRect/>
          </a:stretch>
        </p:blipFill>
        <p:spPr>
          <a:xfrm>
            <a:off x="5677908" y="1920782"/>
            <a:ext cx="6087533" cy="3329870"/>
          </a:xfrm>
          <a:prstGeom prst="rect">
            <a:avLst/>
          </a:prstGeom>
        </p:spPr>
      </p:pic>
      <p:sp>
        <p:nvSpPr>
          <p:cNvPr id="6" name="TextBox 5">
            <a:extLst>
              <a:ext uri="{FF2B5EF4-FFF2-40B4-BE49-F238E27FC236}">
                <a16:creationId xmlns:a16="http://schemas.microsoft.com/office/drawing/2014/main" id="{395A79F9-80D1-2941-9347-BD9E1DFD1DF9}"/>
              </a:ext>
            </a:extLst>
          </p:cNvPr>
          <p:cNvSpPr txBox="1"/>
          <p:nvPr/>
        </p:nvSpPr>
        <p:spPr>
          <a:xfrm>
            <a:off x="7092377" y="4914320"/>
            <a:ext cx="3649226" cy="892552"/>
          </a:xfrm>
          <a:prstGeom prst="rect">
            <a:avLst/>
          </a:prstGeom>
          <a:noFill/>
        </p:spPr>
        <p:txBody>
          <a:bodyPr wrap="square" lIns="91440" tIns="45720" rIns="91440" bIns="45720" rtlCol="0" anchor="t">
            <a:spAutoFit/>
          </a:bodyPr>
          <a:lstStyle/>
          <a:p>
            <a:endParaRPr lang="en-CA" sz="3200">
              <a:cs typeface="Calibri"/>
            </a:endParaRPr>
          </a:p>
          <a:p>
            <a:r>
              <a:rPr lang="en-CA" sz="2000">
                <a:ea typeface="+mn-lt"/>
                <a:cs typeface="+mn-lt"/>
                <a:hlinkClick r:id="rId4"/>
              </a:rPr>
              <a:t>https://youtu.be/UNP03fDSj1U</a:t>
            </a:r>
            <a:endParaRPr lang="en-CA" sz="2000"/>
          </a:p>
        </p:txBody>
      </p:sp>
      <p:sp>
        <p:nvSpPr>
          <p:cNvPr id="10" name="TextBox 9">
            <a:extLst>
              <a:ext uri="{FF2B5EF4-FFF2-40B4-BE49-F238E27FC236}">
                <a16:creationId xmlns:a16="http://schemas.microsoft.com/office/drawing/2014/main" id="{9F6E402F-55AE-9D40-88D0-9861913B13DB}"/>
              </a:ext>
            </a:extLst>
          </p:cNvPr>
          <p:cNvSpPr txBox="1"/>
          <p:nvPr/>
        </p:nvSpPr>
        <p:spPr>
          <a:xfrm>
            <a:off x="58765" y="60123"/>
            <a:ext cx="2248525" cy="707886"/>
          </a:xfrm>
          <a:prstGeom prst="rect">
            <a:avLst/>
          </a:prstGeom>
          <a:noFill/>
        </p:spPr>
        <p:txBody>
          <a:bodyPr wrap="square" lIns="91440" tIns="45720" rIns="91440" bIns="45720" rtlCol="0" anchor="t">
            <a:spAutoFit/>
          </a:bodyPr>
          <a:lstStyle/>
          <a:p>
            <a:r>
              <a:rPr lang="en-US" sz="4000" b="1" i="1"/>
              <a:t>First,</a:t>
            </a:r>
          </a:p>
        </p:txBody>
      </p:sp>
      <p:sp>
        <p:nvSpPr>
          <p:cNvPr id="11" name="Rectangle 10">
            <a:extLst>
              <a:ext uri="{FF2B5EF4-FFF2-40B4-BE49-F238E27FC236}">
                <a16:creationId xmlns:a16="http://schemas.microsoft.com/office/drawing/2014/main" id="{3CA8667E-8F2C-9341-9EFE-A720875361E5}"/>
              </a:ext>
            </a:extLst>
          </p:cNvPr>
          <p:cNvSpPr/>
          <p:nvPr/>
        </p:nvSpPr>
        <p:spPr>
          <a:xfrm>
            <a:off x="960541" y="1911198"/>
            <a:ext cx="4181820" cy="3539430"/>
          </a:xfrm>
          <a:prstGeom prst="rect">
            <a:avLst/>
          </a:prstGeom>
        </p:spPr>
        <p:txBody>
          <a:bodyPr wrap="square" lIns="91440" tIns="45720" rIns="91440" bIns="45720" anchor="t">
            <a:spAutoFit/>
          </a:bodyPr>
          <a:lstStyle/>
          <a:p>
            <a:r>
              <a:rPr lang="en-US" sz="3200">
                <a:ea typeface="+mn-lt"/>
                <a:cs typeface="+mn-lt"/>
              </a:rPr>
              <a:t>1.</a:t>
            </a:r>
            <a:r>
              <a:rPr lang="en-US" sz="3200" b="1">
                <a:ea typeface="+mn-lt"/>
                <a:cs typeface="+mn-lt"/>
              </a:rPr>
              <a:t> View </a:t>
            </a:r>
            <a:r>
              <a:rPr lang="en-US" sz="3200">
                <a:ea typeface="+mn-lt"/>
                <a:cs typeface="+mn-lt"/>
              </a:rPr>
              <a:t>the video. </a:t>
            </a:r>
            <a:endParaRPr lang="en-US"/>
          </a:p>
          <a:p>
            <a:endParaRPr lang="en-US" sz="3200">
              <a:ea typeface="+mn-lt"/>
              <a:cs typeface="+mn-lt"/>
            </a:endParaRPr>
          </a:p>
          <a:p>
            <a:r>
              <a:rPr lang="en-US" sz="3200">
                <a:ea typeface="+mn-lt"/>
                <a:cs typeface="+mn-lt"/>
              </a:rPr>
              <a:t>2. Write down or record ways the author's life has improved</a:t>
            </a:r>
            <a:endParaRPr lang="en-US">
              <a:ea typeface="+mn-lt"/>
              <a:cs typeface="+mn-lt"/>
            </a:endParaRPr>
          </a:p>
          <a:p>
            <a:r>
              <a:rPr lang="en-US" sz="3200">
                <a:ea typeface="+mn-lt"/>
                <a:cs typeface="+mn-lt"/>
              </a:rPr>
              <a:t>by changing his habits.</a:t>
            </a:r>
          </a:p>
          <a:p>
            <a:endParaRPr lang="en-US" sz="3200">
              <a:ea typeface="+mn-lt"/>
              <a:cs typeface="+mn-lt"/>
            </a:endParaRPr>
          </a:p>
        </p:txBody>
      </p:sp>
      <p:sp>
        <p:nvSpPr>
          <p:cNvPr id="2" name="TextBox 1">
            <a:extLst>
              <a:ext uri="{FF2B5EF4-FFF2-40B4-BE49-F238E27FC236}">
                <a16:creationId xmlns:a16="http://schemas.microsoft.com/office/drawing/2014/main" id="{2ADDC26A-CB15-47BB-8864-AD7E049AAF8F}"/>
              </a:ext>
            </a:extLst>
          </p:cNvPr>
          <p:cNvSpPr txBox="1"/>
          <p:nvPr/>
        </p:nvSpPr>
        <p:spPr>
          <a:xfrm>
            <a:off x="3736623" y="505177"/>
            <a:ext cx="63415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Calibri Light"/>
                <a:cs typeface="Calibri Light"/>
              </a:rPr>
              <a:t>Get Inspired​</a:t>
            </a:r>
            <a:endParaRPr lang="en-US" sz="4400" b="1">
              <a:cs typeface="Calibri"/>
            </a:endParaRPr>
          </a:p>
        </p:txBody>
      </p:sp>
    </p:spTree>
    <p:extLst>
      <p:ext uri="{BB962C8B-B14F-4D97-AF65-F5344CB8AC3E}">
        <p14:creationId xmlns:p14="http://schemas.microsoft.com/office/powerpoint/2010/main" val="24882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C9E5EA-E842-4C31-B48E-7FE0B802439C}"/>
              </a:ext>
            </a:extLst>
          </p:cNvPr>
          <p:cNvSpPr/>
          <p:nvPr/>
        </p:nvSpPr>
        <p:spPr>
          <a:xfrm>
            <a:off x="463988" y="1071720"/>
            <a:ext cx="7366643" cy="5724644"/>
          </a:xfrm>
          <a:prstGeom prst="rect">
            <a:avLst/>
          </a:prstGeom>
        </p:spPr>
        <p:txBody>
          <a:bodyPr wrap="square" lIns="91440" tIns="45720" rIns="91440" bIns="45720" anchor="t">
            <a:spAutoFit/>
          </a:bodyPr>
          <a:lstStyle/>
          <a:p>
            <a:endParaRPr lang="en-US" sz="2400" dirty="0">
              <a:ea typeface="+mn-lt"/>
              <a:cs typeface="+mn-lt"/>
            </a:endParaRPr>
          </a:p>
          <a:p>
            <a:r>
              <a:rPr lang="en-US" sz="2800" dirty="0">
                <a:ea typeface="+mn-lt"/>
                <a:cs typeface="+mn-lt"/>
              </a:rPr>
              <a:t>Improve your life by creating this </a:t>
            </a:r>
            <a:r>
              <a:rPr lang="en-US" sz="2800" b="1" dirty="0">
                <a:ea typeface="+mn-lt"/>
                <a:cs typeface="+mn-lt"/>
              </a:rPr>
              <a:t>3-part action plan </a:t>
            </a:r>
            <a:r>
              <a:rPr lang="en-US" sz="2800" dirty="0">
                <a:ea typeface="+mn-lt"/>
                <a:cs typeface="+mn-lt"/>
              </a:rPr>
              <a:t>to change your habits. Then, put your plan into action! </a:t>
            </a:r>
          </a:p>
          <a:p>
            <a:endParaRPr lang="en-US" sz="2400" dirty="0">
              <a:ea typeface="+mn-lt"/>
              <a:cs typeface="+mn-lt"/>
            </a:endParaRPr>
          </a:p>
          <a:p>
            <a:r>
              <a:rPr lang="en-US" sz="2400" b="1" dirty="0">
                <a:ea typeface="+mn-lt"/>
                <a:cs typeface="+mn-lt"/>
              </a:rPr>
              <a:t>Part 1</a:t>
            </a:r>
            <a:r>
              <a:rPr lang="en-US" sz="2400" dirty="0">
                <a:ea typeface="+mn-lt"/>
                <a:cs typeface="+mn-lt"/>
              </a:rPr>
              <a:t>.  Reflect on the things in your life that you want to improve. Use the T-Chart to brainstorm the habits you want to 'Do More Of' or 'Do Less Of'. These will be your </a:t>
            </a:r>
            <a:r>
              <a:rPr lang="en-US" sz="2400" dirty="0" smtClean="0">
                <a:ea typeface="+mn-lt"/>
                <a:cs typeface="+mn-lt"/>
              </a:rPr>
              <a:t>goals.</a:t>
            </a:r>
            <a:endParaRPr lang="en-US" sz="2400" dirty="0">
              <a:cs typeface="Calibri"/>
            </a:endParaRPr>
          </a:p>
          <a:p>
            <a:endParaRPr lang="en-US" sz="2400" dirty="0">
              <a:ea typeface="+mn-lt"/>
              <a:cs typeface="+mn-lt"/>
            </a:endParaRPr>
          </a:p>
          <a:p>
            <a:r>
              <a:rPr lang="en-US" sz="2400" b="1" dirty="0">
                <a:ea typeface="+mn-lt"/>
                <a:cs typeface="+mn-lt"/>
              </a:rPr>
              <a:t>Part 2</a:t>
            </a:r>
            <a:r>
              <a:rPr lang="en-US" sz="2400" dirty="0">
                <a:ea typeface="+mn-lt"/>
                <a:cs typeface="+mn-lt"/>
              </a:rPr>
              <a:t>. Explain how you will track your progress. What system will you use. Add a "tracker tool" as needed.</a:t>
            </a:r>
            <a:endParaRPr lang="en-US" sz="2400" dirty="0">
              <a:cs typeface="Calibri"/>
            </a:endParaRPr>
          </a:p>
          <a:p>
            <a:endParaRPr lang="en-US" dirty="0">
              <a:cs typeface="Calibri" panose="020F0502020204030204"/>
            </a:endParaRPr>
          </a:p>
          <a:p>
            <a:r>
              <a:rPr lang="en-US" sz="2400" b="1" dirty="0">
                <a:cs typeface="Calibri" panose="020F0502020204030204"/>
              </a:rPr>
              <a:t>Part 3</a:t>
            </a:r>
            <a:r>
              <a:rPr lang="en-US" sz="2400" dirty="0">
                <a:cs typeface="Calibri" panose="020F0502020204030204"/>
              </a:rPr>
              <a:t>. Describe two or more challenges you may encounter. How might you overcome these challenges.</a:t>
            </a:r>
          </a:p>
        </p:txBody>
      </p:sp>
      <p:sp>
        <p:nvSpPr>
          <p:cNvPr id="4" name="TextBox 3">
            <a:extLst>
              <a:ext uri="{FF2B5EF4-FFF2-40B4-BE49-F238E27FC236}">
                <a16:creationId xmlns:a16="http://schemas.microsoft.com/office/drawing/2014/main" id="{AA77E3C5-58EC-4B2F-AEC6-4AA620454196}"/>
              </a:ext>
            </a:extLst>
          </p:cNvPr>
          <p:cNvSpPr txBox="1"/>
          <p:nvPr/>
        </p:nvSpPr>
        <p:spPr>
          <a:xfrm>
            <a:off x="94891" y="10926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i="1"/>
              <a:t>Next,</a:t>
            </a:r>
            <a:endParaRPr lang="en-US" sz="4000"/>
          </a:p>
        </p:txBody>
      </p:sp>
      <p:pic>
        <p:nvPicPr>
          <p:cNvPr id="6" name="Picture 31" descr="Shape, rectangle&#10;&#10;Description automatically generated">
            <a:extLst>
              <a:ext uri="{FF2B5EF4-FFF2-40B4-BE49-F238E27FC236}">
                <a16:creationId xmlns:a16="http://schemas.microsoft.com/office/drawing/2014/main" id="{7FB61A3F-573A-4DDE-B9B7-8970F7A56BB3}"/>
              </a:ext>
            </a:extLst>
          </p:cNvPr>
          <p:cNvPicPr>
            <a:picLocks noChangeAspect="1"/>
          </p:cNvPicPr>
          <p:nvPr/>
        </p:nvPicPr>
        <p:blipFill rotWithShape="1">
          <a:blip r:embed="rId2"/>
          <a:srcRect l="8996" t="5083" r="8663" b="12686"/>
          <a:stretch/>
        </p:blipFill>
        <p:spPr>
          <a:xfrm>
            <a:off x="8183563" y="1911054"/>
            <a:ext cx="3034640" cy="3104446"/>
          </a:xfrm>
          <a:prstGeom prst="rect">
            <a:avLst/>
          </a:prstGeom>
        </p:spPr>
      </p:pic>
      <p:sp>
        <p:nvSpPr>
          <p:cNvPr id="7" name="TextBox 6">
            <a:extLst>
              <a:ext uri="{FF2B5EF4-FFF2-40B4-BE49-F238E27FC236}">
                <a16:creationId xmlns:a16="http://schemas.microsoft.com/office/drawing/2014/main" id="{8D4F8F54-E699-4591-AC87-D9F78A9F8D47}"/>
              </a:ext>
            </a:extLst>
          </p:cNvPr>
          <p:cNvSpPr txBox="1"/>
          <p:nvPr/>
        </p:nvSpPr>
        <p:spPr>
          <a:xfrm>
            <a:off x="8364257" y="2263263"/>
            <a:ext cx="10747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Do More Of</a:t>
            </a:r>
          </a:p>
        </p:txBody>
      </p:sp>
      <p:sp>
        <p:nvSpPr>
          <p:cNvPr id="10" name="TextBox 9">
            <a:extLst>
              <a:ext uri="{FF2B5EF4-FFF2-40B4-BE49-F238E27FC236}">
                <a16:creationId xmlns:a16="http://schemas.microsoft.com/office/drawing/2014/main" id="{71ACF759-C9B5-480C-861E-B4BB1C0CB011}"/>
              </a:ext>
            </a:extLst>
          </p:cNvPr>
          <p:cNvSpPr txBox="1"/>
          <p:nvPr/>
        </p:nvSpPr>
        <p:spPr>
          <a:xfrm>
            <a:off x="9838026" y="2263262"/>
            <a:ext cx="107476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Do Less Of</a:t>
            </a:r>
            <a:endParaRPr lang="en-US" sz="1600" b="1">
              <a:cs typeface="Calibri"/>
            </a:endParaRPr>
          </a:p>
        </p:txBody>
      </p:sp>
      <p:sp>
        <p:nvSpPr>
          <p:cNvPr id="2" name="TextBox 1">
            <a:extLst>
              <a:ext uri="{FF2B5EF4-FFF2-40B4-BE49-F238E27FC236}">
                <a16:creationId xmlns:a16="http://schemas.microsoft.com/office/drawing/2014/main" id="{50070582-2CF4-4324-B544-FEF70E60EB8A}"/>
              </a:ext>
            </a:extLst>
          </p:cNvPr>
          <p:cNvSpPr txBox="1"/>
          <p:nvPr/>
        </p:nvSpPr>
        <p:spPr>
          <a:xfrm>
            <a:off x="8185763" y="1794124"/>
            <a:ext cx="3030308"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Improve my Habits</a:t>
            </a:r>
            <a:endParaRPr lang="en-US" sz="2400" b="1">
              <a:cs typeface="Calibri"/>
            </a:endParaRPr>
          </a:p>
        </p:txBody>
      </p:sp>
      <p:sp>
        <p:nvSpPr>
          <p:cNvPr id="5" name="TextBox 4">
            <a:extLst>
              <a:ext uri="{FF2B5EF4-FFF2-40B4-BE49-F238E27FC236}">
                <a16:creationId xmlns:a16="http://schemas.microsoft.com/office/drawing/2014/main" id="{A59AC922-9E93-479C-B7F9-9061EB31F384}"/>
              </a:ext>
            </a:extLst>
          </p:cNvPr>
          <p:cNvSpPr txBox="1"/>
          <p:nvPr/>
        </p:nvSpPr>
        <p:spPr>
          <a:xfrm>
            <a:off x="3045178" y="561622"/>
            <a:ext cx="63415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Calibri Light"/>
              </a:rPr>
              <a:t>Create an Action Plan</a:t>
            </a:r>
            <a:r>
              <a:rPr lang="en-US" sz="4400">
                <a:latin typeface="Calibri Light"/>
                <a:cs typeface="Calibri Light"/>
              </a:rPr>
              <a:t>​</a:t>
            </a:r>
            <a:endParaRPr lang="en-US" sz="4400">
              <a:cs typeface="Calibri"/>
            </a:endParaRPr>
          </a:p>
        </p:txBody>
      </p:sp>
    </p:spTree>
    <p:extLst>
      <p:ext uri="{BB962C8B-B14F-4D97-AF65-F5344CB8AC3E}">
        <p14:creationId xmlns:p14="http://schemas.microsoft.com/office/powerpoint/2010/main" val="3804758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DAA6-C876-2640-8130-3AEF03E280D9}"/>
              </a:ext>
            </a:extLst>
          </p:cNvPr>
          <p:cNvSpPr>
            <a:spLocks noGrp="1"/>
          </p:cNvSpPr>
          <p:nvPr>
            <p:ph type="title"/>
          </p:nvPr>
        </p:nvSpPr>
        <p:spPr>
          <a:xfrm>
            <a:off x="709350" y="224306"/>
            <a:ext cx="10515600" cy="1325563"/>
          </a:xfrm>
        </p:spPr>
        <p:txBody>
          <a:bodyPr/>
          <a:lstStyle/>
          <a:p>
            <a:pPr algn="ctr"/>
            <a:r>
              <a:rPr lang="en-US" b="1"/>
              <a:t>Design a Motivational Text</a:t>
            </a:r>
            <a:endParaRPr lang="en-US" b="1">
              <a:cs typeface="Calibri Light"/>
            </a:endParaRPr>
          </a:p>
        </p:txBody>
      </p:sp>
      <p:sp>
        <p:nvSpPr>
          <p:cNvPr id="3" name="TextBox 2">
            <a:extLst>
              <a:ext uri="{FF2B5EF4-FFF2-40B4-BE49-F238E27FC236}">
                <a16:creationId xmlns:a16="http://schemas.microsoft.com/office/drawing/2014/main" id="{CAC24D0E-833C-D34E-81E6-87319AE9D0A5}"/>
              </a:ext>
            </a:extLst>
          </p:cNvPr>
          <p:cNvSpPr txBox="1"/>
          <p:nvPr/>
        </p:nvSpPr>
        <p:spPr>
          <a:xfrm>
            <a:off x="530855" y="1422869"/>
            <a:ext cx="11207738" cy="5109091"/>
          </a:xfrm>
          <a:prstGeom prst="rect">
            <a:avLst/>
          </a:prstGeom>
          <a:noFill/>
        </p:spPr>
        <p:txBody>
          <a:bodyPr wrap="square" lIns="91440" tIns="45720" rIns="91440" bIns="45720" rtlCol="0" anchor="t">
            <a:spAutoFit/>
          </a:bodyPr>
          <a:lstStyle/>
          <a:p>
            <a:r>
              <a:rPr lang="en-US" sz="2800"/>
              <a:t>1. Think about the habits you want to improve. Put positive thinking to action. </a:t>
            </a:r>
            <a:r>
              <a:rPr lang="en-US" sz="2800" b="1">
                <a:ea typeface="+mn-lt"/>
                <a:cs typeface="+mn-lt"/>
              </a:rPr>
              <a:t>Create 3 to 5 positive affirmations, </a:t>
            </a:r>
            <a:r>
              <a:rPr lang="en-US" sz="2800">
                <a:ea typeface="+mn-lt"/>
                <a:cs typeface="+mn-lt"/>
              </a:rPr>
              <a:t>motivational statements, to help you reach your goal. Need help? Here are a few </a:t>
            </a:r>
            <a:r>
              <a:rPr lang="en-US" sz="2800">
                <a:ea typeface="+mn-lt"/>
                <a:cs typeface="+mn-lt"/>
                <a:hlinkClick r:id="rId2"/>
              </a:rPr>
              <a:t>examples</a:t>
            </a:r>
            <a:r>
              <a:rPr lang="en-US" sz="2800">
                <a:ea typeface="+mn-lt"/>
                <a:cs typeface="+mn-lt"/>
              </a:rPr>
              <a:t>.</a:t>
            </a:r>
            <a:endParaRPr lang="en-US" sz="2800">
              <a:cs typeface="Calibri"/>
            </a:endParaRPr>
          </a:p>
          <a:p>
            <a:pPr marL="457200" indent="-457200">
              <a:buFont typeface="Arial" panose="020B0604020202020204" pitchFamily="34" charset="0"/>
              <a:buChar char="•"/>
            </a:pPr>
            <a:endParaRPr lang="en-US" sz="2800"/>
          </a:p>
          <a:p>
            <a:r>
              <a:rPr lang="en-US" sz="2800"/>
              <a:t>2. Use these positive affirmations to </a:t>
            </a:r>
            <a:r>
              <a:rPr lang="en-US" sz="2800" b="1"/>
              <a:t>create a motivational text</a:t>
            </a:r>
            <a:r>
              <a:rPr lang="en-US" sz="2800"/>
              <a:t>, a text to inspire you to reach your goals. </a:t>
            </a:r>
            <a:endParaRPr lang="en-US" sz="2800">
              <a:cs typeface="Calibri"/>
            </a:endParaRPr>
          </a:p>
          <a:p>
            <a:pPr lvl="1"/>
            <a:endParaRPr lang="en-US" sz="2800"/>
          </a:p>
          <a:p>
            <a:pPr lvl="1"/>
            <a:r>
              <a:rPr lang="en-US" sz="2800"/>
              <a:t>Choose </a:t>
            </a:r>
            <a:r>
              <a:rPr lang="en-US" sz="2800" b="1"/>
              <a:t>one</a:t>
            </a:r>
            <a:r>
              <a:rPr lang="en-US" sz="2800"/>
              <a:t> of the following:</a:t>
            </a:r>
            <a:endParaRPr lang="en-US" sz="2800">
              <a:cs typeface="Calibri"/>
            </a:endParaRPr>
          </a:p>
          <a:p>
            <a:pPr marL="1371600" lvl="2" indent="-457200">
              <a:buFont typeface="Wingdings"/>
              <a:buChar char="q"/>
            </a:pPr>
            <a:r>
              <a:rPr lang="en-US" sz="2800">
                <a:ea typeface="+mn-lt"/>
                <a:cs typeface="+mn-lt"/>
              </a:rPr>
              <a:t>A video message (Slide 23)</a:t>
            </a:r>
            <a:endParaRPr lang="en-US">
              <a:cs typeface="Calibri" panose="020F0502020204030204"/>
            </a:endParaRPr>
          </a:p>
          <a:p>
            <a:pPr marL="1371600" lvl="2" indent="-457200">
              <a:buFont typeface="Wingdings"/>
              <a:buChar char="q"/>
            </a:pPr>
            <a:r>
              <a:rPr lang="en-US" sz="2800">
                <a:ea typeface="+mn-lt"/>
                <a:cs typeface="+mn-lt"/>
              </a:rPr>
              <a:t>A Wellness Box (Slide 24)</a:t>
            </a:r>
          </a:p>
          <a:p>
            <a:pPr marL="1371600" lvl="2" indent="-457200">
              <a:buFont typeface="Wingdings"/>
              <a:buChar char="q"/>
            </a:pPr>
            <a:r>
              <a:rPr lang="en-US" sz="2800">
                <a:cs typeface="Calibri" panose="020F0502020204030204"/>
              </a:rPr>
              <a:t>Start a blog with your first entry (Slide 25)</a:t>
            </a:r>
          </a:p>
          <a:p>
            <a:pPr marL="285750" indent="-285750">
              <a:buFontTx/>
              <a:buChar char="-"/>
            </a:pPr>
            <a:endParaRPr lang="en-US">
              <a:cs typeface="Calibri" panose="020F0502020204030204"/>
            </a:endParaRPr>
          </a:p>
        </p:txBody>
      </p:sp>
      <p:sp>
        <p:nvSpPr>
          <p:cNvPr id="5" name="TextBox 4">
            <a:extLst>
              <a:ext uri="{FF2B5EF4-FFF2-40B4-BE49-F238E27FC236}">
                <a16:creationId xmlns:a16="http://schemas.microsoft.com/office/drawing/2014/main" id="{0519B7BB-813A-8C43-8363-4C626DBE7384}"/>
              </a:ext>
            </a:extLst>
          </p:cNvPr>
          <p:cNvSpPr txBox="1"/>
          <p:nvPr/>
        </p:nvSpPr>
        <p:spPr>
          <a:xfrm>
            <a:off x="6159" y="78628"/>
            <a:ext cx="2248525" cy="707886"/>
          </a:xfrm>
          <a:prstGeom prst="rect">
            <a:avLst/>
          </a:prstGeom>
          <a:noFill/>
        </p:spPr>
        <p:txBody>
          <a:bodyPr wrap="square" lIns="91440" tIns="45720" rIns="91440" bIns="45720" rtlCol="0" anchor="t">
            <a:spAutoFit/>
          </a:bodyPr>
          <a:lstStyle/>
          <a:p>
            <a:r>
              <a:rPr lang="en-US" sz="4000" b="1" i="1"/>
              <a:t>Then,</a:t>
            </a:r>
          </a:p>
        </p:txBody>
      </p:sp>
      <p:sp>
        <p:nvSpPr>
          <p:cNvPr id="11" name="Star: 5 Points 10">
            <a:extLst>
              <a:ext uri="{FF2B5EF4-FFF2-40B4-BE49-F238E27FC236}">
                <a16:creationId xmlns:a16="http://schemas.microsoft.com/office/drawing/2014/main" id="{2303E60C-1185-4E13-B9A7-03D46348DABF}"/>
              </a:ext>
            </a:extLst>
          </p:cNvPr>
          <p:cNvSpPr/>
          <p:nvPr/>
        </p:nvSpPr>
        <p:spPr>
          <a:xfrm rot="900000">
            <a:off x="8533171" y="3870317"/>
            <a:ext cx="2681112" cy="2356556"/>
          </a:xfrm>
          <a:prstGeom prst="star5">
            <a:avLst/>
          </a:prstGeom>
          <a:solidFill>
            <a:srgbClr val="28A608"/>
          </a:solidFill>
          <a:ln>
            <a:solidFill>
              <a:srgbClr val="28A6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6E812B-DE05-476A-9171-BFAACDCD05AA}"/>
              </a:ext>
            </a:extLst>
          </p:cNvPr>
          <p:cNvSpPr txBox="1"/>
          <p:nvPr/>
        </p:nvSpPr>
        <p:spPr>
          <a:xfrm>
            <a:off x="8294511" y="4456289"/>
            <a:ext cx="292664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bg1"/>
                </a:solidFill>
                <a:cs typeface="Segoe UI"/>
              </a:rPr>
              <a:t>Who is your audience? Yourself! The purpose is to inspire yourself throughout your improvement journey.</a:t>
            </a:r>
            <a:endParaRPr lang="en-US" sz="2000">
              <a:solidFill>
                <a:schemeClr val="bg1"/>
              </a:solidFill>
            </a:endParaRPr>
          </a:p>
        </p:txBody>
      </p:sp>
    </p:spTree>
    <p:extLst>
      <p:ext uri="{BB962C8B-B14F-4D97-AF65-F5344CB8AC3E}">
        <p14:creationId xmlns:p14="http://schemas.microsoft.com/office/powerpoint/2010/main" val="2822311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B5B31-B1DB-4306-8FAB-C3C67C9C9A74}"/>
              </a:ext>
            </a:extLst>
          </p:cNvPr>
          <p:cNvSpPr txBox="1"/>
          <p:nvPr/>
        </p:nvSpPr>
        <p:spPr>
          <a:xfrm>
            <a:off x="258502" y="374249"/>
            <a:ext cx="11742516"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t>Create a Video Message</a:t>
            </a:r>
            <a:endParaRPr lang="en-US" sz="4400" b="1" dirty="0">
              <a:cs typeface="Calibri"/>
            </a:endParaRPr>
          </a:p>
          <a:p>
            <a:endParaRPr lang="en-US" sz="2000" b="1" u="sng" dirty="0"/>
          </a:p>
          <a:p>
            <a:endParaRPr lang="en-US" sz="2000" b="1" u="sng" dirty="0">
              <a:cs typeface="Calibri"/>
            </a:endParaRPr>
          </a:p>
          <a:p>
            <a:endParaRPr lang="en-US" sz="2000" b="1" u="sng" dirty="0"/>
          </a:p>
          <a:p>
            <a:endParaRPr lang="en-US" sz="2000" b="1" u="sng" dirty="0"/>
          </a:p>
          <a:p>
            <a:r>
              <a:rPr lang="en-US" sz="2000" b="1" u="sng" dirty="0"/>
              <a:t>Things to Consider</a:t>
            </a:r>
            <a:endParaRPr lang="en-US" sz="2000" b="1" u="sng" dirty="0">
              <a:cs typeface="Calibri"/>
            </a:endParaRPr>
          </a:p>
          <a:p>
            <a:endParaRPr lang="en-US" sz="2000">
              <a:cs typeface="Calibri"/>
            </a:endParaRPr>
          </a:p>
          <a:p>
            <a:pPr marL="457200" indent="-457200">
              <a:buAutoNum type="arabicPeriod"/>
            </a:pPr>
            <a:r>
              <a:rPr lang="en-US" sz="2000" dirty="0"/>
              <a:t>Begin planning. Who is your audience and what is the purpose of your video? </a:t>
            </a:r>
            <a:endParaRPr lang="en-US" sz="2000" dirty="0">
              <a:cs typeface="Calibri"/>
            </a:endParaRPr>
          </a:p>
          <a:p>
            <a:pPr marL="457200" indent="-457200">
              <a:buAutoNum type="arabicPeriod"/>
            </a:pPr>
            <a:r>
              <a:rPr lang="en-US" sz="2000" dirty="0"/>
              <a:t>What message do you want to send to your audience? What do you want them to think about your idea, topic, or information? </a:t>
            </a:r>
            <a:endParaRPr lang="en-US" sz="2000" dirty="0">
              <a:cs typeface="Calibri"/>
            </a:endParaRPr>
          </a:p>
          <a:p>
            <a:pPr marL="457200" indent="-457200">
              <a:buAutoNum type="arabicPeriod"/>
            </a:pPr>
            <a:r>
              <a:rPr lang="en-US" sz="2000" dirty="0">
                <a:ea typeface="+mn-lt"/>
                <a:cs typeface="+mn-lt"/>
              </a:rPr>
              <a:t>Begin creating. What will your storyboard say and which background and visual elements or props will you include?  </a:t>
            </a:r>
            <a:endParaRPr lang="en-US" sz="2000" dirty="0">
              <a:cs typeface="Calibri"/>
            </a:endParaRPr>
          </a:p>
          <a:p>
            <a:pPr marL="457200" indent="-457200">
              <a:buAutoNum type="arabicPeriod"/>
            </a:pPr>
            <a:r>
              <a:rPr lang="en-US" sz="2000" dirty="0"/>
              <a:t>Begin recording. What recording device will you use (phone, I-Pad, computer program, etc.)?</a:t>
            </a:r>
            <a:endParaRPr lang="en-US" sz="2000" dirty="0">
              <a:cs typeface="Calibri"/>
            </a:endParaRPr>
          </a:p>
          <a:p>
            <a:pPr marL="457200" indent="-457200">
              <a:buAutoNum type="arabicPeriod"/>
            </a:pPr>
            <a:r>
              <a:rPr lang="en-US" sz="2000" dirty="0"/>
              <a:t>Will you require any help using the technology? Who can you ask for help?</a:t>
            </a:r>
            <a:endParaRPr lang="en-US" sz="2000" dirty="0">
              <a:cs typeface="Calibri"/>
            </a:endParaRPr>
          </a:p>
          <a:p>
            <a:pPr marL="457200" indent="-457200">
              <a:buAutoNum type="arabicPeriod"/>
            </a:pPr>
            <a:r>
              <a:rPr lang="en-US" sz="2000" dirty="0">
                <a:cs typeface="Calibri"/>
              </a:rPr>
              <a:t>Where will you film? Do you have a location that is quiet and has good lighting?</a:t>
            </a:r>
          </a:p>
          <a:p>
            <a:pPr marL="457200" indent="-457200">
              <a:buAutoNum type="arabicPeriod"/>
            </a:pPr>
            <a:r>
              <a:rPr lang="en-US" sz="2000" dirty="0">
                <a:ea typeface="+mn-lt"/>
                <a:cs typeface="+mn-lt"/>
              </a:rPr>
              <a:t>Who can you test your video out on? A family member, friend, or classmate? (Slide 26)</a:t>
            </a:r>
          </a:p>
          <a:p>
            <a:pPr marL="457200" indent="-457200">
              <a:buAutoNum type="arabicPeriod"/>
            </a:pPr>
            <a:r>
              <a:rPr lang="en-US" sz="2000" dirty="0">
                <a:cs typeface="Calibri"/>
              </a:rPr>
              <a:t>Revise and edit your video.  </a:t>
            </a:r>
          </a:p>
        </p:txBody>
      </p:sp>
      <p:pic>
        <p:nvPicPr>
          <p:cNvPr id="3" name="Picture 3" descr="A picture containing logo&#10;&#10;Description automatically generated">
            <a:extLst>
              <a:ext uri="{FF2B5EF4-FFF2-40B4-BE49-F238E27FC236}">
                <a16:creationId xmlns:a16="http://schemas.microsoft.com/office/drawing/2014/main" id="{5EEAB6CA-0E26-4FA0-88F7-58E24C2FD16F}"/>
              </a:ext>
            </a:extLst>
          </p:cNvPr>
          <p:cNvPicPr>
            <a:picLocks noChangeAspect="1"/>
          </p:cNvPicPr>
          <p:nvPr/>
        </p:nvPicPr>
        <p:blipFill>
          <a:blip r:embed="rId2"/>
          <a:stretch>
            <a:fillRect/>
          </a:stretch>
        </p:blipFill>
        <p:spPr>
          <a:xfrm>
            <a:off x="5181199" y="1166821"/>
            <a:ext cx="1537505" cy="1299645"/>
          </a:xfrm>
          <a:prstGeom prst="rect">
            <a:avLst/>
          </a:prstGeom>
        </p:spPr>
      </p:pic>
    </p:spTree>
    <p:extLst>
      <p:ext uri="{BB962C8B-B14F-4D97-AF65-F5344CB8AC3E}">
        <p14:creationId xmlns:p14="http://schemas.microsoft.com/office/powerpoint/2010/main" val="2106331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5AAAD-856B-48EE-B8A4-CB16B78AE910}"/>
              </a:ext>
            </a:extLst>
          </p:cNvPr>
          <p:cNvSpPr txBox="1"/>
          <p:nvPr/>
        </p:nvSpPr>
        <p:spPr>
          <a:xfrm>
            <a:off x="190982" y="248855"/>
            <a:ext cx="11858261" cy="670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latin typeface="Calibri Light"/>
                <a:ea typeface="+mn-lt"/>
                <a:cs typeface="+mn-lt"/>
              </a:rPr>
              <a:t>Create a Wellness Box</a:t>
            </a:r>
            <a:r>
              <a:rPr lang="en-US" sz="4400">
                <a:latin typeface="Calibri Light"/>
                <a:ea typeface="+mn-lt"/>
                <a:cs typeface="+mn-lt"/>
              </a:rPr>
              <a:t> </a:t>
            </a:r>
            <a:endParaRPr lang="en-US" sz="4400">
              <a:latin typeface="Calibri Light"/>
              <a:cs typeface="Calibri"/>
            </a:endParaRPr>
          </a:p>
          <a:p>
            <a:endParaRPr lang="en-US" sz="2800" u="sng">
              <a:cs typeface="Calibri" panose="020F0502020204030204"/>
            </a:endParaRPr>
          </a:p>
          <a:p>
            <a:r>
              <a:rPr lang="en-US" sz="2000" b="1" u="sng">
                <a:ea typeface="+mn-lt"/>
                <a:cs typeface="+mn-lt"/>
              </a:rPr>
              <a:t>What is a wellness box?</a:t>
            </a:r>
          </a:p>
          <a:p>
            <a:pPr marL="285750" indent="-285750">
              <a:buFont typeface="Arial"/>
              <a:buChar char="•"/>
            </a:pPr>
            <a:endParaRPr lang="en-US" sz="2000">
              <a:ea typeface="+mn-lt"/>
              <a:cs typeface="+mn-lt"/>
            </a:endParaRPr>
          </a:p>
          <a:p>
            <a:r>
              <a:rPr lang="en-US" sz="2000">
                <a:ea typeface="+mn-lt"/>
                <a:cs typeface="+mn-lt"/>
              </a:rPr>
              <a:t>A wellness box is a cross between a memory box and a shadow box. Its purpose is to provide you with encouragement and inspiration when you hold, look, or smell the items in the box. The items you choose should relate to your positive affirmations and the habits you want to improve. </a:t>
            </a:r>
            <a:endParaRPr lang="en-US" sz="2000">
              <a:cs typeface="Calibri"/>
            </a:endParaRPr>
          </a:p>
          <a:p>
            <a:endParaRPr lang="en-US" sz="2000" b="1" u="sng">
              <a:ea typeface="+mn-lt"/>
              <a:cs typeface="+mn-lt"/>
            </a:endParaRPr>
          </a:p>
          <a:p>
            <a:r>
              <a:rPr lang="en-US" sz="2000" b="1" u="sng">
                <a:ea typeface="+mn-lt"/>
                <a:cs typeface="+mn-lt"/>
              </a:rPr>
              <a:t>Things to Consider</a:t>
            </a:r>
            <a:endParaRPr lang="en-US" sz="2000" b="1" u="sng">
              <a:cs typeface="Calibri"/>
            </a:endParaRPr>
          </a:p>
          <a:p>
            <a:endParaRPr lang="en-US" sz="2000" b="1" u="sng">
              <a:ea typeface="+mn-lt"/>
              <a:cs typeface="+mn-lt"/>
            </a:endParaRPr>
          </a:p>
          <a:p>
            <a:pPr marL="457200" indent="-457200">
              <a:buAutoNum type="arabicPeriod"/>
            </a:pPr>
            <a:r>
              <a:rPr lang="en-US" sz="2000">
                <a:ea typeface="+mn-lt"/>
                <a:cs typeface="+mn-lt"/>
              </a:rPr>
              <a:t>Begin planning. What will you use to hold your items. Shoe box, plastic tub, basket, etc.? </a:t>
            </a:r>
            <a:endParaRPr lang="en-US" sz="2000">
              <a:cs typeface="Calibri"/>
            </a:endParaRPr>
          </a:p>
          <a:p>
            <a:pPr marL="457200" indent="-457200">
              <a:buAutoNum type="arabicPeriod"/>
            </a:pPr>
            <a:r>
              <a:rPr lang="en-US" sz="2000">
                <a:ea typeface="+mn-lt"/>
                <a:cs typeface="+mn-lt"/>
              </a:rPr>
              <a:t>Which 5-7 items will you chose to put into your wellness box? Why or how do they motivated and inspired you to reach your goals?  </a:t>
            </a:r>
            <a:endParaRPr lang="en-US" sz="2000">
              <a:cs typeface="Calibri"/>
            </a:endParaRPr>
          </a:p>
          <a:p>
            <a:pPr marL="457200" indent="-457200">
              <a:buAutoNum type="arabicPeriod"/>
            </a:pPr>
            <a:r>
              <a:rPr lang="en-US" sz="2000">
                <a:ea typeface="+mn-lt"/>
                <a:cs typeface="+mn-lt"/>
              </a:rPr>
              <a:t>Who can you practice sharing your wellness box with? Family, friends, classmates? How will you remember everything you want to say about each item? </a:t>
            </a:r>
          </a:p>
          <a:p>
            <a:pPr marL="457200" indent="-457200">
              <a:buAutoNum type="arabicPeriod"/>
            </a:pPr>
            <a:r>
              <a:rPr lang="en-US" sz="2000">
                <a:ea typeface="+mn-lt"/>
                <a:cs typeface="+mn-lt"/>
              </a:rPr>
              <a:t>How will you share your wellness box with your teacher? Will it be a virtual meeting with your teacher where you show your items and explain why you chose each of them </a:t>
            </a:r>
            <a:r>
              <a:rPr lang="en-US" sz="2000" b="1">
                <a:ea typeface="+mn-lt"/>
                <a:cs typeface="+mn-lt"/>
              </a:rPr>
              <a:t>or</a:t>
            </a:r>
            <a:r>
              <a:rPr lang="en-US" sz="2000">
                <a:ea typeface="+mn-lt"/>
                <a:cs typeface="+mn-lt"/>
              </a:rPr>
              <a:t> will you take a picture of your memory box items and write an explanation for why you chose each one?  </a:t>
            </a:r>
            <a:endParaRPr lang="en-US" sz="2000">
              <a:cs typeface="Calibri"/>
            </a:endParaRPr>
          </a:p>
          <a:p>
            <a:pPr marL="457200" indent="-457200">
              <a:buAutoNum type="arabicPeriod"/>
            </a:pPr>
            <a:endParaRPr lang="en-US" sz="2000">
              <a:cs typeface="Calibri"/>
            </a:endParaRPr>
          </a:p>
          <a:p>
            <a:endParaRPr lang="en-US">
              <a:cs typeface="Calibri"/>
            </a:endParaRPr>
          </a:p>
        </p:txBody>
      </p:sp>
      <p:pic>
        <p:nvPicPr>
          <p:cNvPr id="3" name="Picture 3">
            <a:extLst>
              <a:ext uri="{FF2B5EF4-FFF2-40B4-BE49-F238E27FC236}">
                <a16:creationId xmlns:a16="http://schemas.microsoft.com/office/drawing/2014/main" id="{1C74477A-0A66-49B7-91F8-A341FF7DDCEE}"/>
              </a:ext>
            </a:extLst>
          </p:cNvPr>
          <p:cNvPicPr>
            <a:picLocks noChangeAspect="1"/>
          </p:cNvPicPr>
          <p:nvPr/>
        </p:nvPicPr>
        <p:blipFill>
          <a:blip r:embed="rId2"/>
          <a:stretch>
            <a:fillRect/>
          </a:stretch>
        </p:blipFill>
        <p:spPr>
          <a:xfrm>
            <a:off x="9450729" y="247891"/>
            <a:ext cx="2203049" cy="1471914"/>
          </a:xfrm>
          <a:prstGeom prst="rect">
            <a:avLst/>
          </a:prstGeom>
        </p:spPr>
      </p:pic>
    </p:spTree>
    <p:extLst>
      <p:ext uri="{BB962C8B-B14F-4D97-AF65-F5344CB8AC3E}">
        <p14:creationId xmlns:p14="http://schemas.microsoft.com/office/powerpoint/2010/main" val="2571144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computer&#10;&#10;Description automatically generated">
            <a:extLst>
              <a:ext uri="{FF2B5EF4-FFF2-40B4-BE49-F238E27FC236}">
                <a16:creationId xmlns:a16="http://schemas.microsoft.com/office/drawing/2014/main" id="{0FD5548D-6B39-4B43-B646-5B03F4871F98}"/>
              </a:ext>
            </a:extLst>
          </p:cNvPr>
          <p:cNvPicPr>
            <a:picLocks noChangeAspect="1"/>
          </p:cNvPicPr>
          <p:nvPr/>
        </p:nvPicPr>
        <p:blipFill>
          <a:blip r:embed="rId2"/>
          <a:stretch>
            <a:fillRect/>
          </a:stretch>
        </p:blipFill>
        <p:spPr>
          <a:xfrm rot="360000">
            <a:off x="9321229" y="524801"/>
            <a:ext cx="2799166" cy="2799166"/>
          </a:xfrm>
          <a:prstGeom prst="rect">
            <a:avLst/>
          </a:prstGeom>
        </p:spPr>
      </p:pic>
      <p:sp>
        <p:nvSpPr>
          <p:cNvPr id="3" name="TextBox 2">
            <a:extLst>
              <a:ext uri="{FF2B5EF4-FFF2-40B4-BE49-F238E27FC236}">
                <a16:creationId xmlns:a16="http://schemas.microsoft.com/office/drawing/2014/main" id="{CD48958E-7812-4A45-BBCF-3F6325D25787}"/>
              </a:ext>
            </a:extLst>
          </p:cNvPr>
          <p:cNvSpPr txBox="1"/>
          <p:nvPr/>
        </p:nvSpPr>
        <p:spPr>
          <a:xfrm>
            <a:off x="2405063" y="382249"/>
            <a:ext cx="617702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4400" b="1">
                <a:cs typeface="Calibri"/>
              </a:rPr>
              <a:t>Create a Blog </a:t>
            </a:r>
          </a:p>
        </p:txBody>
      </p:sp>
      <p:sp>
        <p:nvSpPr>
          <p:cNvPr id="5" name="TextBox 4">
            <a:extLst>
              <a:ext uri="{FF2B5EF4-FFF2-40B4-BE49-F238E27FC236}">
                <a16:creationId xmlns:a16="http://schemas.microsoft.com/office/drawing/2014/main" id="{3968D09D-29D2-4305-86CB-583492E68386}"/>
              </a:ext>
            </a:extLst>
          </p:cNvPr>
          <p:cNvSpPr txBox="1"/>
          <p:nvPr/>
        </p:nvSpPr>
        <p:spPr>
          <a:xfrm>
            <a:off x="417050" y="2860402"/>
            <a:ext cx="10020803"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cs typeface="Calibri"/>
              </a:rPr>
              <a:t>Things to Consider</a:t>
            </a:r>
            <a:endParaRPr lang="en-US" dirty="0"/>
          </a:p>
          <a:p>
            <a:endParaRPr lang="en-US" sz="1000" dirty="0">
              <a:cs typeface="Calibri"/>
            </a:endParaRPr>
          </a:p>
          <a:p>
            <a:r>
              <a:rPr lang="en-US" sz="2000" dirty="0">
                <a:cs typeface="Calibri"/>
              </a:rPr>
              <a:t>1. What is the name of your blog? Who is your audience? </a:t>
            </a:r>
          </a:p>
          <a:p>
            <a:endParaRPr lang="en-US" sz="1000" dirty="0">
              <a:cs typeface="Calibri"/>
            </a:endParaRPr>
          </a:p>
          <a:p>
            <a:r>
              <a:rPr lang="en-US" sz="2000" dirty="0">
                <a:cs typeface="Calibri"/>
              </a:rPr>
              <a:t>2. Begin planning. What message do you want to send to your audience for the first blog? How will you organize your blog entry to include your positive affirmations? Remember to</a:t>
            </a:r>
          </a:p>
          <a:p>
            <a:pPr marL="742950" lvl="1" indent="-285750">
              <a:buFont typeface="Arial"/>
              <a:buChar char="•"/>
            </a:pPr>
            <a:r>
              <a:rPr lang="en-US" sz="2000" dirty="0">
                <a:cs typeface="Calibri"/>
              </a:rPr>
              <a:t>write a compelling title and headlines </a:t>
            </a:r>
          </a:p>
          <a:p>
            <a:pPr marL="742950" lvl="1" indent="-285750">
              <a:buFont typeface="Arial"/>
              <a:buChar char="•"/>
            </a:pPr>
            <a:r>
              <a:rPr lang="en-US" sz="2000" dirty="0">
                <a:cs typeface="Calibri"/>
              </a:rPr>
              <a:t>add subheadings and shorter paragraphs to break up the page.</a:t>
            </a:r>
          </a:p>
          <a:p>
            <a:pPr marL="742950" lvl="1" indent="-285750">
              <a:buFont typeface="Arial"/>
              <a:buChar char="•"/>
            </a:pPr>
            <a:r>
              <a:rPr lang="en-US" sz="2000" dirty="0">
                <a:cs typeface="Calibri"/>
              </a:rPr>
              <a:t>gather visual elements you will include in your blog to support your message</a:t>
            </a:r>
          </a:p>
          <a:p>
            <a:endParaRPr lang="en-US" sz="1000" dirty="0">
              <a:cs typeface="Calibri"/>
            </a:endParaRPr>
          </a:p>
          <a:p>
            <a:r>
              <a:rPr lang="en-US" sz="2000" dirty="0">
                <a:cs typeface="Calibri"/>
              </a:rPr>
              <a:t>3. Begin writing. Write a draft of your first blog with a subject line, introduction, and body. </a:t>
            </a:r>
          </a:p>
          <a:p>
            <a:endParaRPr lang="en-US" sz="1000" dirty="0">
              <a:cs typeface="Calibri"/>
            </a:endParaRPr>
          </a:p>
          <a:p>
            <a:r>
              <a:rPr lang="en-US" sz="2000" dirty="0">
                <a:cs typeface="Calibri"/>
              </a:rPr>
              <a:t>4. Revise and edit your blog (Slide 26). Then, post your blog on your chosen blog website.</a:t>
            </a:r>
            <a:r>
              <a:rPr lang="en-US" sz="2000" dirty="0">
                <a:solidFill>
                  <a:srgbClr val="FF0000"/>
                </a:solidFill>
                <a:cs typeface="Calibri"/>
              </a:rPr>
              <a:t> </a:t>
            </a:r>
            <a:endParaRPr lang="en-US" dirty="0"/>
          </a:p>
          <a:p>
            <a:endParaRPr lang="en-US" sz="2400" dirty="0">
              <a:cs typeface="Calibri" panose="020F0502020204030204"/>
            </a:endParaRPr>
          </a:p>
          <a:p>
            <a:endParaRPr lang="en-US" sz="2400" dirty="0">
              <a:cs typeface="Calibri" panose="020F0502020204030204"/>
            </a:endParaRPr>
          </a:p>
        </p:txBody>
      </p:sp>
      <p:sp>
        <p:nvSpPr>
          <p:cNvPr id="2" name="TextBox 1">
            <a:extLst>
              <a:ext uri="{FF2B5EF4-FFF2-40B4-BE49-F238E27FC236}">
                <a16:creationId xmlns:a16="http://schemas.microsoft.com/office/drawing/2014/main" id="{2D0B2BEB-1143-476A-A0A3-D0233C245D28}"/>
              </a:ext>
            </a:extLst>
          </p:cNvPr>
          <p:cNvSpPr txBox="1"/>
          <p:nvPr/>
        </p:nvSpPr>
        <p:spPr>
          <a:xfrm>
            <a:off x="497456" y="1216324"/>
            <a:ext cx="893984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What is a blog?</a:t>
            </a:r>
            <a:endParaRPr lang="en-US"/>
          </a:p>
          <a:p>
            <a:endParaRPr lang="en-US"/>
          </a:p>
          <a:p>
            <a:endParaRPr lang="en-US" sz="2000">
              <a:ea typeface="+mn-lt"/>
              <a:cs typeface="+mn-lt"/>
            </a:endParaRPr>
          </a:p>
        </p:txBody>
      </p:sp>
      <p:sp>
        <p:nvSpPr>
          <p:cNvPr id="6" name="TextBox 5">
            <a:extLst>
              <a:ext uri="{FF2B5EF4-FFF2-40B4-BE49-F238E27FC236}">
                <a16:creationId xmlns:a16="http://schemas.microsoft.com/office/drawing/2014/main" id="{C7634222-942B-4477-A9DD-1F05E6ED6C7A}"/>
              </a:ext>
            </a:extLst>
          </p:cNvPr>
          <p:cNvSpPr txBox="1"/>
          <p:nvPr/>
        </p:nvSpPr>
        <p:spPr>
          <a:xfrm>
            <a:off x="500369" y="1556650"/>
            <a:ext cx="903757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Check out</a:t>
            </a:r>
            <a:endParaRPr lang="en-US"/>
          </a:p>
          <a:p>
            <a:r>
              <a:rPr lang="en-US"/>
              <a:t> </a:t>
            </a:r>
            <a:r>
              <a:rPr lang="en-US">
                <a:hlinkClick r:id="rId3"/>
              </a:rPr>
              <a:t>https://www.youtube.com/watchv=oDxg5ODEXEQ&amp;list=PLq4p3q2fmMYXKSXEmIWBZJb6InDYudtTd%E2%80%8B</a:t>
            </a:r>
            <a:r>
              <a:rPr lang="en-US"/>
              <a:t> </a:t>
            </a:r>
          </a:p>
        </p:txBody>
      </p:sp>
    </p:spTree>
    <p:extLst>
      <p:ext uri="{BB962C8B-B14F-4D97-AF65-F5344CB8AC3E}">
        <p14:creationId xmlns:p14="http://schemas.microsoft.com/office/powerpoint/2010/main" val="111966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1999-4867-4E9C-8DB5-25967AB60910}"/>
              </a:ext>
            </a:extLst>
          </p:cNvPr>
          <p:cNvSpPr>
            <a:spLocks noGrp="1"/>
          </p:cNvSpPr>
          <p:nvPr>
            <p:ph type="title"/>
          </p:nvPr>
        </p:nvSpPr>
        <p:spPr>
          <a:xfrm>
            <a:off x="1653363" y="365760"/>
            <a:ext cx="9367203" cy="1188720"/>
          </a:xfrm>
        </p:spPr>
        <p:txBody>
          <a:bodyPr vert="horz" lIns="91440" tIns="45720" rIns="91440" bIns="45720" rtlCol="0" anchor="ctr">
            <a:normAutofit/>
          </a:bodyPr>
          <a:lstStyle/>
          <a:p>
            <a:r>
              <a:rPr lang="en-US" b="1" kern="1200">
                <a:solidFill>
                  <a:srgbClr val="28A608"/>
                </a:solidFill>
                <a:latin typeface="+mj-lt"/>
                <a:ea typeface="+mj-ea"/>
                <a:cs typeface="+mj-cs"/>
              </a:rPr>
              <a:t>Don't Stop Now!</a:t>
            </a:r>
          </a:p>
        </p:txBody>
      </p:sp>
      <p:sp>
        <p:nvSpPr>
          <p:cNvPr id="23" name="Freeform: Shape 17">
            <a:extLst>
              <a:ext uri="{FF2B5EF4-FFF2-40B4-BE49-F238E27FC236}">
                <a16:creationId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9">
            <a:extLst>
              <a:ext uri="{FF2B5EF4-FFF2-40B4-BE49-F238E27FC236}">
                <a16:creationId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1">
            <a:extLst>
              <a:ext uri="{FF2B5EF4-FFF2-40B4-BE49-F238E27FC236}">
                <a16:creationId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FD675F2-C6C8-4E38-8C58-95E490E79C2D}"/>
              </a:ext>
            </a:extLst>
          </p:cNvPr>
          <p:cNvSpPr txBox="1"/>
          <p:nvPr/>
        </p:nvSpPr>
        <p:spPr>
          <a:xfrm>
            <a:off x="1653363" y="2176272"/>
            <a:ext cx="9367204" cy="4041648"/>
          </a:xfrm>
          <a:prstGeom prst="rect">
            <a:avLst/>
          </a:prstGeom>
        </p:spPr>
        <p:txBody>
          <a:bodyPr vert="horz" lIns="91440" tIns="45720" rIns="91440" bIns="45720" rtlCol="0" anchor="t">
            <a:normAutofit/>
          </a:bodyPr>
          <a:lstStyle/>
          <a:p>
            <a:pPr lvl="1" indent="-228600">
              <a:lnSpc>
                <a:spcPct val="90000"/>
              </a:lnSpc>
              <a:spcAft>
                <a:spcPts val="600"/>
              </a:spcAft>
              <a:buFont typeface="Arial" panose="020B0604020202020204" pitchFamily="34" charset="0"/>
              <a:buChar char="•"/>
            </a:pPr>
            <a:r>
              <a:rPr lang="en-US" sz="2400" dirty="0"/>
              <a:t>Part of good communication is being open to suggestions from others to help send message. </a:t>
            </a:r>
          </a:p>
          <a:p>
            <a:pPr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Share your motivational text with someone (a friend, family member etc.). Get their feedback. How can you make your text better?</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Use their feedback to make changes to your motivational text.</a:t>
            </a:r>
          </a:p>
          <a:p>
            <a:pPr marL="285750"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27333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7">
            <a:extLst>
              <a:ext uri="{FF2B5EF4-FFF2-40B4-BE49-F238E27FC236}">
                <a16:creationId xmlns:a16="http://schemas.microsoft.com/office/drawing/2014/main" id="{275D6C10-B5A7-4715-803E-0501C9C2CC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D15CE9-1EFB-0D4B-A627-7A0BEA8A178C}"/>
              </a:ext>
            </a:extLst>
          </p:cNvPr>
          <p:cNvSpPr txBox="1"/>
          <p:nvPr/>
        </p:nvSpPr>
        <p:spPr>
          <a:xfrm>
            <a:off x="-790" y="106093"/>
            <a:ext cx="3510423" cy="707886"/>
          </a:xfrm>
          <a:prstGeom prst="rect">
            <a:avLst/>
          </a:prstGeom>
          <a:noFill/>
        </p:spPr>
        <p:txBody>
          <a:bodyPr wrap="square" lIns="91440" tIns="45720" rIns="91440" bIns="45720" rtlCol="0" anchor="t">
            <a:spAutoFit/>
          </a:bodyPr>
          <a:lstStyle/>
          <a:p>
            <a:r>
              <a:rPr lang="en-US" sz="4000" b="1" i="1"/>
              <a:t>Share,</a:t>
            </a:r>
            <a:r>
              <a:rPr lang="en-US" sz="2800" b="1" i="1"/>
              <a:t> </a:t>
            </a:r>
          </a:p>
        </p:txBody>
      </p:sp>
      <p:sp>
        <p:nvSpPr>
          <p:cNvPr id="4" name="Rectangle 3">
            <a:extLst>
              <a:ext uri="{FF2B5EF4-FFF2-40B4-BE49-F238E27FC236}">
                <a16:creationId xmlns:a16="http://schemas.microsoft.com/office/drawing/2014/main" id="{A837B4A7-46F6-46FB-96DE-92CB6E1544B4}"/>
              </a:ext>
            </a:extLst>
          </p:cNvPr>
          <p:cNvSpPr/>
          <p:nvPr/>
        </p:nvSpPr>
        <p:spPr>
          <a:xfrm>
            <a:off x="6012610" y="714554"/>
            <a:ext cx="5664679" cy="5405888"/>
          </a:xfrm>
          <a:prstGeom prst="rect">
            <a:avLst/>
          </a:prstGeom>
          <a:solidFill>
            <a:srgbClr val="28A6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B2243D-B3EF-466E-8A7B-4DCD4FB9E17F}"/>
              </a:ext>
            </a:extLst>
          </p:cNvPr>
          <p:cNvSpPr txBox="1"/>
          <p:nvPr/>
        </p:nvSpPr>
        <p:spPr>
          <a:xfrm>
            <a:off x="519289" y="3637845"/>
            <a:ext cx="48175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Segoe UI"/>
              </a:rPr>
              <a:t>1. Your thoughts about the author's life changes ​</a:t>
            </a:r>
          </a:p>
          <a:p>
            <a:r>
              <a:rPr lang="en-US" sz="2400">
                <a:cs typeface="Segoe UI"/>
              </a:rPr>
              <a:t>2. Your action plan​</a:t>
            </a:r>
          </a:p>
          <a:p>
            <a:r>
              <a:rPr lang="en-US" sz="2400">
                <a:cs typeface="Segoe UI"/>
              </a:rPr>
              <a:t>3. Your first draft and final draft of the motivational text</a:t>
            </a:r>
          </a:p>
        </p:txBody>
      </p:sp>
      <p:sp>
        <p:nvSpPr>
          <p:cNvPr id="6" name="Rectangle 5">
            <a:extLst>
              <a:ext uri="{FF2B5EF4-FFF2-40B4-BE49-F238E27FC236}">
                <a16:creationId xmlns:a16="http://schemas.microsoft.com/office/drawing/2014/main" id="{6420A9BF-3DB5-4C0E-9D64-647B06056B69}"/>
              </a:ext>
            </a:extLst>
          </p:cNvPr>
          <p:cNvSpPr/>
          <p:nvPr/>
        </p:nvSpPr>
        <p:spPr>
          <a:xfrm>
            <a:off x="516401" y="842171"/>
            <a:ext cx="5254752" cy="23989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latin typeface="+mj-lt"/>
                <a:ea typeface="+mj-ea"/>
                <a:cs typeface="+mj-cs"/>
              </a:rPr>
              <a:t>Share</a:t>
            </a:r>
            <a:r>
              <a:rPr lang="en-US" sz="4000" kern="1200">
                <a:latin typeface="+mj-lt"/>
                <a:ea typeface="+mj-ea"/>
                <a:cs typeface="+mj-cs"/>
              </a:rPr>
              <a:t> </a:t>
            </a:r>
            <a:r>
              <a:rPr lang="en-US" sz="4000">
                <a:latin typeface="+mj-lt"/>
                <a:ea typeface="+mj-ea"/>
                <a:cs typeface="+mj-cs"/>
              </a:rPr>
              <a:t>with your teacher on your </a:t>
            </a:r>
            <a:endParaRPr lang="en-US"/>
          </a:p>
          <a:p>
            <a:pPr>
              <a:lnSpc>
                <a:spcPct val="90000"/>
              </a:lnSpc>
              <a:spcBef>
                <a:spcPct val="0"/>
              </a:spcBef>
              <a:spcAft>
                <a:spcPts val="600"/>
              </a:spcAft>
            </a:pPr>
            <a:r>
              <a:rPr lang="en-US" sz="4000">
                <a:latin typeface="+mj-lt"/>
                <a:ea typeface="+mj-ea"/>
                <a:cs typeface="+mj-cs"/>
              </a:rPr>
              <a:t>learning platform</a:t>
            </a:r>
            <a:r>
              <a:rPr lang="en-US" sz="4000" kern="1200">
                <a:latin typeface="+mj-lt"/>
                <a:ea typeface="+mj-ea"/>
                <a:cs typeface="+mj-cs"/>
              </a:rPr>
              <a:t>.</a:t>
            </a:r>
            <a:endParaRPr lang="en-US">
              <a:ea typeface="+mj-ea"/>
              <a:cs typeface="+mj-cs"/>
            </a:endParaRPr>
          </a:p>
        </p:txBody>
      </p:sp>
      <p:pic>
        <p:nvPicPr>
          <p:cNvPr id="2" name="Picture 1" descr="A picture containing shape&#10;&#10;Description automatically generated">
            <a:extLst>
              <a:ext uri="{FF2B5EF4-FFF2-40B4-BE49-F238E27FC236}">
                <a16:creationId xmlns:a16="http://schemas.microsoft.com/office/drawing/2014/main" id="{5726EB2F-ECB2-4A55-8AF2-9C7FD24605C6}"/>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02474" y="1288917"/>
            <a:ext cx="4574920" cy="4518476"/>
          </a:xfrm>
          <a:prstGeom prst="rect">
            <a:avLst/>
          </a:prstGeom>
        </p:spPr>
      </p:pic>
    </p:spTree>
    <p:extLst>
      <p:ext uri="{BB962C8B-B14F-4D97-AF65-F5344CB8AC3E}">
        <p14:creationId xmlns:p14="http://schemas.microsoft.com/office/powerpoint/2010/main" val="1735836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7">
            <a:extLst>
              <a:ext uri="{FF2B5EF4-FFF2-40B4-BE49-F238E27FC236}">
                <a16:creationId xmlns:a16="http://schemas.microsoft.com/office/drawing/2014/main" id="{879EECFE-814E-4B68-96A7-86A795BD22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19">
            <a:extLst>
              <a:ext uri="{FF2B5EF4-FFF2-40B4-BE49-F238E27FC236}">
                <a16:creationId xmlns:a16="http://schemas.microsoft.com/office/drawing/2014/main" id="{AF180F00-B4B2-4196-BB1C-ECD21B03F0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a:extLst>
              <a:ext uri="{FF2B5EF4-FFF2-40B4-BE49-F238E27FC236}">
                <a16:creationId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D5390-440E-4359-A1E1-BF768E7719B7}"/>
              </a:ext>
            </a:extLst>
          </p:cNvPr>
          <p:cNvSpPr>
            <a:spLocks noGrp="1"/>
          </p:cNvSpPr>
          <p:nvPr>
            <p:ph type="title"/>
          </p:nvPr>
        </p:nvSpPr>
        <p:spPr>
          <a:xfrm>
            <a:off x="1418542" y="1248489"/>
            <a:ext cx="6117158" cy="4175166"/>
          </a:xfrm>
        </p:spPr>
        <p:txBody>
          <a:bodyPr vert="horz" lIns="91440" tIns="45720" rIns="91440" bIns="45720" rtlCol="0" anchor="ctr">
            <a:normAutofit/>
          </a:bodyPr>
          <a:lstStyle/>
          <a:p>
            <a:pPr algn="r"/>
            <a:r>
              <a:rPr lang="en-US" sz="9600" kern="1200">
                <a:solidFill>
                  <a:schemeClr val="tx1"/>
                </a:solidFill>
                <a:latin typeface="+mj-lt"/>
                <a:ea typeface="+mj-ea"/>
                <a:cs typeface="+mj-cs"/>
                <a:hlinkClick r:id="rId2">
                  <a:extLst>
                    <a:ext uri="{A12FA001-AC4F-418D-AE19-62706E023703}">
                      <ahyp:hlinkClr xmlns="" xmlns:ahyp="http://schemas.microsoft.com/office/drawing/2018/hyperlinkcolor" val="tx"/>
                    </a:ext>
                  </a:extLst>
                </a:hlinkClick>
              </a:rPr>
              <a:t>A special surprise</a:t>
            </a:r>
            <a:r>
              <a:rPr lang="en-US" sz="9600" kern="1200">
                <a:solidFill>
                  <a:schemeClr val="tx1"/>
                </a:solidFill>
                <a:latin typeface="+mj-lt"/>
                <a:ea typeface="+mj-ea"/>
                <a:cs typeface="+mj-cs"/>
                <a:hlinkClick r:id="rId2">
                  <a:extLst>
                    <a:ext uri="{A12FA001-AC4F-418D-AE19-62706E023703}">
                      <ahyp:hlinkClr xmlns="" xmlns:ahyp="http://schemas.microsoft.com/office/drawing/2018/hyperlinkcolor" val="tx"/>
                    </a:ext>
                  </a:extLst>
                </a:hlinkClick>
              </a:rPr>
              <a:t/>
            </a:r>
            <a:br>
              <a:rPr lang="en-US" sz="9600" kern="1200">
                <a:solidFill>
                  <a:schemeClr val="tx1"/>
                </a:solidFill>
                <a:latin typeface="+mj-lt"/>
                <a:ea typeface="+mj-ea"/>
                <a:cs typeface="+mj-cs"/>
                <a:hlinkClick r:id="rId2">
                  <a:extLst>
                    <a:ext uri="{A12FA001-AC4F-418D-AE19-62706E023703}">
                      <ahyp:hlinkClr xmlns="" xmlns:ahyp="http://schemas.microsoft.com/office/drawing/2018/hyperlinkcolor" val="tx"/>
                    </a:ext>
                  </a:extLst>
                </a:hlinkClick>
              </a:rPr>
            </a:br>
            <a:r>
              <a:rPr lang="en-US" sz="9600" kern="1200">
                <a:solidFill>
                  <a:schemeClr val="tx1"/>
                </a:solidFill>
                <a:latin typeface="+mj-lt"/>
                <a:ea typeface="+mj-ea"/>
                <a:cs typeface="+mj-cs"/>
                <a:hlinkClick r:id="rId2">
                  <a:extLst>
                    <a:ext uri="{A12FA001-AC4F-418D-AE19-62706E023703}">
                      <ahyp:hlinkClr xmlns="" xmlns:ahyp="http://schemas.microsoft.com/office/drawing/2018/hyperlinkcolor" val="tx"/>
                    </a:ext>
                  </a:extLst>
                </a:hlinkClick>
              </a:rPr>
              <a:t> for you.</a:t>
            </a:r>
            <a:r>
              <a:rPr lang="en-US" sz="9600" kern="1200">
                <a:solidFill>
                  <a:schemeClr val="tx1"/>
                </a:solidFill>
                <a:latin typeface="+mj-lt"/>
                <a:ea typeface="+mj-ea"/>
                <a:cs typeface="+mj-cs"/>
              </a:rPr>
              <a:t> </a:t>
            </a:r>
          </a:p>
        </p:txBody>
      </p:sp>
      <p:cxnSp>
        <p:nvCxnSpPr>
          <p:cNvPr id="25" name="Straight Connector 23">
            <a:extLst>
              <a:ext uri="{FF2B5EF4-FFF2-40B4-BE49-F238E27FC236}">
                <a16:creationId xmlns:a16="http://schemas.microsoft.com/office/drawing/2014/main" id="{BDF0D3DE-EC74-4C9F-AFA1-DC5CE5236B1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491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75B0-9441-4449-A30D-15A384AB8769}"/>
              </a:ext>
            </a:extLst>
          </p:cNvPr>
          <p:cNvSpPr>
            <a:spLocks noGrp="1"/>
          </p:cNvSpPr>
          <p:nvPr>
            <p:ph type="title"/>
          </p:nvPr>
        </p:nvSpPr>
        <p:spPr/>
        <p:txBody>
          <a:bodyPr/>
          <a:lstStyle/>
          <a:p>
            <a:r>
              <a:rPr lang="en-US"/>
              <a:t>Image Attributions</a:t>
            </a:r>
          </a:p>
        </p:txBody>
      </p:sp>
      <p:sp>
        <p:nvSpPr>
          <p:cNvPr id="3" name="Content Placeholder 2">
            <a:extLst>
              <a:ext uri="{FF2B5EF4-FFF2-40B4-BE49-F238E27FC236}">
                <a16:creationId xmlns:a16="http://schemas.microsoft.com/office/drawing/2014/main" id="{0A992D17-4883-8B47-8515-6395DFE73942}"/>
              </a:ext>
            </a:extLst>
          </p:cNvPr>
          <p:cNvSpPr>
            <a:spLocks noGrp="1"/>
          </p:cNvSpPr>
          <p:nvPr>
            <p:ph idx="1"/>
          </p:nvPr>
        </p:nvSpPr>
        <p:spPr/>
        <p:txBody>
          <a:bodyPr vert="horz" lIns="91440" tIns="45720" rIns="91440" bIns="45720" rtlCol="0" anchor="t">
            <a:normAutofit/>
          </a:bodyPr>
          <a:lstStyle/>
          <a:p>
            <a:r>
              <a:rPr lang="en-US" dirty="0">
                <a:cs typeface="Calibri"/>
              </a:rPr>
              <a:t>No attribution is required for all images </a:t>
            </a:r>
            <a:r>
              <a:rPr lang="en-US" dirty="0">
                <a:ea typeface="+mn-lt"/>
                <a:cs typeface="+mn-lt"/>
                <a:hlinkClick r:id="rId2"/>
              </a:rPr>
              <a:t>https://pixabay.com/</a:t>
            </a:r>
            <a:endParaRPr lang="en-US">
              <a:ea typeface="+mn-lt"/>
              <a:cs typeface="+mn-lt"/>
            </a:endParaRPr>
          </a:p>
          <a:p>
            <a:endParaRPr lang="en-US" dirty="0">
              <a:ea typeface="+mn-lt"/>
              <a:cs typeface="+mn-lt"/>
            </a:endParaRPr>
          </a:p>
          <a:p>
            <a:endParaRPr lang="en-CA" u="sng">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28521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7F8C4C-6144-45EA-8ED5-9564B670A9CF}"/>
              </a:ext>
            </a:extLst>
          </p:cNvPr>
          <p:cNvSpPr>
            <a:spLocks noGrp="1"/>
          </p:cNvSpPr>
          <p:nvPr>
            <p:ph type="title"/>
          </p:nvPr>
        </p:nvSpPr>
        <p:spPr>
          <a:xfrm>
            <a:off x="4403959" y="1148404"/>
            <a:ext cx="7451796" cy="3671236"/>
          </a:xfrm>
        </p:spPr>
        <p:txBody>
          <a:bodyPr vert="horz" lIns="91440" tIns="45720" rIns="91440" bIns="45720" rtlCol="0" anchor="b">
            <a:normAutofit/>
          </a:bodyPr>
          <a:lstStyle/>
          <a:p>
            <a:pPr algn="r"/>
            <a:r>
              <a:rPr lang="en-US" sz="3600" b="1" kern="1200" dirty="0">
                <a:latin typeface="+mj-lt"/>
                <a:ea typeface="+mj-ea"/>
                <a:cs typeface="+mj-cs"/>
              </a:rPr>
              <a:t>What can you do to </a:t>
            </a:r>
            <a:r>
              <a:rPr lang="en-US" sz="3600" b="1" dirty="0"/>
              <a:t>improve your wellness </a:t>
            </a:r>
            <a:r>
              <a:rPr lang="en-US" sz="3600" b="1" kern="1200" dirty="0">
                <a:latin typeface="+mj-lt"/>
                <a:ea typeface="+mj-ea"/>
                <a:cs typeface="+mj-cs"/>
              </a:rPr>
              <a:t>and promote </a:t>
            </a:r>
            <a:r>
              <a:rPr lang="en-US" sz="3600" b="1" dirty="0"/>
              <a:t>healthy habits</a:t>
            </a:r>
            <a:r>
              <a:rPr lang="en-US" sz="3600" b="1" kern="1200" dirty="0">
                <a:latin typeface="+mj-lt"/>
                <a:ea typeface="+mj-ea"/>
                <a:cs typeface="+mj-cs"/>
              </a:rPr>
              <a:t>?</a:t>
            </a:r>
            <a:r>
              <a:rPr lang="en-US" sz="3600" kern="1200" dirty="0"/>
              <a:t/>
            </a:r>
            <a:br>
              <a:rPr lang="en-US" sz="3600" kern="1200" dirty="0"/>
            </a:br>
            <a:r>
              <a:rPr lang="en-US" sz="2900" kern="1200" dirty="0"/>
              <a:t/>
            </a:r>
            <a:br>
              <a:rPr lang="en-US" sz="2900" kern="1200" dirty="0"/>
            </a:br>
            <a:r>
              <a:rPr lang="en-US" sz="2900" kern="1200" dirty="0"/>
              <a:t/>
            </a:r>
            <a:br>
              <a:rPr lang="en-US" sz="2900" kern="1200" dirty="0"/>
            </a:br>
            <a:endParaRPr lang="en-US" sz="2900" kern="1200">
              <a:solidFill>
                <a:schemeClr val="tx1"/>
              </a:solidFill>
              <a:latin typeface="+mj-lt"/>
              <a:cs typeface="Calibri Light" panose="020F0302020204030204"/>
            </a:endParaRPr>
          </a:p>
        </p:txBody>
      </p:sp>
      <p:sp>
        <p:nvSpPr>
          <p:cNvPr id="3" name="TextBox 2">
            <a:extLst>
              <a:ext uri="{FF2B5EF4-FFF2-40B4-BE49-F238E27FC236}">
                <a16:creationId xmlns:a16="http://schemas.microsoft.com/office/drawing/2014/main" id="{FEA79003-DE50-4F1B-8711-3AC867CF3325}"/>
              </a:ext>
            </a:extLst>
          </p:cNvPr>
          <p:cNvSpPr txBox="1"/>
          <p:nvPr/>
        </p:nvSpPr>
        <p:spPr>
          <a:xfrm>
            <a:off x="4959762" y="4094990"/>
            <a:ext cx="67201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a:solidFill>
                  <a:srgbClr val="00B050"/>
                </a:solidFill>
                <a:latin typeface="Arial"/>
                <a:cs typeface="Arial"/>
              </a:rPr>
              <a:t>Challenge: </a:t>
            </a:r>
            <a:r>
              <a:rPr lang="en-US" sz="2400">
                <a:solidFill>
                  <a:srgbClr val="00B050"/>
                </a:solidFill>
                <a:latin typeface="Arial"/>
                <a:cs typeface="Arial"/>
              </a:rPr>
              <a:t>Propose actions to improve your personal care and wellness.</a:t>
            </a:r>
          </a:p>
        </p:txBody>
      </p:sp>
    </p:spTree>
    <p:extLst>
      <p:ext uri="{BB962C8B-B14F-4D97-AF65-F5344CB8AC3E}">
        <p14:creationId xmlns:p14="http://schemas.microsoft.com/office/powerpoint/2010/main" val="2713959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10">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F8C4C-6144-45EA-8ED5-9564B670A9CF}"/>
              </a:ext>
            </a:extLst>
          </p:cNvPr>
          <p:cNvSpPr>
            <a:spLocks noGrp="1"/>
          </p:cNvSpPr>
          <p:nvPr>
            <p:ph type="title"/>
          </p:nvPr>
        </p:nvSpPr>
        <p:spPr>
          <a:xfrm>
            <a:off x="1033434" y="1654304"/>
            <a:ext cx="3229373" cy="4480726"/>
          </a:xfrm>
        </p:spPr>
        <p:txBody>
          <a:bodyPr vert="horz" lIns="91440" tIns="45720" rIns="91440" bIns="45720" rtlCol="0" anchor="ctr">
            <a:normAutofit/>
          </a:bodyPr>
          <a:lstStyle/>
          <a:p>
            <a:pPr algn="r"/>
            <a:r>
              <a:rPr lang="en-US" sz="5600" b="1" kern="1200">
                <a:solidFill>
                  <a:schemeClr val="tx1"/>
                </a:solidFill>
                <a:latin typeface="+mj-lt"/>
                <a:ea typeface="+mj-ea"/>
                <a:cs typeface="+mj-cs"/>
              </a:rPr>
              <a:t>What will I learn?</a:t>
            </a:r>
            <a:r>
              <a:rPr lang="en-US" sz="5600" kern="1200">
                <a:solidFill>
                  <a:schemeClr val="tx1"/>
                </a:solidFill>
                <a:latin typeface="+mj-lt"/>
                <a:ea typeface="+mj-ea"/>
                <a:cs typeface="+mj-cs"/>
              </a:rPr>
              <a:t/>
            </a:r>
            <a:br>
              <a:rPr lang="en-US" sz="5600" kern="1200">
                <a:solidFill>
                  <a:schemeClr val="tx1"/>
                </a:solidFill>
                <a:latin typeface="+mj-lt"/>
                <a:ea typeface="+mj-ea"/>
                <a:cs typeface="+mj-cs"/>
              </a:rPr>
            </a:br>
            <a:r>
              <a:rPr lang="en-US" sz="5600" kern="1200">
                <a:solidFill>
                  <a:schemeClr val="tx1"/>
                </a:solidFill>
                <a:latin typeface="+mj-lt"/>
                <a:ea typeface="+mj-ea"/>
                <a:cs typeface="+mj-cs"/>
              </a:rPr>
              <a:t/>
            </a:r>
            <a:br>
              <a:rPr lang="en-US" sz="5600" kern="1200">
                <a:solidFill>
                  <a:schemeClr val="tx1"/>
                </a:solidFill>
                <a:latin typeface="+mj-lt"/>
                <a:ea typeface="+mj-ea"/>
                <a:cs typeface="+mj-cs"/>
              </a:rPr>
            </a:br>
            <a:r>
              <a:rPr lang="en-US" sz="5600" kern="1200">
                <a:solidFill>
                  <a:schemeClr val="tx1"/>
                </a:solidFill>
                <a:latin typeface="+mj-lt"/>
                <a:ea typeface="+mj-ea"/>
                <a:cs typeface="+mj-cs"/>
              </a:rPr>
              <a:t/>
            </a:r>
            <a:br>
              <a:rPr lang="en-US" sz="5600" kern="1200">
                <a:solidFill>
                  <a:schemeClr val="tx1"/>
                </a:solidFill>
                <a:latin typeface="+mj-lt"/>
                <a:ea typeface="+mj-ea"/>
                <a:cs typeface="+mj-cs"/>
              </a:rPr>
            </a:br>
            <a:endParaRPr lang="en-US" sz="5600" kern="1200">
              <a:solidFill>
                <a:schemeClr val="tx1"/>
              </a:solidFill>
              <a:latin typeface="+mj-lt"/>
              <a:ea typeface="+mj-ea"/>
              <a:cs typeface="+mj-cs"/>
            </a:endParaRPr>
          </a:p>
        </p:txBody>
      </p:sp>
      <p:cxnSp>
        <p:nvCxnSpPr>
          <p:cNvPr id="10" name="Straight Connector 14">
            <a:extLst>
              <a:ext uri="{FF2B5EF4-FFF2-40B4-BE49-F238E27FC236}">
                <a16:creationId xmlns:a16="http://schemas.microsoft.com/office/drawing/2014/main" id="{23AAC9B5-8015-485C-ACF9-A750390E9A5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E41F7D0-0567-4794-88BD-547123DC5738}"/>
              </a:ext>
            </a:extLst>
          </p:cNvPr>
          <p:cNvSpPr txBox="1">
            <a:spLocks/>
          </p:cNvSpPr>
          <p:nvPr/>
        </p:nvSpPr>
        <p:spPr>
          <a:xfrm>
            <a:off x="5255260" y="1648870"/>
            <a:ext cx="5925455" cy="433477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dirty="0">
                <a:latin typeface="+mn-lt"/>
                <a:ea typeface="+mn-ea"/>
                <a:cs typeface="+mn-cs"/>
              </a:rPr>
              <a:t>These questions will guide your investigations </a:t>
            </a:r>
            <a:endParaRPr lang="en-US" sz="2800" dirty="0">
              <a:latin typeface="+mn-lt"/>
              <a:ea typeface="+mn-ea"/>
              <a:cs typeface="Calibri"/>
            </a:endParaRPr>
          </a:p>
          <a:p>
            <a:pPr indent="-228600">
              <a:spcAft>
                <a:spcPts val="600"/>
              </a:spcAft>
              <a:buFont typeface="Arial" panose="020B0604020202020204" pitchFamily="34" charset="0"/>
              <a:buChar char="•"/>
            </a:pPr>
            <a:endParaRPr lang="en-US" sz="2800" b="1" dirty="0">
              <a:latin typeface="+mn-lt"/>
              <a:ea typeface="+mn-ea"/>
              <a:cs typeface="Calibri"/>
            </a:endParaRPr>
          </a:p>
          <a:p>
            <a:pPr indent="-228600">
              <a:spcAft>
                <a:spcPts val="600"/>
              </a:spcAft>
              <a:buFont typeface="Arial" panose="020B0604020202020204" pitchFamily="34" charset="0"/>
              <a:buChar char="•"/>
            </a:pPr>
            <a:endParaRPr lang="en-US" sz="2800" b="1" dirty="0">
              <a:latin typeface="+mn-lt"/>
              <a:ea typeface="+mn-ea"/>
              <a:cs typeface="Calibri"/>
            </a:endParaRPr>
          </a:p>
          <a:p>
            <a:pPr marL="685800" indent="-228600">
              <a:spcAft>
                <a:spcPts val="600"/>
              </a:spcAft>
              <a:buFont typeface="Arial" panose="020B0604020202020204" pitchFamily="34" charset="0"/>
              <a:buChar char="•"/>
            </a:pPr>
            <a:r>
              <a:rPr lang="en-US" sz="2800" b="1" dirty="0">
                <a:latin typeface="+mn-lt"/>
                <a:ea typeface="+mn-ea"/>
                <a:cs typeface="+mn-cs"/>
              </a:rPr>
              <a:t>How do my habits affect my wellness?</a:t>
            </a:r>
            <a:endParaRPr lang="en-US" sz="2800" b="1" dirty="0">
              <a:latin typeface="+mn-lt"/>
              <a:ea typeface="+mn-ea"/>
              <a:cs typeface="Calibri"/>
            </a:endParaRPr>
          </a:p>
          <a:p>
            <a:pPr marL="685800" indent="-228600">
              <a:spcAft>
                <a:spcPts val="600"/>
              </a:spcAft>
              <a:buFont typeface="Arial" panose="020B0604020202020204" pitchFamily="34" charset="0"/>
              <a:buChar char="•"/>
            </a:pPr>
            <a:endParaRPr lang="en-US" sz="2800" b="1" dirty="0">
              <a:latin typeface="+mn-lt"/>
              <a:ea typeface="+mn-ea"/>
              <a:cs typeface="Calibri"/>
            </a:endParaRPr>
          </a:p>
          <a:p>
            <a:pPr marL="685800" indent="-228600">
              <a:spcAft>
                <a:spcPts val="600"/>
              </a:spcAft>
              <a:buFont typeface="Arial" panose="020B0604020202020204" pitchFamily="34" charset="0"/>
              <a:buChar char="•"/>
            </a:pPr>
            <a:r>
              <a:rPr lang="en-US" sz="2800" b="1" dirty="0">
                <a:latin typeface="+mn-lt"/>
                <a:ea typeface="+mn-ea"/>
                <a:cs typeface="+mn-cs"/>
              </a:rPr>
              <a:t>What do my routines say about me?</a:t>
            </a:r>
            <a:endParaRPr lang="en-US" sz="2800" b="1" dirty="0">
              <a:latin typeface="+mn-lt"/>
              <a:ea typeface="+mn-ea"/>
              <a:cs typeface="Calibri"/>
            </a:endParaRPr>
          </a:p>
          <a:p>
            <a:pPr marL="685800" indent="-228600">
              <a:spcAft>
                <a:spcPts val="600"/>
              </a:spcAft>
              <a:buFont typeface="Arial" panose="020B0604020202020204" pitchFamily="34" charset="0"/>
              <a:buChar char="•"/>
            </a:pPr>
            <a:endParaRPr lang="en-US" sz="2800" b="1" dirty="0">
              <a:latin typeface="+mn-lt"/>
              <a:ea typeface="+mn-ea"/>
              <a:cs typeface="Calibri"/>
            </a:endParaRPr>
          </a:p>
          <a:p>
            <a:pPr marL="685800" indent="-228600">
              <a:spcAft>
                <a:spcPts val="600"/>
              </a:spcAft>
              <a:buFont typeface="Arial" panose="020B0604020202020204" pitchFamily="34" charset="0"/>
              <a:buChar char="•"/>
            </a:pPr>
            <a:r>
              <a:rPr lang="en-US" sz="2800" b="1" dirty="0">
                <a:latin typeface="+mn-lt"/>
                <a:ea typeface="+mn-ea"/>
                <a:cs typeface="+mn-cs"/>
              </a:rPr>
              <a:t>How will I improve my personal care and wellness?</a:t>
            </a:r>
            <a:endParaRPr lang="en-US" sz="2800" b="1" dirty="0">
              <a:latin typeface="+mn-lt"/>
              <a:ea typeface="+mn-ea"/>
              <a:cs typeface="Calibri"/>
            </a:endParaRPr>
          </a:p>
          <a:p>
            <a:pPr marL="685800" indent="-228600">
              <a:spcAft>
                <a:spcPts val="600"/>
              </a:spcAft>
              <a:buFont typeface="Arial" panose="020B0604020202020204" pitchFamily="34" charset="0"/>
              <a:buChar char="•"/>
            </a:pPr>
            <a:endParaRPr lang="en-US" sz="1000" b="1" dirty="0">
              <a:latin typeface="+mn-lt"/>
              <a:ea typeface="+mn-ea"/>
              <a:cs typeface="+mn-cs"/>
            </a:endParaRPr>
          </a:p>
          <a:p>
            <a:pPr marL="685800" indent="-228600">
              <a:spcAft>
                <a:spcPts val="600"/>
              </a:spcAft>
              <a:buFont typeface="Arial" panose="020B0604020202020204" pitchFamily="34" charset="0"/>
              <a:buChar char="•"/>
            </a:pPr>
            <a:endParaRPr lang="en-US" sz="1000" b="1" dirty="0">
              <a:latin typeface="+mn-lt"/>
              <a:ea typeface="+mn-ea"/>
              <a:cs typeface="+mn-cs"/>
            </a:endParaRPr>
          </a:p>
          <a:p>
            <a:pPr marL="685800" indent="-228600">
              <a:spcAft>
                <a:spcPts val="600"/>
              </a:spcAft>
              <a:buFont typeface="Arial" panose="020B0604020202020204" pitchFamily="34" charset="0"/>
              <a:buChar char="•"/>
            </a:pPr>
            <a:endParaRPr lang="en-US" sz="1000" b="1" dirty="0">
              <a:latin typeface="+mn-lt"/>
              <a:ea typeface="+mn-ea"/>
              <a:cs typeface="+mn-cs"/>
            </a:endParaRPr>
          </a:p>
          <a:p>
            <a:pPr indent="-228600">
              <a:spcAft>
                <a:spcPts val="600"/>
              </a:spcAft>
              <a:buFont typeface="Arial" panose="020B0604020202020204" pitchFamily="34" charset="0"/>
              <a:buChar char="•"/>
            </a:pPr>
            <a:endParaRPr lang="en-US" sz="1000" b="1" dirty="0" smtClean="0">
              <a:latin typeface="+mn-lt"/>
              <a:ea typeface="+mn-ea"/>
              <a:cs typeface="+mn-cs"/>
            </a:endParaRPr>
          </a:p>
          <a:p>
            <a:pPr>
              <a:spcAft>
                <a:spcPts val="600"/>
              </a:spcAft>
            </a:pPr>
            <a:r>
              <a:rPr lang="en-US" sz="1000" dirty="0">
                <a:latin typeface="+mn-lt"/>
                <a:ea typeface="+mn-ea"/>
                <a:cs typeface="+mn-cs"/>
              </a:rPr>
              <a:t/>
            </a:r>
            <a:br>
              <a:rPr lang="en-US" sz="1000" dirty="0">
                <a:latin typeface="+mn-lt"/>
                <a:ea typeface="+mn-ea"/>
                <a:cs typeface="+mn-cs"/>
              </a:rPr>
            </a:br>
            <a:r>
              <a:rPr lang="en-US" sz="1000" dirty="0">
                <a:latin typeface="+mn-lt"/>
                <a:ea typeface="+mn-ea"/>
                <a:cs typeface="+mn-cs"/>
              </a:rPr>
              <a:t/>
            </a:r>
            <a:br>
              <a:rPr lang="en-US" sz="1000" dirty="0">
                <a:latin typeface="+mn-lt"/>
                <a:ea typeface="+mn-ea"/>
                <a:cs typeface="+mn-cs"/>
              </a:rPr>
            </a:br>
            <a:r>
              <a:rPr lang="en-US" sz="1000" dirty="0">
                <a:latin typeface="+mn-lt"/>
                <a:ea typeface="+mn-ea"/>
                <a:cs typeface="+mn-cs"/>
              </a:rPr>
              <a:t/>
            </a:r>
            <a:br>
              <a:rPr lang="en-US" sz="1000" dirty="0">
                <a:latin typeface="+mn-lt"/>
                <a:ea typeface="+mn-ea"/>
                <a:cs typeface="+mn-cs"/>
              </a:rPr>
            </a:br>
            <a:endParaRPr lang="en-US" sz="1000" dirty="0">
              <a:latin typeface="+mn-lt"/>
              <a:ea typeface="+mn-ea"/>
              <a:cs typeface="+mn-cs"/>
            </a:endParaRPr>
          </a:p>
        </p:txBody>
      </p:sp>
    </p:spTree>
    <p:extLst>
      <p:ext uri="{BB962C8B-B14F-4D97-AF65-F5344CB8AC3E}">
        <p14:creationId xmlns:p14="http://schemas.microsoft.com/office/powerpoint/2010/main" val="1271290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B72C5A12-78E9-4A04-A5B3-3F233D4CBF56}"/>
              </a:ext>
            </a:extLst>
          </p:cNvPr>
          <p:cNvPicPr>
            <a:picLocks noChangeAspect="1"/>
          </p:cNvPicPr>
          <p:nvPr/>
        </p:nvPicPr>
        <p:blipFill>
          <a:blip r:embed="rId2"/>
          <a:stretch>
            <a:fillRect/>
          </a:stretch>
        </p:blipFill>
        <p:spPr>
          <a:xfrm>
            <a:off x="643467" y="801286"/>
            <a:ext cx="10905066" cy="4880016"/>
          </a:xfrm>
          <a:prstGeom prst="rect">
            <a:avLst/>
          </a:prstGeom>
        </p:spPr>
      </p:pic>
    </p:spTree>
    <p:extLst>
      <p:ext uri="{BB962C8B-B14F-4D97-AF65-F5344CB8AC3E}">
        <p14:creationId xmlns:p14="http://schemas.microsoft.com/office/powerpoint/2010/main" val="3045019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E6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How Habits Change Your Brain">
            <a:hlinkClick r:id="" action="ppaction://media"/>
            <a:extLst>
              <a:ext uri="{FF2B5EF4-FFF2-40B4-BE49-F238E27FC236}">
                <a16:creationId xmlns:a16="http://schemas.microsoft.com/office/drawing/2014/main" id="{E11EB990-8BF0-FE44-B178-2FDAD966D742}"/>
              </a:ext>
            </a:extLst>
          </p:cNvPr>
          <p:cNvPicPr>
            <a:picLocks noRot="1" noChangeAspect="1"/>
          </p:cNvPicPr>
          <p:nvPr>
            <a:videoFile r:link="rId1"/>
          </p:nvPr>
        </p:nvPicPr>
        <p:blipFill>
          <a:blip r:embed="rId3"/>
          <a:stretch>
            <a:fillRect/>
          </a:stretch>
        </p:blipFill>
        <p:spPr>
          <a:xfrm>
            <a:off x="615022" y="2603843"/>
            <a:ext cx="6483354" cy="3646887"/>
          </a:xfrm>
          <a:prstGeom prst="rect">
            <a:avLst/>
          </a:prstGeom>
        </p:spPr>
      </p:pic>
      <p:sp>
        <p:nvSpPr>
          <p:cNvPr id="29" name="Rectangle 2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50585A3-4C82-464F-A994-96980335C179}"/>
              </a:ext>
            </a:extLst>
          </p:cNvPr>
          <p:cNvSpPr/>
          <p:nvPr/>
        </p:nvSpPr>
        <p:spPr>
          <a:xfrm>
            <a:off x="8001363" y="1830687"/>
            <a:ext cx="3424739" cy="4852362"/>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400">
              <a:solidFill>
                <a:srgbClr val="FFFFFF"/>
              </a:solidFill>
            </a:endParaRPr>
          </a:p>
          <a:p>
            <a:pPr>
              <a:lnSpc>
                <a:spcPct val="90000"/>
              </a:lnSpc>
              <a:spcBef>
                <a:spcPct val="0"/>
              </a:spcBef>
              <a:spcAft>
                <a:spcPts val="600"/>
              </a:spcAft>
            </a:pPr>
            <a:r>
              <a:rPr lang="en-US" sz="2400">
                <a:solidFill>
                  <a:srgbClr val="FFFFFF"/>
                </a:solidFill>
              </a:rPr>
              <a:t>As you view this video, </a:t>
            </a:r>
            <a:endParaRPr lang="en-US" sz="2400">
              <a:cs typeface="Calibri"/>
            </a:endParaRPr>
          </a:p>
          <a:p>
            <a:pPr>
              <a:lnSpc>
                <a:spcPct val="90000"/>
              </a:lnSpc>
              <a:spcBef>
                <a:spcPct val="0"/>
              </a:spcBef>
              <a:spcAft>
                <a:spcPts val="600"/>
              </a:spcAft>
            </a:pPr>
            <a:r>
              <a:rPr lang="en-US" sz="2400">
                <a:solidFill>
                  <a:srgbClr val="FFFFFF"/>
                </a:solidFill>
              </a:rPr>
              <a:t>write down or record</a:t>
            </a:r>
            <a:endParaRPr lang="en-US" sz="2400">
              <a:solidFill>
                <a:srgbClr val="FFFFFF"/>
              </a:solidFill>
              <a:cs typeface="Calibri"/>
            </a:endParaRPr>
          </a:p>
          <a:p>
            <a:pPr marL="800100" lvl="1" indent="-342900">
              <a:lnSpc>
                <a:spcPct val="90000"/>
              </a:lnSpc>
              <a:spcBef>
                <a:spcPct val="0"/>
              </a:spcBef>
              <a:spcAft>
                <a:spcPts val="600"/>
              </a:spcAft>
              <a:buFont typeface="Courier New"/>
              <a:buChar char="o"/>
            </a:pPr>
            <a:r>
              <a:rPr lang="en-US" sz="2400">
                <a:solidFill>
                  <a:srgbClr val="FFFFFF"/>
                </a:solidFill>
              </a:rPr>
              <a:t>what you are wondering about</a:t>
            </a:r>
            <a:endParaRPr lang="en-US" sz="2400">
              <a:solidFill>
                <a:srgbClr val="FFFFFF"/>
              </a:solidFill>
              <a:cs typeface="Calibri"/>
            </a:endParaRPr>
          </a:p>
          <a:p>
            <a:pPr marL="800100" lvl="1" indent="-342900">
              <a:lnSpc>
                <a:spcPct val="90000"/>
              </a:lnSpc>
              <a:spcBef>
                <a:spcPct val="0"/>
              </a:spcBef>
              <a:spcAft>
                <a:spcPts val="600"/>
              </a:spcAft>
              <a:buFont typeface="Courier New"/>
              <a:buChar char="o"/>
            </a:pPr>
            <a:r>
              <a:rPr lang="en-US" sz="2400">
                <a:solidFill>
                  <a:srgbClr val="FFFFFF"/>
                </a:solidFill>
              </a:rPr>
              <a:t>new or interesting habits and ideas</a:t>
            </a:r>
            <a:endParaRPr lang="en-US" sz="2400">
              <a:solidFill>
                <a:srgbClr val="FFFFFF"/>
              </a:solidFill>
              <a:cs typeface="Calibri"/>
            </a:endParaRPr>
          </a:p>
          <a:p>
            <a:pPr indent="-228600">
              <a:lnSpc>
                <a:spcPct val="90000"/>
              </a:lnSpc>
              <a:spcBef>
                <a:spcPct val="0"/>
              </a:spcBef>
              <a:spcAft>
                <a:spcPts val="600"/>
              </a:spcAft>
              <a:buFont typeface="Arial" panose="020B0604020202020204" pitchFamily="34" charset="0"/>
              <a:buChar char="•"/>
            </a:pPr>
            <a:endParaRPr lang="en-US" sz="2000">
              <a:solidFill>
                <a:srgbClr val="FFFFFF"/>
              </a:solidFill>
            </a:endParaRPr>
          </a:p>
        </p:txBody>
      </p:sp>
      <p:sp>
        <p:nvSpPr>
          <p:cNvPr id="13" name="Rectangle 12">
            <a:extLst>
              <a:ext uri="{FF2B5EF4-FFF2-40B4-BE49-F238E27FC236}">
                <a16:creationId xmlns:a16="http://schemas.microsoft.com/office/drawing/2014/main" id="{E9ECD818-795B-FF49-8FCC-76C89D8EF808}"/>
              </a:ext>
            </a:extLst>
          </p:cNvPr>
          <p:cNvSpPr/>
          <p:nvPr/>
        </p:nvSpPr>
        <p:spPr>
          <a:xfrm>
            <a:off x="2420709" y="6252905"/>
            <a:ext cx="3258008" cy="723275"/>
          </a:xfrm>
          <a:prstGeom prst="rect">
            <a:avLst/>
          </a:prstGeom>
        </p:spPr>
        <p:txBody>
          <a:bodyPr wrap="none">
            <a:spAutoFit/>
          </a:bodyPr>
          <a:lstStyle/>
          <a:p>
            <a:pPr>
              <a:spcAft>
                <a:spcPts val="600"/>
              </a:spcAft>
            </a:pPr>
            <a:r>
              <a:rPr lang="en-US">
                <a:hlinkClick r:id="rId4"/>
              </a:rPr>
              <a:t>https://youtu.be/vN1aRN5bQQ0</a:t>
            </a:r>
            <a:endParaRPr lang="en-US"/>
          </a:p>
          <a:p>
            <a:pPr>
              <a:spcAft>
                <a:spcPts val="600"/>
              </a:spcAft>
            </a:pPr>
            <a:endParaRPr lang="en-US"/>
          </a:p>
        </p:txBody>
      </p:sp>
      <p:sp>
        <p:nvSpPr>
          <p:cNvPr id="3" name="TextBox 2">
            <a:extLst>
              <a:ext uri="{FF2B5EF4-FFF2-40B4-BE49-F238E27FC236}">
                <a16:creationId xmlns:a16="http://schemas.microsoft.com/office/drawing/2014/main" id="{97991FDC-4A34-4A60-B5BA-9F83AF8768B5}"/>
              </a:ext>
            </a:extLst>
          </p:cNvPr>
          <p:cNvSpPr txBox="1"/>
          <p:nvPr/>
        </p:nvSpPr>
        <p:spPr>
          <a:xfrm>
            <a:off x="8001813" y="1189877"/>
            <a:ext cx="3249857" cy="162521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a:solidFill>
                  <a:srgbClr val="E368DF"/>
                </a:solidFill>
                <a:latin typeface="+mj-lt"/>
                <a:ea typeface="+mj-ea"/>
                <a:cs typeface="+mj-cs"/>
              </a:rPr>
              <a:t>Learning </a:t>
            </a:r>
            <a:r>
              <a:rPr lang="en-US" sz="4000" b="1">
                <a:solidFill>
                  <a:srgbClr val="E368DF"/>
                </a:solidFill>
                <a:latin typeface="+mj-lt"/>
                <a:ea typeface="+mj-ea"/>
                <a:cs typeface="+mj-cs"/>
              </a:rPr>
              <a:t>Provocation</a:t>
            </a:r>
            <a:endParaRPr lang="en-US" sz="4000" b="1" kern="1200">
              <a:solidFill>
                <a:srgbClr val="E368DF"/>
              </a:solidFill>
              <a:latin typeface="+mj-lt"/>
              <a:ea typeface="+mj-ea"/>
              <a:cs typeface="+mj-cs"/>
            </a:endParaRPr>
          </a:p>
        </p:txBody>
      </p:sp>
      <p:sp>
        <p:nvSpPr>
          <p:cNvPr id="5" name="Rectangle 4">
            <a:extLst>
              <a:ext uri="{FF2B5EF4-FFF2-40B4-BE49-F238E27FC236}">
                <a16:creationId xmlns:a16="http://schemas.microsoft.com/office/drawing/2014/main" id="{1566CC44-EAB8-4075-BD35-852C4C535626}"/>
              </a:ext>
            </a:extLst>
          </p:cNvPr>
          <p:cNvSpPr/>
          <p:nvPr/>
        </p:nvSpPr>
        <p:spPr>
          <a:xfrm>
            <a:off x="320674" y="320675"/>
            <a:ext cx="7055554" cy="1961444"/>
          </a:xfrm>
          <a:prstGeom prst="rect">
            <a:avLst/>
          </a:prstGeom>
          <a:solidFill>
            <a:srgbClr val="F5A12C"/>
          </a:solidFill>
          <a:ln>
            <a:solidFill>
              <a:srgbClr val="F5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904027-1521-41F6-9B80-600F00B6C5D9}"/>
              </a:ext>
            </a:extLst>
          </p:cNvPr>
          <p:cNvSpPr txBox="1"/>
          <p:nvPr/>
        </p:nvSpPr>
        <p:spPr>
          <a:xfrm>
            <a:off x="715603" y="103297"/>
            <a:ext cx="5376333" cy="171907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800" b="1" kern="1200">
                <a:solidFill>
                  <a:schemeClr val="tx1"/>
                </a:solidFill>
                <a:latin typeface="+mj-lt"/>
                <a:ea typeface="+mj-ea"/>
                <a:cs typeface="+mj-cs"/>
              </a:rPr>
              <a:t>How do my habits affect my wellness?</a:t>
            </a:r>
            <a:endParaRPr lang="en-US" sz="3800" kern="1200">
              <a:solidFill>
                <a:schemeClr val="tx1"/>
              </a:solidFill>
              <a:latin typeface="+mj-lt"/>
              <a:ea typeface="+mj-ea"/>
              <a:cs typeface="+mj-cs"/>
            </a:endParaRPr>
          </a:p>
        </p:txBody>
      </p:sp>
    </p:spTree>
    <p:extLst>
      <p:ext uri="{BB962C8B-B14F-4D97-AF65-F5344CB8AC3E}">
        <p14:creationId xmlns:p14="http://schemas.microsoft.com/office/powerpoint/2010/main" val="4033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A81780D-733E-E140-A35C-DEC0775429EA}"/>
              </a:ext>
            </a:extLst>
          </p:cNvPr>
          <p:cNvGrpSpPr/>
          <p:nvPr/>
        </p:nvGrpSpPr>
        <p:grpSpPr>
          <a:xfrm>
            <a:off x="656012" y="-492004"/>
            <a:ext cx="11002298" cy="7518789"/>
            <a:chOff x="893175" y="-412603"/>
            <a:chExt cx="11030516" cy="7349389"/>
          </a:xfrm>
        </p:grpSpPr>
        <p:grpSp>
          <p:nvGrpSpPr>
            <p:cNvPr id="17" name="Group 16">
              <a:extLst>
                <a:ext uri="{FF2B5EF4-FFF2-40B4-BE49-F238E27FC236}">
                  <a16:creationId xmlns:a16="http://schemas.microsoft.com/office/drawing/2014/main" id="{F06D1C4C-5A13-F34F-8881-96E0F3F80AA4}"/>
                </a:ext>
              </a:extLst>
            </p:cNvPr>
            <p:cNvGrpSpPr/>
            <p:nvPr/>
          </p:nvGrpSpPr>
          <p:grpSpPr>
            <a:xfrm>
              <a:off x="893176" y="5527509"/>
              <a:ext cx="10868066" cy="1063405"/>
              <a:chOff x="9212876" y="2057400"/>
              <a:chExt cx="2725516" cy="4114800"/>
            </a:xfrm>
          </p:grpSpPr>
          <p:sp>
            <p:nvSpPr>
              <p:cNvPr id="18" name="Rounded Rectangle 17">
                <a:extLst>
                  <a:ext uri="{FF2B5EF4-FFF2-40B4-BE49-F238E27FC236}">
                    <a16:creationId xmlns:a16="http://schemas.microsoft.com/office/drawing/2014/main" id="{4D677890-4AD0-B848-9579-3C441A3B4677}"/>
                  </a:ext>
                </a:extLst>
              </p:cNvPr>
              <p:cNvSpPr/>
              <p:nvPr/>
            </p:nvSpPr>
            <p:spPr>
              <a:xfrm>
                <a:off x="9212876" y="2057400"/>
                <a:ext cx="2725516" cy="4114800"/>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5F7D0B71-B8B2-F944-B23F-71BF9BE08A1A}"/>
                  </a:ext>
                </a:extLst>
              </p:cNvPr>
              <p:cNvSpPr txBox="1"/>
              <p:nvPr/>
            </p:nvSpPr>
            <p:spPr>
              <a:xfrm>
                <a:off x="9235057" y="2396759"/>
                <a:ext cx="2587369" cy="1429114"/>
              </a:xfrm>
              <a:prstGeom prst="rect">
                <a:avLst/>
              </a:prstGeom>
              <a:noFill/>
            </p:spPr>
            <p:txBody>
              <a:bodyPr wrap="square" rtlCol="0">
                <a:spAutoFit/>
              </a:bodyPr>
              <a:lstStyle/>
              <a:p>
                <a:endParaRPr lang="en-US" b="1"/>
              </a:p>
            </p:txBody>
          </p:sp>
        </p:grpSp>
        <p:sp>
          <p:nvSpPr>
            <p:cNvPr id="25" name="Rounded Rectangle 24">
              <a:extLst>
                <a:ext uri="{FF2B5EF4-FFF2-40B4-BE49-F238E27FC236}">
                  <a16:creationId xmlns:a16="http://schemas.microsoft.com/office/drawing/2014/main" id="{CE821E8B-0E85-B048-ACAF-0F97D95142CF}"/>
                </a:ext>
              </a:extLst>
            </p:cNvPr>
            <p:cNvSpPr/>
            <p:nvPr/>
          </p:nvSpPr>
          <p:spPr>
            <a:xfrm>
              <a:off x="8200125" y="1081151"/>
              <a:ext cx="3578386" cy="4226367"/>
            </a:xfrm>
            <a:prstGeom prst="roundRect">
              <a:avLst/>
            </a:prstGeom>
            <a:ln w="38100">
              <a:solidFill>
                <a:srgbClr val="28A60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1C424F5C-C7B6-9844-B9C3-1AB8C9C15E52}"/>
                </a:ext>
              </a:extLst>
            </p:cNvPr>
            <p:cNvGrpSpPr/>
            <p:nvPr/>
          </p:nvGrpSpPr>
          <p:grpSpPr>
            <a:xfrm>
              <a:off x="4457902" y="1118621"/>
              <a:ext cx="7465789" cy="4196860"/>
              <a:chOff x="9212876" y="2057400"/>
              <a:chExt cx="6048351" cy="4114800"/>
            </a:xfrm>
          </p:grpSpPr>
          <p:sp>
            <p:nvSpPr>
              <p:cNvPr id="23" name="Rounded Rectangle 22">
                <a:extLst>
                  <a:ext uri="{FF2B5EF4-FFF2-40B4-BE49-F238E27FC236}">
                    <a16:creationId xmlns:a16="http://schemas.microsoft.com/office/drawing/2014/main" id="{C3B05B86-D2C6-954A-952E-2366C5B0B08B}"/>
                  </a:ext>
                </a:extLst>
              </p:cNvPr>
              <p:cNvSpPr/>
              <p:nvPr/>
            </p:nvSpPr>
            <p:spPr>
              <a:xfrm>
                <a:off x="9212876" y="2057400"/>
                <a:ext cx="2886075" cy="4114800"/>
              </a:xfrm>
              <a:prstGeom prst="roundRect">
                <a:avLst/>
              </a:prstGeom>
              <a:ln w="38100">
                <a:solidFill>
                  <a:srgbClr val="28A60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1ED16C0E-A511-474C-9288-F47BF6C19E6F}"/>
                  </a:ext>
                </a:extLst>
              </p:cNvPr>
              <p:cNvSpPr txBox="1"/>
              <p:nvPr/>
            </p:nvSpPr>
            <p:spPr>
              <a:xfrm>
                <a:off x="12417285" y="2193454"/>
                <a:ext cx="2843942" cy="353952"/>
              </a:xfrm>
              <a:prstGeom prst="rect">
                <a:avLst/>
              </a:prstGeom>
              <a:noFill/>
            </p:spPr>
            <p:txBody>
              <a:bodyPr wrap="square" lIns="91440" tIns="45720" rIns="91440" bIns="45720" rtlCol="0" anchor="t">
                <a:spAutoFit/>
              </a:bodyPr>
              <a:lstStyle/>
              <a:p>
                <a:r>
                  <a:rPr lang="en-US" b="1"/>
                  <a:t>Then, connect it to your world</a:t>
                </a:r>
                <a:endParaRPr lang="en-US" b="1">
                  <a:cs typeface="Calibri"/>
                </a:endParaRPr>
              </a:p>
            </p:txBody>
          </p:sp>
        </p:grpSp>
        <p:sp>
          <p:nvSpPr>
            <p:cNvPr id="4" name="Rectangle 3">
              <a:extLst>
                <a:ext uri="{FF2B5EF4-FFF2-40B4-BE49-F238E27FC236}">
                  <a16:creationId xmlns:a16="http://schemas.microsoft.com/office/drawing/2014/main" id="{AA2DFF31-116E-BE47-B502-43C9DB306067}"/>
                </a:ext>
              </a:extLst>
            </p:cNvPr>
            <p:cNvSpPr/>
            <p:nvPr/>
          </p:nvSpPr>
          <p:spPr>
            <a:xfrm>
              <a:off x="3568241" y="5763501"/>
              <a:ext cx="7786397" cy="1173285"/>
            </a:xfrm>
            <a:prstGeom prst="rect">
              <a:avLst/>
            </a:prstGeom>
          </p:spPr>
          <p:txBody>
            <a:bodyPr wrap="square" lIns="91440" tIns="45720" rIns="91440" bIns="45720" anchor="t">
              <a:spAutoFit/>
            </a:bodyPr>
            <a:lstStyle/>
            <a:p>
              <a:r>
                <a:rPr lang="en-US"/>
                <a:t>1. Your wonderings and things in the learning provocation activity (Slide 6) </a:t>
              </a:r>
            </a:p>
            <a:p>
              <a:r>
                <a:rPr lang="en-US"/>
                <a:t>2. Your journey entry (writing and/or recording)</a:t>
              </a:r>
              <a:endParaRPr lang="en-US">
                <a:cs typeface="Calibri"/>
              </a:endParaRPr>
            </a:p>
            <a:p>
              <a:endParaRPr lang="en-US">
                <a:cs typeface="Calibri"/>
              </a:endParaRPr>
            </a:p>
            <a:p>
              <a:endParaRPr lang="en-US">
                <a:cs typeface="Calibri"/>
              </a:endParaRPr>
            </a:p>
          </p:txBody>
        </p:sp>
        <p:grpSp>
          <p:nvGrpSpPr>
            <p:cNvPr id="20" name="Group 19">
              <a:extLst>
                <a:ext uri="{FF2B5EF4-FFF2-40B4-BE49-F238E27FC236}">
                  <a16:creationId xmlns:a16="http://schemas.microsoft.com/office/drawing/2014/main" id="{60E517A8-4A9B-3144-9043-DE7E726AA67B}"/>
                </a:ext>
              </a:extLst>
            </p:cNvPr>
            <p:cNvGrpSpPr/>
            <p:nvPr/>
          </p:nvGrpSpPr>
          <p:grpSpPr>
            <a:xfrm>
              <a:off x="893175" y="1081151"/>
              <a:ext cx="3406069" cy="4226367"/>
              <a:chOff x="4020282" y="2057400"/>
              <a:chExt cx="2886075" cy="4114800"/>
            </a:xfrm>
          </p:grpSpPr>
          <p:sp>
            <p:nvSpPr>
              <p:cNvPr id="27" name="Rounded Rectangle 26">
                <a:extLst>
                  <a:ext uri="{FF2B5EF4-FFF2-40B4-BE49-F238E27FC236}">
                    <a16:creationId xmlns:a16="http://schemas.microsoft.com/office/drawing/2014/main" id="{C1E3274A-1337-B741-8527-AB27494DF094}"/>
                  </a:ext>
                </a:extLst>
              </p:cNvPr>
              <p:cNvSpPr/>
              <p:nvPr/>
            </p:nvSpPr>
            <p:spPr>
              <a:xfrm>
                <a:off x="4020282" y="2057400"/>
                <a:ext cx="2886075" cy="4114800"/>
              </a:xfrm>
              <a:prstGeom prst="roundRect">
                <a:avLst/>
              </a:prstGeom>
              <a:ln w="38100">
                <a:solidFill>
                  <a:srgbClr val="28A60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6B71FD38-8986-3C48-ABC3-FEAF43DF9AC2}"/>
                  </a:ext>
                </a:extLst>
              </p:cNvPr>
              <p:cNvSpPr txBox="1"/>
              <p:nvPr/>
            </p:nvSpPr>
            <p:spPr>
              <a:xfrm>
                <a:off x="4246542" y="2184956"/>
                <a:ext cx="2290140" cy="351481"/>
              </a:xfrm>
              <a:prstGeom prst="rect">
                <a:avLst/>
              </a:prstGeom>
              <a:noFill/>
            </p:spPr>
            <p:txBody>
              <a:bodyPr wrap="square" lIns="91440" tIns="45720" rIns="91440" bIns="45720" rtlCol="0" anchor="t">
                <a:spAutoFit/>
              </a:bodyPr>
              <a:lstStyle/>
              <a:p>
                <a:r>
                  <a:rPr lang="en-US" b="1"/>
                  <a:t>First, explore habits</a:t>
                </a:r>
              </a:p>
            </p:txBody>
          </p:sp>
        </p:grpSp>
        <p:sp>
          <p:nvSpPr>
            <p:cNvPr id="26" name="TextBox 25">
              <a:extLst>
                <a:ext uri="{FF2B5EF4-FFF2-40B4-BE49-F238E27FC236}">
                  <a16:creationId xmlns:a16="http://schemas.microsoft.com/office/drawing/2014/main" id="{9859D51F-8235-2F44-BB10-F6ADD79153DD}"/>
                </a:ext>
              </a:extLst>
            </p:cNvPr>
            <p:cNvSpPr txBox="1"/>
            <p:nvPr/>
          </p:nvSpPr>
          <p:spPr>
            <a:xfrm>
              <a:off x="4629948" y="1259495"/>
              <a:ext cx="3158641" cy="584775"/>
            </a:xfrm>
            <a:prstGeom prst="rect">
              <a:avLst/>
            </a:prstGeom>
            <a:noFill/>
          </p:spPr>
          <p:txBody>
            <a:bodyPr wrap="square" lIns="91440" tIns="45720" rIns="91440" bIns="45720" rtlCol="0" anchor="t">
              <a:spAutoFit/>
            </a:bodyPr>
            <a:lstStyle/>
            <a:p>
              <a:r>
                <a:rPr lang="en-US" b="1"/>
                <a:t>Next, connect it to your life</a:t>
              </a:r>
            </a:p>
            <a:p>
              <a:endParaRPr lang="en-US" sz="1400"/>
            </a:p>
          </p:txBody>
        </p:sp>
        <p:pic>
          <p:nvPicPr>
            <p:cNvPr id="11" name="Picture 10">
              <a:extLst>
                <a:ext uri="{FF2B5EF4-FFF2-40B4-BE49-F238E27FC236}">
                  <a16:creationId xmlns:a16="http://schemas.microsoft.com/office/drawing/2014/main" id="{037881FA-FC13-5042-8B9B-0924F358B2A0}"/>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096313" y="5829211"/>
              <a:ext cx="484933" cy="484933"/>
            </a:xfrm>
            <a:prstGeom prst="rect">
              <a:avLst/>
            </a:prstGeom>
          </p:spPr>
        </p:pic>
        <p:pic>
          <p:nvPicPr>
            <p:cNvPr id="14" name="Picture 13">
              <a:extLst>
                <a:ext uri="{FF2B5EF4-FFF2-40B4-BE49-F238E27FC236}">
                  <a16:creationId xmlns:a16="http://schemas.microsoft.com/office/drawing/2014/main" id="{2886D449-F1E6-3547-A724-677D8ED9954E}"/>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312149" y="-412603"/>
              <a:ext cx="380352" cy="380352"/>
            </a:xfrm>
            <a:prstGeom prst="rect">
              <a:avLst/>
            </a:prstGeom>
          </p:spPr>
        </p:pic>
        <p:sp>
          <p:nvSpPr>
            <p:cNvPr id="34" name="Rectangle 33">
              <a:extLst>
                <a:ext uri="{FF2B5EF4-FFF2-40B4-BE49-F238E27FC236}">
                  <a16:creationId xmlns:a16="http://schemas.microsoft.com/office/drawing/2014/main" id="{1B979834-B9E1-5C4D-AD40-5CEA2C350EEC}"/>
                </a:ext>
              </a:extLst>
            </p:cNvPr>
            <p:cNvSpPr/>
            <p:nvPr/>
          </p:nvSpPr>
          <p:spPr>
            <a:xfrm>
              <a:off x="1124258" y="1916686"/>
              <a:ext cx="3126531" cy="1173285"/>
            </a:xfrm>
            <a:prstGeom prst="rect">
              <a:avLst/>
            </a:prstGeom>
          </p:spPr>
          <p:txBody>
            <a:bodyPr wrap="square" lIns="91440" tIns="45720" rIns="91440" bIns="45720" anchor="t">
              <a:spAutoFit/>
            </a:bodyPr>
            <a:lstStyle/>
            <a:p>
              <a:r>
                <a:rPr lang="en-US"/>
                <a:t>Read the article. Choose to </a:t>
              </a:r>
              <a:r>
                <a:rPr lang="en-US" b="1"/>
                <a:t>write or record</a:t>
              </a:r>
              <a:r>
                <a:rPr lang="en-US"/>
                <a:t> a journal entry and conduct/record an interview. </a:t>
              </a:r>
              <a:endParaRPr lang="en-US">
                <a:cs typeface="Calibri"/>
              </a:endParaRPr>
            </a:p>
          </p:txBody>
        </p:sp>
      </p:grpSp>
      <p:sp>
        <p:nvSpPr>
          <p:cNvPr id="35" name="Title 1">
            <a:extLst>
              <a:ext uri="{FF2B5EF4-FFF2-40B4-BE49-F238E27FC236}">
                <a16:creationId xmlns:a16="http://schemas.microsoft.com/office/drawing/2014/main" id="{CCB5C67A-3D06-BD49-B014-A1DC4FAE951E}"/>
              </a:ext>
            </a:extLst>
          </p:cNvPr>
          <p:cNvSpPr>
            <a:spLocks noGrp="1"/>
          </p:cNvSpPr>
          <p:nvPr>
            <p:ph type="title"/>
          </p:nvPr>
        </p:nvSpPr>
        <p:spPr>
          <a:xfrm>
            <a:off x="209380" y="-101627"/>
            <a:ext cx="12286094" cy="1123007"/>
          </a:xfrm>
        </p:spPr>
        <p:txBody>
          <a:bodyPr>
            <a:normAutofit/>
          </a:bodyPr>
          <a:lstStyle/>
          <a:p>
            <a:pPr algn="ctr"/>
            <a:r>
              <a:rPr lang="en-US" sz="4000" b="1"/>
              <a:t>How do my habits affect my wellness?</a:t>
            </a:r>
            <a:endParaRPr lang="en-US" sz="4000">
              <a:cs typeface="Calibri Light"/>
            </a:endParaRPr>
          </a:p>
        </p:txBody>
      </p:sp>
      <p:sp>
        <p:nvSpPr>
          <p:cNvPr id="36" name="Rectangle 35">
            <a:extLst>
              <a:ext uri="{FF2B5EF4-FFF2-40B4-BE49-F238E27FC236}">
                <a16:creationId xmlns:a16="http://schemas.microsoft.com/office/drawing/2014/main" id="{39B6BCBB-D80B-DD46-A0CD-4CE4EAF5A706}"/>
              </a:ext>
            </a:extLst>
          </p:cNvPr>
          <p:cNvSpPr/>
          <p:nvPr/>
        </p:nvSpPr>
        <p:spPr>
          <a:xfrm>
            <a:off x="8318989" y="1508348"/>
            <a:ext cx="2982881" cy="3139321"/>
          </a:xfrm>
          <a:prstGeom prst="rect">
            <a:avLst/>
          </a:prstGeom>
        </p:spPr>
        <p:txBody>
          <a:bodyPr wrap="square" lIns="91440" tIns="45720" rIns="91440" bIns="45720" anchor="t">
            <a:spAutoFit/>
          </a:bodyPr>
          <a:lstStyle/>
          <a:p>
            <a:endParaRPr lang="en-US" b="1">
              <a:cs typeface="Calibri"/>
            </a:endParaRPr>
          </a:p>
          <a:p>
            <a:r>
              <a:rPr lang="en-US"/>
              <a:t>Add to your journal entry.  Analyze the infographic to suggest ways to improve physical and mental health. </a:t>
            </a:r>
            <a:endParaRPr lang="en-US">
              <a:ea typeface="+mn-lt"/>
              <a:cs typeface="+mn-lt"/>
            </a:endParaRPr>
          </a:p>
          <a:p>
            <a:endParaRPr lang="en-US">
              <a:ea typeface="+mn-lt"/>
              <a:cs typeface="+mn-lt"/>
            </a:endParaRPr>
          </a:p>
          <a:p>
            <a:r>
              <a:rPr lang="en-US">
                <a:ea typeface="+mn-lt"/>
                <a:cs typeface="+mn-lt"/>
                <a:hlinkClick r:id="rId6"/>
              </a:rPr>
              <a:t>https://www150.statcan.gc.ca/n1/pub/11-627-m/11-627-m2020039-eng.htm</a:t>
            </a:r>
            <a:endParaRPr lang="en-US">
              <a:cs typeface="Calibri" panose="020F0502020204030204"/>
            </a:endParaRPr>
          </a:p>
          <a:p>
            <a:endParaRPr lang="en-US">
              <a:ea typeface="+mn-lt"/>
              <a:cs typeface="+mn-lt"/>
            </a:endParaRPr>
          </a:p>
        </p:txBody>
      </p:sp>
      <p:sp>
        <p:nvSpPr>
          <p:cNvPr id="3" name="TextBox 2">
            <a:extLst>
              <a:ext uri="{FF2B5EF4-FFF2-40B4-BE49-F238E27FC236}">
                <a16:creationId xmlns:a16="http://schemas.microsoft.com/office/drawing/2014/main" id="{4EE67B47-2D4E-4A4F-88E3-C147433FFBB1}"/>
              </a:ext>
            </a:extLst>
          </p:cNvPr>
          <p:cNvSpPr txBox="1"/>
          <p:nvPr/>
        </p:nvSpPr>
        <p:spPr>
          <a:xfrm>
            <a:off x="889723" y="2916851"/>
            <a:ext cx="266013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a:p>
            <a:r>
              <a:rPr lang="en-US">
                <a:cs typeface="Arial"/>
                <a:hlinkClick r:id="rId7"/>
              </a:rPr>
              <a:t>https://www.nytimes.com/2020/02/26/learning/do-you-have-more-good-habits-than-bad.html?searchResultPosition=7</a:t>
            </a:r>
            <a:endParaRPr lang="en-US">
              <a:cs typeface="Calibri"/>
            </a:endParaRPr>
          </a:p>
        </p:txBody>
      </p:sp>
      <p:sp>
        <p:nvSpPr>
          <p:cNvPr id="5" name="TextBox 4">
            <a:extLst>
              <a:ext uri="{FF2B5EF4-FFF2-40B4-BE49-F238E27FC236}">
                <a16:creationId xmlns:a16="http://schemas.microsoft.com/office/drawing/2014/main" id="{AC02C34F-29B9-49FB-9900-6F11C9577720}"/>
              </a:ext>
            </a:extLst>
          </p:cNvPr>
          <p:cNvSpPr txBox="1"/>
          <p:nvPr/>
        </p:nvSpPr>
        <p:spPr>
          <a:xfrm>
            <a:off x="-2822" y="-4421"/>
            <a:ext cx="680719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Overview</a:t>
            </a:r>
            <a:endParaRPr lang="en-US" sz="2000" b="1">
              <a:cs typeface="Calibri"/>
            </a:endParaRPr>
          </a:p>
          <a:p>
            <a:endParaRPr lang="en-US">
              <a:cs typeface="Calibri"/>
            </a:endParaRPr>
          </a:p>
        </p:txBody>
      </p:sp>
      <p:sp>
        <p:nvSpPr>
          <p:cNvPr id="6" name="TextBox 5">
            <a:extLst>
              <a:ext uri="{FF2B5EF4-FFF2-40B4-BE49-F238E27FC236}">
                <a16:creationId xmlns:a16="http://schemas.microsoft.com/office/drawing/2014/main" id="{622F1683-DA15-47F3-844C-DD9E04C92D26}"/>
              </a:ext>
            </a:extLst>
          </p:cNvPr>
          <p:cNvSpPr txBox="1"/>
          <p:nvPr/>
        </p:nvSpPr>
        <p:spPr>
          <a:xfrm>
            <a:off x="4497223" y="1819153"/>
            <a:ext cx="3068556" cy="923330"/>
          </a:xfrm>
          <a:prstGeom prst="rect">
            <a:avLst/>
          </a:prstGeom>
          <a:noFill/>
        </p:spPr>
        <p:txBody>
          <a:bodyPr wrap="square" lIns="91440" tIns="45720" rIns="91440" bIns="45720" rtlCol="0" anchor="t">
            <a:spAutoFit/>
          </a:bodyPr>
          <a:lstStyle/>
          <a:p>
            <a:r>
              <a:rPr lang="en-US"/>
              <a:t>Add to your  journal entry by using the reflective questions.  </a:t>
            </a:r>
          </a:p>
        </p:txBody>
      </p:sp>
      <p:sp>
        <p:nvSpPr>
          <p:cNvPr id="7" name="TextBox 6">
            <a:extLst>
              <a:ext uri="{FF2B5EF4-FFF2-40B4-BE49-F238E27FC236}">
                <a16:creationId xmlns:a16="http://schemas.microsoft.com/office/drawing/2014/main" id="{837C451E-AB03-4555-A121-632C6569F89A}"/>
              </a:ext>
            </a:extLst>
          </p:cNvPr>
          <p:cNvSpPr txBox="1"/>
          <p:nvPr/>
        </p:nvSpPr>
        <p:spPr>
          <a:xfrm>
            <a:off x="1517983" y="5857016"/>
            <a:ext cx="15237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Share with your teacher</a:t>
            </a:r>
            <a:r>
              <a:rPr lang="en-US">
                <a:solidFill>
                  <a:srgbClr val="28A608"/>
                </a:solidFill>
              </a:rPr>
              <a:t> </a:t>
            </a:r>
            <a:endParaRPr lang="en-US">
              <a:solidFill>
                <a:srgbClr val="28A608"/>
              </a:solidFill>
              <a:cs typeface="Calibri"/>
            </a:endParaRPr>
          </a:p>
        </p:txBody>
      </p:sp>
      <p:pic>
        <p:nvPicPr>
          <p:cNvPr id="10" name="Picture 11" descr="Background pattern&#10;&#10;Description automatically generated">
            <a:extLst>
              <a:ext uri="{FF2B5EF4-FFF2-40B4-BE49-F238E27FC236}">
                <a16:creationId xmlns:a16="http://schemas.microsoft.com/office/drawing/2014/main" id="{CB4451F0-A4AE-4154-9B4B-6A47CE280367}"/>
              </a:ext>
            </a:extLst>
          </p:cNvPr>
          <p:cNvPicPr>
            <a:picLocks noChangeAspect="1"/>
          </p:cNvPicPr>
          <p:nvPr/>
        </p:nvPicPr>
        <p:blipFill>
          <a:blip r:embed="rId8"/>
          <a:stretch>
            <a:fillRect/>
          </a:stretch>
        </p:blipFill>
        <p:spPr>
          <a:xfrm>
            <a:off x="4907845" y="2916541"/>
            <a:ext cx="2108200" cy="2238474"/>
          </a:xfrm>
          <a:prstGeom prst="rect">
            <a:avLst/>
          </a:prstGeom>
        </p:spPr>
      </p:pic>
    </p:spTree>
    <p:extLst>
      <p:ext uri="{BB962C8B-B14F-4D97-AF65-F5344CB8AC3E}">
        <p14:creationId xmlns:p14="http://schemas.microsoft.com/office/powerpoint/2010/main" val="411629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422EAA0-1CF6-494B-BE3F-EBA1CFC4C2B6}"/>
              </a:ext>
            </a:extLst>
          </p:cNvPr>
          <p:cNvSpPr txBox="1"/>
          <p:nvPr/>
        </p:nvSpPr>
        <p:spPr>
          <a:xfrm>
            <a:off x="58765" y="60123"/>
            <a:ext cx="2248525" cy="707886"/>
          </a:xfrm>
          <a:prstGeom prst="rect">
            <a:avLst/>
          </a:prstGeom>
          <a:noFill/>
        </p:spPr>
        <p:txBody>
          <a:bodyPr wrap="square" lIns="91440" tIns="45720" rIns="91440" bIns="45720" rtlCol="0" anchor="t">
            <a:spAutoFit/>
          </a:bodyPr>
          <a:lstStyle/>
          <a:p>
            <a:r>
              <a:rPr lang="en-US" sz="4000" b="1" i="1"/>
              <a:t>First,</a:t>
            </a:r>
          </a:p>
        </p:txBody>
      </p:sp>
      <p:sp>
        <p:nvSpPr>
          <p:cNvPr id="17" name="Title 1">
            <a:extLst>
              <a:ext uri="{FF2B5EF4-FFF2-40B4-BE49-F238E27FC236}">
                <a16:creationId xmlns:a16="http://schemas.microsoft.com/office/drawing/2014/main" id="{4318019E-D9AA-4DF1-A9CF-29F31B246EA7}"/>
              </a:ext>
            </a:extLst>
          </p:cNvPr>
          <p:cNvSpPr txBox="1">
            <a:spLocks/>
          </p:cNvSpPr>
          <p:nvPr/>
        </p:nvSpPr>
        <p:spPr>
          <a:xfrm>
            <a:off x="557879" y="282359"/>
            <a:ext cx="10515600" cy="72753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Explore Habits</a:t>
            </a:r>
            <a:endParaRPr lang="en-US" b="1">
              <a:cs typeface="Calibri Light"/>
            </a:endParaRPr>
          </a:p>
        </p:txBody>
      </p:sp>
      <p:pic>
        <p:nvPicPr>
          <p:cNvPr id="77" name="Picture 77" descr="Icon&#10;&#10;Description automatically generated">
            <a:extLst>
              <a:ext uri="{FF2B5EF4-FFF2-40B4-BE49-F238E27FC236}">
                <a16:creationId xmlns:a16="http://schemas.microsoft.com/office/drawing/2014/main" id="{714C70A2-C7BB-4753-8199-2ED16FE465A6}"/>
              </a:ext>
            </a:extLst>
          </p:cNvPr>
          <p:cNvPicPr>
            <a:picLocks noChangeAspect="1"/>
          </p:cNvPicPr>
          <p:nvPr/>
        </p:nvPicPr>
        <p:blipFill>
          <a:blip r:embed="rId2"/>
          <a:stretch>
            <a:fillRect/>
          </a:stretch>
        </p:blipFill>
        <p:spPr>
          <a:xfrm>
            <a:off x="872066" y="1351844"/>
            <a:ext cx="1374423" cy="1360312"/>
          </a:xfrm>
          <a:prstGeom prst="rect">
            <a:avLst/>
          </a:prstGeom>
        </p:spPr>
      </p:pic>
      <p:sp>
        <p:nvSpPr>
          <p:cNvPr id="78" name="TextBox 77">
            <a:extLst>
              <a:ext uri="{FF2B5EF4-FFF2-40B4-BE49-F238E27FC236}">
                <a16:creationId xmlns:a16="http://schemas.microsoft.com/office/drawing/2014/main" id="{5D700158-DD5D-4CCE-88CD-26C1D12D811C}"/>
              </a:ext>
            </a:extLst>
          </p:cNvPr>
          <p:cNvSpPr txBox="1"/>
          <p:nvPr/>
        </p:nvSpPr>
        <p:spPr>
          <a:xfrm>
            <a:off x="2621844" y="1351842"/>
            <a:ext cx="9191977" cy="148053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t>Read</a:t>
            </a:r>
            <a:r>
              <a:rPr lang="en-US" sz="2000"/>
              <a:t> this New York Times article on habits, "Do you Have More Good Habits than Bad?" by Jeremy Engle </a:t>
            </a:r>
            <a:r>
              <a:rPr lang="en-US">
                <a:ea typeface="+mn-lt"/>
                <a:cs typeface="+mn-lt"/>
                <a:hlinkClick r:id="rId3"/>
              </a:rPr>
              <a:t>https://www.nytimes.com/2020/02/26/learning/do-you-have-more-good-habits-than-bad.html</a:t>
            </a:r>
            <a:endParaRPr lang="en-US">
              <a:cs typeface="Calibri" panose="020F0502020204030204"/>
            </a:endParaRPr>
          </a:p>
        </p:txBody>
      </p:sp>
      <p:sp>
        <p:nvSpPr>
          <p:cNvPr id="93" name="Rectangle: Rounded Corners 92">
            <a:extLst>
              <a:ext uri="{FF2B5EF4-FFF2-40B4-BE49-F238E27FC236}">
                <a16:creationId xmlns:a16="http://schemas.microsoft.com/office/drawing/2014/main" id="{8C7C378F-13BE-4C75-AF6D-108E3B0073EA}"/>
              </a:ext>
            </a:extLst>
          </p:cNvPr>
          <p:cNvSpPr/>
          <p:nvPr/>
        </p:nvSpPr>
        <p:spPr>
          <a:xfrm>
            <a:off x="871009" y="3255786"/>
            <a:ext cx="1368777" cy="1354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C0499292-57D9-4125-9D4A-C2FE730A5707}"/>
              </a:ext>
            </a:extLst>
          </p:cNvPr>
          <p:cNvGrpSpPr/>
          <p:nvPr/>
        </p:nvGrpSpPr>
        <p:grpSpPr>
          <a:xfrm>
            <a:off x="871009" y="5090231"/>
            <a:ext cx="1368777" cy="1354665"/>
            <a:chOff x="645231" y="5019675"/>
            <a:chExt cx="1368777" cy="1354665"/>
          </a:xfrm>
        </p:grpSpPr>
        <p:sp>
          <p:nvSpPr>
            <p:cNvPr id="94" name="Rectangle: Rounded Corners 93">
              <a:extLst>
                <a:ext uri="{FF2B5EF4-FFF2-40B4-BE49-F238E27FC236}">
                  <a16:creationId xmlns:a16="http://schemas.microsoft.com/office/drawing/2014/main" id="{AA28E37E-CD40-43B4-8D96-DBA1E0DF1F5D}"/>
                </a:ext>
              </a:extLst>
            </p:cNvPr>
            <p:cNvSpPr/>
            <p:nvPr/>
          </p:nvSpPr>
          <p:spPr>
            <a:xfrm>
              <a:off x="645231" y="5019675"/>
              <a:ext cx="1368777" cy="1354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97" descr="Icon&#10;&#10;Description automatically generated">
              <a:extLst>
                <a:ext uri="{FF2B5EF4-FFF2-40B4-BE49-F238E27FC236}">
                  <a16:creationId xmlns:a16="http://schemas.microsoft.com/office/drawing/2014/main" id="{15306704-778B-4376-A952-BEB9192B298C}"/>
                </a:ext>
              </a:extLst>
            </p:cNvPr>
            <p:cNvPicPr>
              <a:picLocks noChangeAspect="1"/>
            </p:cNvPicPr>
            <p:nvPr/>
          </p:nvPicPr>
          <p:blipFill rotWithShape="1">
            <a:blip r:embed="rId4"/>
            <a:srcRect l="9021" t="8434" r="6973" b="9639"/>
            <a:stretch/>
          </p:blipFill>
          <p:spPr>
            <a:xfrm>
              <a:off x="741115" y="5161843"/>
              <a:ext cx="1198651" cy="1079622"/>
            </a:xfrm>
            <a:prstGeom prst="rect">
              <a:avLst/>
            </a:prstGeom>
          </p:spPr>
        </p:pic>
      </p:grpSp>
      <p:pic>
        <p:nvPicPr>
          <p:cNvPr id="102" name="Picture 102" descr="A picture containing room&#10;&#10;Description automatically generated">
            <a:extLst>
              <a:ext uri="{FF2B5EF4-FFF2-40B4-BE49-F238E27FC236}">
                <a16:creationId xmlns:a16="http://schemas.microsoft.com/office/drawing/2014/main" id="{3684DA65-2FE9-4FBB-B218-23AC0E1B0523}"/>
              </a:ext>
            </a:extLst>
          </p:cNvPr>
          <p:cNvPicPr>
            <a:picLocks noChangeAspect="1"/>
          </p:cNvPicPr>
          <p:nvPr/>
        </p:nvPicPr>
        <p:blipFill rotWithShape="1">
          <a:blip r:embed="rId5"/>
          <a:srcRect t="188" r="67179" b="54745"/>
          <a:stretch/>
        </p:blipFill>
        <p:spPr>
          <a:xfrm>
            <a:off x="1733110" y="4116284"/>
            <a:ext cx="434670" cy="420606"/>
          </a:xfrm>
          <a:prstGeom prst="rect">
            <a:avLst/>
          </a:prstGeom>
        </p:spPr>
      </p:pic>
      <p:pic>
        <p:nvPicPr>
          <p:cNvPr id="131" name="Picture 131" descr="A picture containing implement, stationary, pencil&#10;&#10;Description automatically generated">
            <a:extLst>
              <a:ext uri="{FF2B5EF4-FFF2-40B4-BE49-F238E27FC236}">
                <a16:creationId xmlns:a16="http://schemas.microsoft.com/office/drawing/2014/main" id="{7F64B3CA-8A1E-4178-86B0-DCD1DE8F6A0E}"/>
              </a:ext>
            </a:extLst>
          </p:cNvPr>
          <p:cNvPicPr>
            <a:picLocks noChangeAspect="1"/>
          </p:cNvPicPr>
          <p:nvPr/>
        </p:nvPicPr>
        <p:blipFill>
          <a:blip r:embed="rId6"/>
          <a:stretch>
            <a:fillRect/>
          </a:stretch>
        </p:blipFill>
        <p:spPr>
          <a:xfrm>
            <a:off x="1027290" y="3413581"/>
            <a:ext cx="598312" cy="694060"/>
          </a:xfrm>
          <a:prstGeom prst="rect">
            <a:avLst/>
          </a:prstGeom>
        </p:spPr>
      </p:pic>
      <p:sp>
        <p:nvSpPr>
          <p:cNvPr id="146" name="TextBox 145">
            <a:extLst>
              <a:ext uri="{FF2B5EF4-FFF2-40B4-BE49-F238E27FC236}">
                <a16:creationId xmlns:a16="http://schemas.microsoft.com/office/drawing/2014/main" id="{C2E04AB9-ABAD-4820-9DF9-47A4B00B025D}"/>
              </a:ext>
            </a:extLst>
          </p:cNvPr>
          <p:cNvSpPr txBox="1"/>
          <p:nvPr/>
        </p:nvSpPr>
        <p:spPr>
          <a:xfrm>
            <a:off x="1337734" y="3849511"/>
            <a:ext cx="58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Or</a:t>
            </a:r>
            <a:endParaRPr lang="en-US" b="1">
              <a:cs typeface="Calibri"/>
            </a:endParaRPr>
          </a:p>
        </p:txBody>
      </p:sp>
      <p:sp>
        <p:nvSpPr>
          <p:cNvPr id="156" name="TextBox 155">
            <a:extLst>
              <a:ext uri="{FF2B5EF4-FFF2-40B4-BE49-F238E27FC236}">
                <a16:creationId xmlns:a16="http://schemas.microsoft.com/office/drawing/2014/main" id="{CB1915B2-34AE-4B93-ACC7-A6B60E61EF24}"/>
              </a:ext>
            </a:extLst>
          </p:cNvPr>
          <p:cNvSpPr txBox="1"/>
          <p:nvPr/>
        </p:nvSpPr>
        <p:spPr>
          <a:xfrm>
            <a:off x="2621844" y="3256842"/>
            <a:ext cx="9191977" cy="15219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t>Write or record</a:t>
            </a:r>
            <a:r>
              <a:rPr lang="en-US" sz="2000"/>
              <a:t> a response to one of the writing prompts found by scrolling to the bottom of Jeremy Engle's article. </a:t>
            </a:r>
          </a:p>
          <a:p>
            <a:pPr>
              <a:lnSpc>
                <a:spcPct val="150000"/>
              </a:lnSpc>
            </a:pPr>
            <a:endParaRPr lang="en-US" sz="2000">
              <a:cs typeface="Calibri"/>
            </a:endParaRPr>
          </a:p>
        </p:txBody>
      </p:sp>
      <p:sp>
        <p:nvSpPr>
          <p:cNvPr id="157" name="TextBox 156">
            <a:extLst>
              <a:ext uri="{FF2B5EF4-FFF2-40B4-BE49-F238E27FC236}">
                <a16:creationId xmlns:a16="http://schemas.microsoft.com/office/drawing/2014/main" id="{9BEE3FAA-8E8C-4DE5-B1D8-DBEA323E82A0}"/>
              </a:ext>
            </a:extLst>
          </p:cNvPr>
          <p:cNvSpPr txBox="1"/>
          <p:nvPr/>
        </p:nvSpPr>
        <p:spPr>
          <a:xfrm>
            <a:off x="2621844" y="5175954"/>
            <a:ext cx="9191977" cy="15219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ea typeface="+mn-lt"/>
                <a:cs typeface="+mn-lt"/>
              </a:rPr>
              <a:t>Speak and listen</a:t>
            </a:r>
            <a:r>
              <a:rPr lang="en-US" sz="2000" b="1">
                <a:ea typeface="+mn-lt"/>
                <a:cs typeface="+mn-lt"/>
              </a:rPr>
              <a:t> </a:t>
            </a:r>
            <a:r>
              <a:rPr lang="en-US" sz="2000">
                <a:ea typeface="+mn-lt"/>
                <a:cs typeface="+mn-lt"/>
              </a:rPr>
              <a:t>while conducting an</a:t>
            </a:r>
            <a:r>
              <a:rPr lang="en-US" sz="2000" b="1">
                <a:ea typeface="+mn-lt"/>
                <a:cs typeface="+mn-lt"/>
              </a:rPr>
              <a:t> interview </a:t>
            </a:r>
            <a:r>
              <a:rPr lang="en-US" sz="2000">
                <a:ea typeface="+mn-lt"/>
                <a:cs typeface="+mn-lt"/>
              </a:rPr>
              <a:t>with</a:t>
            </a:r>
            <a:r>
              <a:rPr lang="en-US" sz="2000" b="1">
                <a:ea typeface="+mn-lt"/>
                <a:cs typeface="+mn-lt"/>
              </a:rPr>
              <a:t> </a:t>
            </a:r>
            <a:r>
              <a:rPr lang="en-US" sz="2000">
                <a:ea typeface="+mn-lt"/>
                <a:cs typeface="+mn-lt"/>
              </a:rPr>
              <a:t>a family member or friend about their different habits. You could conduct the interview in-person, by phone, or online. Share what you've learned about their habits.</a:t>
            </a:r>
            <a:endParaRPr lang="en-US">
              <a:ea typeface="+mn-lt"/>
              <a:cs typeface="+mn-lt"/>
            </a:endParaRPr>
          </a:p>
        </p:txBody>
      </p:sp>
    </p:spTree>
    <p:extLst>
      <p:ext uri="{BB962C8B-B14F-4D97-AF65-F5344CB8AC3E}">
        <p14:creationId xmlns:p14="http://schemas.microsoft.com/office/powerpoint/2010/main" val="167430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A12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6B91B-0D6C-064D-A503-ED3E807B2CC7}"/>
              </a:ext>
            </a:extLst>
          </p:cNvPr>
          <p:cNvSpPr txBox="1"/>
          <p:nvPr/>
        </p:nvSpPr>
        <p:spPr>
          <a:xfrm>
            <a:off x="167957" y="69165"/>
            <a:ext cx="1677669" cy="830997"/>
          </a:xfrm>
          <a:prstGeom prst="rect">
            <a:avLst/>
          </a:prstGeom>
          <a:noFill/>
        </p:spPr>
        <p:txBody>
          <a:bodyPr wrap="square" lIns="91440" tIns="45720" rIns="91440" bIns="45720" rtlCol="0" anchor="t">
            <a:spAutoFit/>
          </a:bodyPr>
          <a:lstStyle/>
          <a:p>
            <a:r>
              <a:rPr lang="en-US" sz="4800" b="1" i="1"/>
              <a:t>Next,</a:t>
            </a:r>
          </a:p>
        </p:txBody>
      </p:sp>
      <p:grpSp>
        <p:nvGrpSpPr>
          <p:cNvPr id="12" name="Group 11">
            <a:extLst>
              <a:ext uri="{FF2B5EF4-FFF2-40B4-BE49-F238E27FC236}">
                <a16:creationId xmlns:a16="http://schemas.microsoft.com/office/drawing/2014/main" id="{1D7DD1F8-0E9A-064C-B51F-13D450A7902D}"/>
              </a:ext>
            </a:extLst>
          </p:cNvPr>
          <p:cNvGrpSpPr/>
          <p:nvPr/>
        </p:nvGrpSpPr>
        <p:grpSpPr>
          <a:xfrm>
            <a:off x="904752" y="2574045"/>
            <a:ext cx="4000512" cy="2954655"/>
            <a:chOff x="1944797" y="7003211"/>
            <a:chExt cx="3215069" cy="1599014"/>
          </a:xfrm>
        </p:grpSpPr>
        <p:pic>
          <p:nvPicPr>
            <p:cNvPr id="6" name="Picture 14">
              <a:extLst>
                <a:ext uri="{FF2B5EF4-FFF2-40B4-BE49-F238E27FC236}">
                  <a16:creationId xmlns:a16="http://schemas.microsoft.com/office/drawing/2014/main" id="{DBB6B682-A8A8-F445-8810-9A66BFB0A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375" y="7764947"/>
              <a:ext cx="269381" cy="213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a:extLst>
                <a:ext uri="{FF2B5EF4-FFF2-40B4-BE49-F238E27FC236}">
                  <a16:creationId xmlns:a16="http://schemas.microsoft.com/office/drawing/2014/main" id="{230758BE-9225-C143-9319-A3C4DD3DE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820" y="8004722"/>
              <a:ext cx="311766" cy="2450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3AB058-05CE-554E-B374-37649FA64487}"/>
                </a:ext>
              </a:extLst>
            </p:cNvPr>
            <p:cNvSpPr txBox="1"/>
            <p:nvPr/>
          </p:nvSpPr>
          <p:spPr>
            <a:xfrm>
              <a:off x="1944797" y="7003211"/>
              <a:ext cx="3215069" cy="1599014"/>
            </a:xfrm>
            <a:prstGeom prst="rect">
              <a:avLst/>
            </a:prstGeom>
            <a:noFill/>
          </p:spPr>
          <p:txBody>
            <a:bodyPr wrap="square" lIns="91440" tIns="45720" rIns="91440" bIns="45720" rtlCol="0" anchor="t">
              <a:spAutoFit/>
            </a:bodyPr>
            <a:lstStyle/>
            <a:p>
              <a:r>
                <a:rPr lang="en-US" sz="2400"/>
                <a:t>Add to your journal entry using the "</a:t>
              </a:r>
              <a:r>
                <a:rPr lang="en-US" sz="2400" b="1"/>
                <a:t>Thinking about Habits</a:t>
              </a:r>
              <a:r>
                <a:rPr lang="en-US" sz="2400"/>
                <a:t>" questions. </a:t>
              </a:r>
              <a:endParaRPr lang="en-US" sz="2400">
                <a:cs typeface="Calibri"/>
              </a:endParaRPr>
            </a:p>
            <a:p>
              <a:endParaRPr lang="en-US" sz="2400">
                <a:cs typeface="Calibri"/>
              </a:endParaRPr>
            </a:p>
            <a:p>
              <a:r>
                <a:rPr lang="en-US" sz="2400">
                  <a:cs typeface="Calibri"/>
                </a:rPr>
                <a:t>Choose to          write </a:t>
              </a:r>
              <a:r>
                <a:rPr lang="en-US" sz="2400" b="1">
                  <a:cs typeface="Calibri"/>
                </a:rPr>
                <a:t>or</a:t>
              </a:r>
              <a:r>
                <a:rPr lang="en-US" sz="2400">
                  <a:cs typeface="Calibri"/>
                </a:rPr>
                <a:t> </a:t>
              </a:r>
            </a:p>
            <a:p>
              <a:r>
                <a:rPr lang="en-US" sz="2400">
                  <a:cs typeface="Calibri"/>
                </a:rPr>
                <a:t>record</a:t>
              </a:r>
              <a:endParaRPr lang="en-US"/>
            </a:p>
            <a:p>
              <a:endParaRPr lang="en-US" sz="2400"/>
            </a:p>
            <a:p>
              <a:endParaRPr lang="en-US">
                <a:cs typeface="Calibri"/>
              </a:endParaRPr>
            </a:p>
          </p:txBody>
        </p:sp>
      </p:grpSp>
      <p:sp>
        <p:nvSpPr>
          <p:cNvPr id="8" name="Title 1">
            <a:extLst>
              <a:ext uri="{FF2B5EF4-FFF2-40B4-BE49-F238E27FC236}">
                <a16:creationId xmlns:a16="http://schemas.microsoft.com/office/drawing/2014/main" id="{8BC8FFD6-02BC-4AD3-9961-C6807FBA623B}"/>
              </a:ext>
            </a:extLst>
          </p:cNvPr>
          <p:cNvSpPr txBox="1">
            <a:spLocks/>
          </p:cNvSpPr>
          <p:nvPr/>
        </p:nvSpPr>
        <p:spPr>
          <a:xfrm>
            <a:off x="638794" y="901640"/>
            <a:ext cx="10515600" cy="5925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Connect It to Your Life</a:t>
            </a:r>
            <a:endParaRPr lang="en-US" b="1">
              <a:cs typeface="Calibri Light"/>
            </a:endParaRPr>
          </a:p>
        </p:txBody>
      </p:sp>
      <p:pic>
        <p:nvPicPr>
          <p:cNvPr id="11" name="Picture 12" descr="Shape&#10;&#10;Description automatically generated">
            <a:extLst>
              <a:ext uri="{FF2B5EF4-FFF2-40B4-BE49-F238E27FC236}">
                <a16:creationId xmlns:a16="http://schemas.microsoft.com/office/drawing/2014/main" id="{930C01EB-7A05-49A3-B12B-C68A58AB8AFE}"/>
              </a:ext>
            </a:extLst>
          </p:cNvPr>
          <p:cNvPicPr>
            <a:picLocks noChangeAspect="1"/>
          </p:cNvPicPr>
          <p:nvPr/>
        </p:nvPicPr>
        <p:blipFill>
          <a:blip r:embed="rId4"/>
          <a:stretch>
            <a:fillRect/>
          </a:stretch>
        </p:blipFill>
        <p:spPr>
          <a:xfrm>
            <a:off x="5020734" y="2132241"/>
            <a:ext cx="5029198" cy="4103404"/>
          </a:xfrm>
          <a:prstGeom prst="rect">
            <a:avLst/>
          </a:prstGeom>
        </p:spPr>
      </p:pic>
      <p:sp>
        <p:nvSpPr>
          <p:cNvPr id="13" name="TextBox 12">
            <a:extLst>
              <a:ext uri="{FF2B5EF4-FFF2-40B4-BE49-F238E27FC236}">
                <a16:creationId xmlns:a16="http://schemas.microsoft.com/office/drawing/2014/main" id="{9634F52A-EC3D-4392-B39F-6EF45629BD30}"/>
              </a:ext>
            </a:extLst>
          </p:cNvPr>
          <p:cNvSpPr txBox="1"/>
          <p:nvPr/>
        </p:nvSpPr>
        <p:spPr>
          <a:xfrm>
            <a:off x="5486401" y="3016955"/>
            <a:ext cx="4111977"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Thinking About Habits</a:t>
            </a:r>
            <a:endParaRPr lang="en-US" sz="2400" b="1">
              <a:cs typeface="Calibri"/>
            </a:endParaRPr>
          </a:p>
          <a:p>
            <a:endParaRPr lang="en-US">
              <a:cs typeface="Calibri"/>
            </a:endParaRPr>
          </a:p>
          <a:p>
            <a:r>
              <a:rPr lang="en-US" sz="2400">
                <a:cs typeface="Calibri"/>
              </a:rPr>
              <a:t>What are habits?</a:t>
            </a:r>
          </a:p>
          <a:p>
            <a:endParaRPr lang="en-US" sz="2400">
              <a:cs typeface="Calibri"/>
            </a:endParaRPr>
          </a:p>
          <a:p>
            <a:r>
              <a:rPr lang="en-US" sz="2400">
                <a:cs typeface="Calibri"/>
              </a:rPr>
              <a:t>What are some of your habits?</a:t>
            </a:r>
          </a:p>
          <a:p>
            <a:endParaRPr lang="en-US" sz="2400">
              <a:cs typeface="Calibri"/>
            </a:endParaRPr>
          </a:p>
          <a:p>
            <a:r>
              <a:rPr lang="en-US" sz="2400">
                <a:cs typeface="Calibri"/>
              </a:rPr>
              <a:t>Are they good habits or bad habits? Why?</a:t>
            </a:r>
          </a:p>
        </p:txBody>
      </p:sp>
      <p:pic>
        <p:nvPicPr>
          <p:cNvPr id="15" name="Picture 11" descr="Background pattern&#10;&#10;Description automatically generated">
            <a:extLst>
              <a:ext uri="{FF2B5EF4-FFF2-40B4-BE49-F238E27FC236}">
                <a16:creationId xmlns:a16="http://schemas.microsoft.com/office/drawing/2014/main" id="{0F11A25E-B61F-47A2-BE4E-C1325315B8EF}"/>
              </a:ext>
            </a:extLst>
          </p:cNvPr>
          <p:cNvPicPr>
            <a:picLocks noChangeAspect="1"/>
          </p:cNvPicPr>
          <p:nvPr/>
        </p:nvPicPr>
        <p:blipFill>
          <a:blip r:embed="rId5"/>
          <a:stretch>
            <a:fillRect/>
          </a:stretch>
        </p:blipFill>
        <p:spPr>
          <a:xfrm>
            <a:off x="8731956" y="1194985"/>
            <a:ext cx="2108200" cy="2238474"/>
          </a:xfrm>
          <a:prstGeom prst="rect">
            <a:avLst/>
          </a:prstGeom>
        </p:spPr>
      </p:pic>
    </p:spTree>
    <p:extLst>
      <p:ext uri="{BB962C8B-B14F-4D97-AF65-F5344CB8AC3E}">
        <p14:creationId xmlns:p14="http://schemas.microsoft.com/office/powerpoint/2010/main" val="389718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6A48EB534153409B625158F8638EE8" ma:contentTypeVersion="8" ma:contentTypeDescription="Create a new document." ma:contentTypeScope="" ma:versionID="18c73a496f6f2ace1ceb5da5c32ba38c">
  <xsd:schema xmlns:xsd="http://www.w3.org/2001/XMLSchema" xmlns:xs="http://www.w3.org/2001/XMLSchema" xmlns:p="http://schemas.microsoft.com/office/2006/metadata/properties" xmlns:ns2="3b10ed11-52d2-48bd-8fc7-b542b84487e4" targetNamespace="http://schemas.microsoft.com/office/2006/metadata/properties" ma:root="true" ma:fieldsID="bc6fd60110a7e4e8741601a5c30eb3e6" ns2:_="">
    <xsd:import namespace="3b10ed11-52d2-48bd-8fc7-b542b84487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0ed11-52d2-48bd-8fc7-b542b84487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60F2AC-1C03-49E9-86EE-FB8322FC09C1}">
  <ds:schemaRefs>
    <ds:schemaRef ds:uri="http://schemas.microsoft.com/sharepoint/v3/contenttype/forms"/>
  </ds:schemaRefs>
</ds:datastoreItem>
</file>

<file path=customXml/itemProps2.xml><?xml version="1.0" encoding="utf-8"?>
<ds:datastoreItem xmlns:ds="http://schemas.openxmlformats.org/officeDocument/2006/customXml" ds:itemID="{25D4B4CC-208D-4E6C-95A4-ED10CAC35515}">
  <ds:schemaRefs>
    <ds:schemaRef ds:uri="3b10ed11-52d2-48bd-8fc7-b542b84487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D63C29-FCB6-4F1D-AE41-2E5FF4D3616A}">
  <ds:schemaRefs>
    <ds:schemaRef ds:uri="http://purl.org/dc/elements/1.1/"/>
    <ds:schemaRef ds:uri="http://schemas.microsoft.com/office/2006/metadata/properties"/>
    <ds:schemaRef ds:uri="3b10ed11-52d2-48bd-8fc7-b542b84487e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2215</Words>
  <Application>Microsoft Office PowerPoint</Application>
  <PresentationFormat>Widescreen</PresentationFormat>
  <Paragraphs>291</Paragraphs>
  <Slides>29</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Segoe UI</vt:lpstr>
      <vt:lpstr>Wingdings</vt:lpstr>
      <vt:lpstr>Office Theme</vt:lpstr>
      <vt:lpstr>Inquiry into  Improving Wellness  Grade 7</vt:lpstr>
      <vt:lpstr>Why is Wellness Important?</vt:lpstr>
      <vt:lpstr>What can you do to improve your wellness and promote healthy habits?   </vt:lpstr>
      <vt:lpstr>What will I learn?   </vt:lpstr>
      <vt:lpstr>PowerPoint Presentation</vt:lpstr>
      <vt:lpstr>PowerPoint Presentation</vt:lpstr>
      <vt:lpstr>How do my habits affect my wellness?</vt:lpstr>
      <vt:lpstr>PowerPoint Presentation</vt:lpstr>
      <vt:lpstr>PowerPoint Presentation</vt:lpstr>
      <vt:lpstr>PowerPoint Presentation</vt:lpstr>
      <vt:lpstr>PowerPoint Presentation</vt:lpstr>
      <vt:lpstr>PowerPoint Presentation</vt:lpstr>
      <vt:lpstr>What do my routines say about me?</vt:lpstr>
      <vt:lpstr>PowerPoint Presentation</vt:lpstr>
      <vt:lpstr>PowerPoint Presentation</vt:lpstr>
      <vt:lpstr>PowerPoint Presentation</vt:lpstr>
      <vt:lpstr>PowerPoint Presentation</vt:lpstr>
      <vt:lpstr>PowerPoint Presentation</vt:lpstr>
      <vt:lpstr>How will I improve my personal wellness?</vt:lpstr>
      <vt:lpstr>PowerPoint Presentation</vt:lpstr>
      <vt:lpstr>PowerPoint Presentation</vt:lpstr>
      <vt:lpstr>Design a Motivational Text</vt:lpstr>
      <vt:lpstr>PowerPoint Presentation</vt:lpstr>
      <vt:lpstr>PowerPoint Presentation</vt:lpstr>
      <vt:lpstr>PowerPoint Presentation</vt:lpstr>
      <vt:lpstr>Don't Stop Now!</vt:lpstr>
      <vt:lpstr>PowerPoint Presentation</vt:lpstr>
      <vt:lpstr>A special surprise  for you. </vt:lpstr>
      <vt:lpstr>Image Attributions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8 Wellness Inquiry: Habits and Routines</dc:title>
  <dc:creator>Tara McLauchlan</dc:creator>
  <cp:lastModifiedBy>Potter, Allison (MET)</cp:lastModifiedBy>
  <cp:revision>71</cp:revision>
  <dcterms:created xsi:type="dcterms:W3CDTF">2020-12-08T02:40:53Z</dcterms:created>
  <dcterms:modified xsi:type="dcterms:W3CDTF">2020-12-22T05:12:01Z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0x010100926A48EB534153409B625158F8638EE8</vt:lpwstr>
  </property>
</Properties>
</file>