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9"/>
  </p:notesMasterIdLst>
  <p:sldIdLst>
    <p:sldId id="462" r:id="rId3"/>
    <p:sldId id="299" r:id="rId4"/>
    <p:sldId id="300" r:id="rId5"/>
    <p:sldId id="465" r:id="rId6"/>
    <p:sldId id="435" r:id="rId7"/>
    <p:sldId id="297" r:id="rId8"/>
    <p:sldId id="363" r:id="rId9"/>
    <p:sldId id="325" r:id="rId10"/>
    <p:sldId id="359" r:id="rId11"/>
    <p:sldId id="340" r:id="rId12"/>
    <p:sldId id="341" r:id="rId13"/>
    <p:sldId id="444" r:id="rId14"/>
    <p:sldId id="362" r:id="rId15"/>
    <p:sldId id="361" r:id="rId16"/>
    <p:sldId id="327" r:id="rId17"/>
    <p:sldId id="360" r:id="rId18"/>
    <p:sldId id="365" r:id="rId19"/>
    <p:sldId id="364" r:id="rId20"/>
    <p:sldId id="445" r:id="rId21"/>
    <p:sldId id="464" r:id="rId22"/>
    <p:sldId id="313" r:id="rId23"/>
    <p:sldId id="470" r:id="rId24"/>
    <p:sldId id="374" r:id="rId25"/>
    <p:sldId id="375" r:id="rId26"/>
    <p:sldId id="446" r:id="rId27"/>
    <p:sldId id="315" r:id="rId28"/>
    <p:sldId id="373" r:id="rId29"/>
    <p:sldId id="447" r:id="rId30"/>
    <p:sldId id="376" r:id="rId31"/>
    <p:sldId id="448" r:id="rId32"/>
    <p:sldId id="466" r:id="rId33"/>
    <p:sldId id="309" r:id="rId34"/>
    <p:sldId id="350" r:id="rId35"/>
    <p:sldId id="336" r:id="rId36"/>
    <p:sldId id="345" r:id="rId37"/>
    <p:sldId id="346" r:id="rId38"/>
    <p:sldId id="449" r:id="rId39"/>
    <p:sldId id="311" r:id="rId40"/>
    <p:sldId id="347" r:id="rId41"/>
    <p:sldId id="348" r:id="rId42"/>
    <p:sldId id="450" r:id="rId43"/>
    <p:sldId id="312" r:id="rId44"/>
    <p:sldId id="451" r:id="rId45"/>
    <p:sldId id="467" r:id="rId46"/>
    <p:sldId id="302" r:id="rId47"/>
    <p:sldId id="332" r:id="rId48"/>
    <p:sldId id="342" r:id="rId49"/>
    <p:sldId id="452" r:id="rId50"/>
    <p:sldId id="305" r:id="rId51"/>
    <p:sldId id="306" r:id="rId52"/>
    <p:sldId id="439" r:id="rId53"/>
    <p:sldId id="344" r:id="rId54"/>
    <p:sldId id="453" r:id="rId55"/>
    <p:sldId id="307" r:id="rId56"/>
    <p:sldId id="454" r:id="rId57"/>
    <p:sldId id="468" r:id="rId58"/>
    <p:sldId id="317" r:id="rId59"/>
    <p:sldId id="351" r:id="rId60"/>
    <p:sldId id="330" r:id="rId61"/>
    <p:sldId id="331" r:id="rId62"/>
    <p:sldId id="455" r:id="rId63"/>
    <p:sldId id="356" r:id="rId64"/>
    <p:sldId id="355" r:id="rId65"/>
    <p:sldId id="357" r:id="rId66"/>
    <p:sldId id="353" r:id="rId67"/>
    <p:sldId id="358" r:id="rId68"/>
    <p:sldId id="354" r:id="rId69"/>
    <p:sldId id="456" r:id="rId70"/>
    <p:sldId id="320" r:id="rId71"/>
    <p:sldId id="457" r:id="rId72"/>
    <p:sldId id="469" r:id="rId73"/>
    <p:sldId id="321" r:id="rId74"/>
    <p:sldId id="377" r:id="rId75"/>
    <p:sldId id="367" r:id="rId76"/>
    <p:sldId id="370" r:id="rId77"/>
    <p:sldId id="369" r:id="rId78"/>
    <p:sldId id="458" r:id="rId79"/>
    <p:sldId id="461" r:id="rId80"/>
    <p:sldId id="436" r:id="rId81"/>
    <p:sldId id="437" r:id="rId82"/>
    <p:sldId id="459" r:id="rId83"/>
    <p:sldId id="372" r:id="rId84"/>
    <p:sldId id="324" r:id="rId85"/>
    <p:sldId id="460" r:id="rId86"/>
    <p:sldId id="443" r:id="rId87"/>
    <p:sldId id="303"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205"/>
    <a:srgbClr val="920305"/>
    <a:srgbClr val="C00000"/>
    <a:srgbClr val="B90002"/>
    <a:srgbClr val="FFC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B1189-0517-8C2B-7544-3416699CC2B3}" v="53" dt="2020-12-10T17:42:39.955"/>
    <p1510:client id="{5537DCF4-F66D-95A5-2008-9180A505532D}" v="35" dt="2020-12-10T02:51:00.322"/>
    <p1510:client id="{A2146E1B-4B62-4173-AAD9-9FC8F50E9357}" v="6176" dt="2020-12-10T22:25:21.375"/>
    <p1510:client id="{AC3002C0-4AAD-2B49-92A6-E8AC8AA5DBD5}" v="38" dt="2020-12-10T16:07:00.446"/>
    <p1510:client id="{D03F7C5C-4258-45EE-A645-AE337C4056BB}" v="2255" dt="2020-12-09T23:02:46.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82" autoAdjust="0"/>
  </p:normalViewPr>
  <p:slideViewPr>
    <p:cSldViewPr snapToGrid="0">
      <p:cViewPr varScale="1">
        <p:scale>
          <a:sx n="70" d="100"/>
          <a:sy n="70" d="100"/>
        </p:scale>
        <p:origin x="15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3BA3F-84D8-AD4E-A891-022D80967216}"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F4C1E-0650-3D47-B8B9-F7906B5CA43F}" type="slidenum">
              <a:rPr lang="en-US" smtClean="0"/>
              <a:t>‹#›</a:t>
            </a:fld>
            <a:endParaRPr lang="en-US"/>
          </a:p>
        </p:txBody>
      </p:sp>
    </p:spTree>
    <p:extLst>
      <p:ext uri="{BB962C8B-B14F-4D97-AF65-F5344CB8AC3E}">
        <p14:creationId xmlns:p14="http://schemas.microsoft.com/office/powerpoint/2010/main" val="237080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https://openclipart.org/detail/254730/prismatic-random-numbers-cloud</a:t>
            </a:r>
            <a:endParaRPr lang="en-CA" dirty="0"/>
          </a:p>
        </p:txBody>
      </p:sp>
      <p:sp>
        <p:nvSpPr>
          <p:cNvPr id="4" name="Slide Number Placeholder 3"/>
          <p:cNvSpPr>
            <a:spLocks noGrp="1"/>
          </p:cNvSpPr>
          <p:nvPr>
            <p:ph type="sldNum" sz="quarter" idx="5"/>
          </p:nvPr>
        </p:nvSpPr>
        <p:spPr/>
        <p:txBody>
          <a:bodyPr/>
          <a:lstStyle/>
          <a:p>
            <a:fld id="{D00F4C1E-0650-3D47-B8B9-F7906B5CA43F}" type="slidenum">
              <a:rPr lang="en-US" smtClean="0"/>
              <a:t>1</a:t>
            </a:fld>
            <a:endParaRPr lang="en-US"/>
          </a:p>
        </p:txBody>
      </p:sp>
    </p:spTree>
    <p:extLst>
      <p:ext uri="{BB962C8B-B14F-4D97-AF65-F5344CB8AC3E}">
        <p14:creationId xmlns:p14="http://schemas.microsoft.com/office/powerpoint/2010/main" val="1604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(duplicate for the number of students you have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This is a slide where the teacher can scribe/record student notice and wonderings. (If students have viewed this ahead of time, they may have some responses ready. The teacher can then collect the responses ahead of time.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wodb.ca</a:t>
            </a:r>
          </a:p>
        </p:txBody>
      </p:sp>
    </p:spTree>
    <p:extLst>
      <p:ext uri="{BB962C8B-B14F-4D97-AF65-F5344CB8AC3E}">
        <p14:creationId xmlns:p14="http://schemas.microsoft.com/office/powerpoint/2010/main" val="192755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E8500-A212-E346-AF34-40C15B4B15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0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r>
              <a:rPr lang="en-CA" sz="1200" dirty="0">
                <a:solidFill>
                  <a:srgbClr val="000000"/>
                </a:solidFill>
                <a:latin typeface="Comic Sans MS - 20"/>
              </a:rPr>
              <a:t>One possible answer:</a:t>
            </a:r>
          </a:p>
          <a:p>
            <a:r>
              <a:rPr lang="en-CA" sz="1200" dirty="0">
                <a:solidFill>
                  <a:srgbClr val="000000"/>
                </a:solidFill>
                <a:latin typeface="Comic Sans MS - 20"/>
              </a:rPr>
              <a:t>5/4, 2/3, 1/8</a:t>
            </a:r>
          </a:p>
          <a:p>
            <a:endParaRPr lang="en-US" sz="1200" dirty="0">
              <a:solidFill>
                <a:srgbClr val="000000"/>
              </a:solidFill>
              <a:latin typeface="Comic Sans MS - 20"/>
            </a:endParaRPr>
          </a:p>
          <a:p>
            <a:r>
              <a:rPr lang="en-US" sz="1200" dirty="0">
                <a:solidFill>
                  <a:srgbClr val="000000"/>
                </a:solidFill>
                <a:latin typeface="Comic Sans MS - 20"/>
              </a:rPr>
              <a:t>Source: Adapted from - www.openmiddle.com</a:t>
            </a:r>
          </a:p>
        </p:txBody>
      </p:sp>
    </p:spTree>
    <p:extLst>
      <p:ext uri="{BB962C8B-B14F-4D97-AF65-F5344CB8AC3E}">
        <p14:creationId xmlns:p14="http://schemas.microsoft.com/office/powerpoint/2010/main" val="24750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r>
              <a:rPr lang="en-CA" sz="1200" dirty="0">
                <a:solidFill>
                  <a:srgbClr val="000000"/>
                </a:solidFill>
                <a:latin typeface="Comic Sans MS - 20"/>
              </a:rPr>
              <a:t>1/7, 3/6, 8/9</a:t>
            </a:r>
          </a:p>
          <a:p>
            <a:r>
              <a:rPr lang="en-US" sz="1200" dirty="0">
                <a:solidFill>
                  <a:srgbClr val="000000"/>
                </a:solidFill>
                <a:latin typeface="Comic Sans MS - 20"/>
              </a:rPr>
              <a:t>Extension: What is the total difference? Answer: 16/63</a:t>
            </a:r>
          </a:p>
          <a:p>
            <a:r>
              <a:rPr lang="en-US" sz="1200" dirty="0">
                <a:solidFill>
                  <a:srgbClr val="000000"/>
                </a:solidFill>
                <a:latin typeface="Comic Sans MS - 20"/>
              </a:rPr>
              <a:t>Source: Adapted from - www.openmiddle.com</a:t>
            </a:r>
          </a:p>
        </p:txBody>
      </p:sp>
    </p:spTree>
    <p:extLst>
      <p:ext uri="{BB962C8B-B14F-4D97-AF65-F5344CB8AC3E}">
        <p14:creationId xmlns:p14="http://schemas.microsoft.com/office/powerpoint/2010/main" val="167160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r>
              <a:rPr lang="en-CA" sz="1200" dirty="0">
                <a:solidFill>
                  <a:srgbClr val="000000"/>
                </a:solidFill>
                <a:latin typeface="Comic Sans MS - 20"/>
              </a:rPr>
              <a:t>One possible answer:</a:t>
            </a:r>
          </a:p>
          <a:p>
            <a:r>
              <a:rPr lang="en-CA" sz="1200" dirty="0">
                <a:solidFill>
                  <a:srgbClr val="000000"/>
                </a:solidFill>
                <a:latin typeface="Comic Sans MS - 20"/>
              </a:rPr>
              <a:t>1/7, 3/6, 8/9</a:t>
            </a:r>
          </a:p>
          <a:p>
            <a:r>
              <a:rPr lang="en-US" sz="1200" dirty="0">
                <a:solidFill>
                  <a:srgbClr val="000000"/>
                </a:solidFill>
                <a:latin typeface="Comic Sans MS - 20"/>
              </a:rPr>
              <a:t>Extension: What is the total difference? Answer: 16/63</a:t>
            </a:r>
          </a:p>
          <a:p>
            <a:r>
              <a:rPr lang="en-US" sz="1200" dirty="0">
                <a:solidFill>
                  <a:srgbClr val="000000"/>
                </a:solidFill>
                <a:latin typeface="Comic Sans MS - 20"/>
              </a:rPr>
              <a:t>Source: Adapted from - www.openmiddle.com</a:t>
            </a:r>
          </a:p>
        </p:txBody>
      </p:sp>
    </p:spTree>
    <p:extLst>
      <p:ext uri="{BB962C8B-B14F-4D97-AF65-F5344CB8AC3E}">
        <p14:creationId xmlns:p14="http://schemas.microsoft.com/office/powerpoint/2010/main" val="97005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US" sz="1200" dirty="0">
              <a:solidFill>
                <a:srgbClr val="000000"/>
              </a:solidFill>
              <a:latin typeface="Comic Sans MS - 20"/>
            </a:endParaRPr>
          </a:p>
          <a:p>
            <a:r>
              <a:rPr lang="en-US" sz="1200" dirty="0">
                <a:solidFill>
                  <a:srgbClr val="000000"/>
                </a:solidFill>
                <a:latin typeface="Comic Sans MS - 20"/>
              </a:rPr>
              <a:t>Source: Adapted from - www.openmiddle.com</a:t>
            </a:r>
          </a:p>
        </p:txBody>
      </p:sp>
    </p:spTree>
    <p:extLst>
      <p:ext uri="{BB962C8B-B14F-4D97-AF65-F5344CB8AC3E}">
        <p14:creationId xmlns:p14="http://schemas.microsoft.com/office/powerpoint/2010/main" val="41127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17</a:t>
            </a:fld>
            <a:endParaRPr lang="en-US"/>
          </a:p>
        </p:txBody>
      </p:sp>
    </p:spTree>
    <p:extLst>
      <p:ext uri="{BB962C8B-B14F-4D97-AF65-F5344CB8AC3E}">
        <p14:creationId xmlns:p14="http://schemas.microsoft.com/office/powerpoint/2010/main" val="373007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slide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Comic Sans MS - 17"/>
              </a:rPr>
              <a:t>Teacher Notes</a:t>
            </a:r>
          </a:p>
          <a:p>
            <a:endParaRPr lang="en-CA" sz="1200" b="1" dirty="0">
              <a:solidFill>
                <a:srgbClr val="595959"/>
              </a:solidFill>
              <a:latin typeface="Comic Sans MS - 17"/>
            </a:endParaRPr>
          </a:p>
          <a:p>
            <a:r>
              <a:rPr lang="en-CA" sz="1200" b="0" dirty="0">
                <a:solidFill>
                  <a:srgbClr val="595959"/>
                </a:solidFill>
                <a:latin typeface="Comic Sans MS - 17"/>
              </a:rPr>
              <a:t>This slide may be completed synchronously or asynchronously, depending on teacher intentions for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Photo Sources: https://openclipart.org/detail/172707/edit-icon-icono-editar, https://openclipart.org/detail/212116/screencast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68575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19</a:t>
            </a:fld>
            <a:endParaRPr lang="en-US"/>
          </a:p>
        </p:txBody>
      </p:sp>
    </p:spTree>
    <p:extLst>
      <p:ext uri="{BB962C8B-B14F-4D97-AF65-F5344CB8AC3E}">
        <p14:creationId xmlns:p14="http://schemas.microsoft.com/office/powerpoint/2010/main" val="405401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20</a:t>
            </a:fld>
            <a:endParaRPr lang="en-US"/>
          </a:p>
        </p:txBody>
      </p:sp>
    </p:spTree>
    <p:extLst>
      <p:ext uri="{BB962C8B-B14F-4D97-AF65-F5344CB8AC3E}">
        <p14:creationId xmlns:p14="http://schemas.microsoft.com/office/powerpoint/2010/main" val="289174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Specific to grade level outcomes, could include multiple disciplines (Math, ELA…)</a:t>
            </a:r>
          </a:p>
        </p:txBody>
      </p:sp>
      <p:sp>
        <p:nvSpPr>
          <p:cNvPr id="4" name="Slide Number Placeholder 3"/>
          <p:cNvSpPr>
            <a:spLocks noGrp="1"/>
          </p:cNvSpPr>
          <p:nvPr>
            <p:ph type="sldNum" sz="quarter" idx="5"/>
          </p:nvPr>
        </p:nvSpPr>
        <p:spPr/>
        <p:txBody>
          <a:bodyPr/>
          <a:lstStyle/>
          <a:p>
            <a:fld id="{D00F4C1E-0650-3D47-B8B9-F7906B5CA43F}" type="slidenum">
              <a:rPr lang="en-US" smtClean="0"/>
              <a:t>3</a:t>
            </a:fld>
            <a:endParaRPr lang="en-US"/>
          </a:p>
        </p:txBody>
      </p:sp>
    </p:spTree>
    <p:extLst>
      <p:ext uri="{BB962C8B-B14F-4D97-AF65-F5344CB8AC3E}">
        <p14:creationId xmlns:p14="http://schemas.microsoft.com/office/powerpoint/2010/main" val="61439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 </a:t>
            </a:r>
            <a:endParaRPr lang="en-CA" dirty="0"/>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p>
          <a:p>
            <a:pPr marL="285750" lvl="0" indent="-285750" algn="l" rtl="0">
              <a:spcBef>
                <a:spcPts val="0"/>
              </a:spcBef>
              <a:spcAft>
                <a:spcPts val="0"/>
              </a:spcAft>
              <a:buAutoNum type="romanUcParenR"/>
            </a:pPr>
            <a:endParaRPr lang="en-CA" dirty="0"/>
          </a:p>
          <a:p>
            <a:pPr marL="0" lvl="0" indent="0" algn="l" rtl="0">
              <a:spcBef>
                <a:spcPts val="0"/>
              </a:spcBef>
              <a:spcAft>
                <a:spcPts val="0"/>
              </a:spcAft>
              <a:buNone/>
            </a:pPr>
            <a:r>
              <a:rPr lang="en-CA" dirty="0"/>
              <a:t>Photo Sources: https://openclipart.org/detail/172707/edit-icon-icono-editar, https://openclipart.org/detail/212116/screencast</a:t>
            </a:r>
          </a:p>
        </p:txBody>
      </p:sp>
    </p:spTree>
    <p:extLst>
      <p:ext uri="{BB962C8B-B14F-4D97-AF65-F5344CB8AC3E}">
        <p14:creationId xmlns:p14="http://schemas.microsoft.com/office/powerpoint/2010/main" val="60648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Learning Intention for the day</a:t>
            </a:r>
            <a:endParaRPr/>
          </a:p>
        </p:txBody>
      </p:sp>
    </p:spTree>
    <p:extLst>
      <p:ext uri="{BB962C8B-B14F-4D97-AF65-F5344CB8AC3E}">
        <p14:creationId xmlns:p14="http://schemas.microsoft.com/office/powerpoint/2010/main" val="209613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CA" sz="1200" b="1" dirty="0">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slide is intended to be on screen when students are signing into your class to prime their thinking for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Ask students what do they notice, what do they wonder? Students can use the next slide to record their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Photo Source: https://search.creativecommons.org/photos/7a781de3-907b-41c3-b397-39f25c2c6894</a:t>
            </a:r>
            <a:endParaRPr lang="en-CA" sz="1200" b="0" dirty="0">
              <a:solidFill>
                <a:srgbClr val="000000"/>
              </a:solidFill>
              <a:latin typeface="Comic Sans MS - 20"/>
            </a:endParaRPr>
          </a:p>
        </p:txBody>
      </p:sp>
    </p:spTree>
    <p:extLst>
      <p:ext uri="{BB962C8B-B14F-4D97-AF65-F5344CB8AC3E}">
        <p14:creationId xmlns:p14="http://schemas.microsoft.com/office/powerpoint/2010/main" val="2154498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slide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This is a slide where the teacher can scribe/record student notice and wonderings. (If students have viewed this ahead of time, they may have some responses ready. The teacher can then collect the responses ahead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Photo Source: https://www.makebetterfood.com/recipes/fudge-brownies/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44957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25</a:t>
            </a:fld>
            <a:endParaRPr lang="en-US"/>
          </a:p>
        </p:txBody>
      </p:sp>
    </p:spTree>
    <p:extLst>
      <p:ext uri="{BB962C8B-B14F-4D97-AF65-F5344CB8AC3E}">
        <p14:creationId xmlns:p14="http://schemas.microsoft.com/office/powerpoint/2010/main" val="258632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solidFill>
                  <a:srgbClr val="000000"/>
                </a:solidFill>
                <a:latin typeface="Comic Sans MS - 20"/>
              </a:rPr>
              <a:t>Teacher Notes</a:t>
            </a:r>
          </a:p>
          <a:p>
            <a:pPr marL="0" lvl="0" indent="0" algn="l" rtl="0">
              <a:spcBef>
                <a:spcPts val="0"/>
              </a:spcBef>
              <a:spcAft>
                <a:spcPts val="0"/>
              </a:spcAft>
              <a:buNone/>
            </a:pPr>
            <a:endParaRPr lang="en-US"/>
          </a:p>
          <a:p>
            <a:pPr marL="0" lvl="0" indent="0" algn="l" rtl="0">
              <a:spcBef>
                <a:spcPts val="0"/>
              </a:spcBef>
              <a:spcAft>
                <a:spcPts val="0"/>
              </a:spcAft>
              <a:buNone/>
            </a:pPr>
            <a:r>
              <a:rPr lang="en-US"/>
              <a:t>Using a three read approach would assist in implementing this task synchronously with students.</a:t>
            </a:r>
          </a:p>
          <a:p>
            <a:pPr marL="0" lvl="0" indent="0" algn="l" rtl="0">
              <a:spcBef>
                <a:spcPts val="0"/>
              </a:spcBef>
              <a:spcAft>
                <a:spcPts val="0"/>
              </a:spcAft>
              <a:buNone/>
            </a:pPr>
            <a:r>
              <a:rPr lang="en-US"/>
              <a:t> </a:t>
            </a:r>
          </a:p>
          <a:p>
            <a:pPr marL="0" lvl="0" indent="0" algn="l" rtl="0">
              <a:spcBef>
                <a:spcPts val="0"/>
              </a:spcBef>
              <a:spcAft>
                <a:spcPts val="0"/>
              </a:spcAft>
              <a:buNone/>
            </a:pPr>
            <a:r>
              <a:rPr lang="en-US"/>
              <a:t>Detailed information about the 3-read approach: http://www.sfusdmath.org/3-read-protocol.html</a:t>
            </a:r>
          </a:p>
          <a:p>
            <a:pPr marL="0" lvl="0" indent="0" algn="l" rtl="0">
              <a:spcBef>
                <a:spcPts val="0"/>
              </a:spcBef>
              <a:spcAft>
                <a:spcPts val="0"/>
              </a:spcAft>
              <a:buNone/>
            </a:pPr>
            <a:r>
              <a:rPr lang="en-US"/>
              <a:t>	</a:t>
            </a:r>
          </a:p>
          <a:p>
            <a:pPr marL="0" lvl="0" indent="0" algn="l" rtl="0">
              <a:spcBef>
                <a:spcPts val="0"/>
              </a:spcBef>
              <a:spcAft>
                <a:spcPts val="0"/>
              </a:spcAft>
              <a:buNone/>
            </a:pPr>
            <a:r>
              <a:rPr lang="en-US"/>
              <a:t>A</a:t>
            </a:r>
            <a:r>
              <a:rPr lang="en-CA"/>
              <a:t>dapted from: https://www.makebetterfood.com/recipes/fudge-brownies/</a:t>
            </a:r>
          </a:p>
          <a:p>
            <a:pPr marL="0" lvl="0" indent="0" algn="l" rtl="0">
              <a:spcBef>
                <a:spcPts val="0"/>
              </a:spcBef>
              <a:spcAft>
                <a:spcPts val="0"/>
              </a:spcAft>
              <a:buNone/>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Photo Source: https://www.makebetterfood.com/recipes/fudge-brownies/</a:t>
            </a:r>
          </a:p>
          <a:p>
            <a:pPr marL="0" lvl="0" indent="0" algn="l" rtl="0">
              <a:spcBef>
                <a:spcPts val="0"/>
              </a:spcBef>
              <a:spcAft>
                <a:spcPts val="0"/>
              </a:spcAft>
              <a:buNone/>
            </a:pPr>
            <a:endParaRPr/>
          </a:p>
        </p:txBody>
      </p:sp>
    </p:spTree>
    <p:extLst>
      <p:ext uri="{BB962C8B-B14F-4D97-AF65-F5344CB8AC3E}">
        <p14:creationId xmlns:p14="http://schemas.microsoft.com/office/powerpoint/2010/main" val="2973611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a:t>
            </a:r>
            <a:r>
              <a:rPr lang="en-CA"/>
              <a:t>dapted from: https://www.makebetterfood.com/recipes/fudge-brownies/</a:t>
            </a:r>
            <a:endParaRPr/>
          </a:p>
        </p:txBody>
      </p:sp>
    </p:spTree>
    <p:extLst>
      <p:ext uri="{BB962C8B-B14F-4D97-AF65-F5344CB8AC3E}">
        <p14:creationId xmlns:p14="http://schemas.microsoft.com/office/powerpoint/2010/main" val="220771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28</a:t>
            </a:fld>
            <a:endParaRPr lang="en-US"/>
          </a:p>
        </p:txBody>
      </p:sp>
    </p:spTree>
    <p:extLst>
      <p:ext uri="{BB962C8B-B14F-4D97-AF65-F5344CB8AC3E}">
        <p14:creationId xmlns:p14="http://schemas.microsoft.com/office/powerpoint/2010/main" val="549051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(copy and paste as needed if working synchronously with students)</a:t>
            </a:r>
          </a:p>
          <a:p>
            <a:pPr marL="0" lvl="0" indent="0" algn="l" rtl="0">
              <a:spcBef>
                <a:spcPts val="0"/>
              </a:spcBef>
              <a:spcAft>
                <a:spcPts val="0"/>
              </a:spcAft>
              <a:buNone/>
            </a:pPr>
            <a:endParaRPr lang="en-CA"/>
          </a:p>
          <a:p>
            <a:pPr marL="0" lvl="0" indent="0" algn="l" rtl="0">
              <a:spcBef>
                <a:spcPts val="0"/>
              </a:spcBef>
              <a:spcAft>
                <a:spcPts val="0"/>
              </a:spcAft>
              <a:buNone/>
            </a:pPr>
            <a:r>
              <a:rPr lang="en-CA"/>
              <a:t>Photo Sources: https://openclipart.org/detail/172707/edit-icon-icono-editar, https://openclipart.org/detail/212116/screencast, https://openclipart.org/detail/63541/measuring-cup</a:t>
            </a:r>
          </a:p>
        </p:txBody>
      </p:sp>
    </p:spTree>
    <p:extLst>
      <p:ext uri="{BB962C8B-B14F-4D97-AF65-F5344CB8AC3E}">
        <p14:creationId xmlns:p14="http://schemas.microsoft.com/office/powerpoint/2010/main" val="3759540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30</a:t>
            </a:fld>
            <a:endParaRPr lang="en-US"/>
          </a:p>
        </p:txBody>
      </p:sp>
    </p:spTree>
    <p:extLst>
      <p:ext uri="{BB962C8B-B14F-4D97-AF65-F5344CB8AC3E}">
        <p14:creationId xmlns:p14="http://schemas.microsoft.com/office/powerpoint/2010/main" val="183414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More detailed instructions for each learning experience are included in the NOTES section under each slide.</a:t>
            </a:r>
            <a:r>
              <a:rPr lang="en-US" sz="1800">
                <a:solidFill>
                  <a:schemeClr val="tx2"/>
                </a:solidFill>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849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31</a:t>
            </a:fld>
            <a:endParaRPr lang="en-US"/>
          </a:p>
        </p:txBody>
      </p:sp>
    </p:spTree>
    <p:extLst>
      <p:ext uri="{BB962C8B-B14F-4D97-AF65-F5344CB8AC3E}">
        <p14:creationId xmlns:p14="http://schemas.microsoft.com/office/powerpoint/2010/main" val="3032483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a:t>Activator – number talk, choral count… </a:t>
            </a:r>
          </a:p>
          <a:p>
            <a:pPr marL="285750" lvl="0" indent="-285750" algn="l" rtl="0">
              <a:spcBef>
                <a:spcPts val="0"/>
              </a:spcBef>
              <a:spcAft>
                <a:spcPts val="0"/>
              </a:spcAft>
              <a:buAutoNum type="romanUcParenR"/>
            </a:pPr>
            <a:r>
              <a:rPr lang="en-CA"/>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a:t>Looking Back – a place for reflection/self-assessment</a:t>
            </a:r>
          </a:p>
          <a:p>
            <a:pPr marL="0" lvl="0" indent="0" algn="l" rtl="0">
              <a:spcBef>
                <a:spcPts val="0"/>
              </a:spcBef>
              <a:spcAft>
                <a:spcPts val="0"/>
              </a:spcAft>
              <a:buNone/>
            </a:pPr>
            <a:endParaRPr lang="en-CA"/>
          </a:p>
          <a:p>
            <a:pPr marL="0" lvl="0" indent="0" algn="l" rtl="0">
              <a:spcBef>
                <a:spcPts val="0"/>
              </a:spcBef>
              <a:spcAft>
                <a:spcPts val="0"/>
              </a:spcAft>
              <a:buNone/>
            </a:pPr>
            <a:r>
              <a:rPr lang="en-CA"/>
              <a:t>Photo Sources: https://openclipart.org/detail/172707/edit-icon-icono-editar, https://openclipart.org/detail/212116/screencast</a:t>
            </a:r>
          </a:p>
          <a:p>
            <a:pPr marL="0" lvl="0" indent="0" algn="l" rtl="0">
              <a:spcBef>
                <a:spcPts val="0"/>
              </a:spcBef>
              <a:spcAft>
                <a:spcPts val="0"/>
              </a:spcAft>
              <a:buNone/>
            </a:pPr>
            <a:endParaRPr lang="en-CA"/>
          </a:p>
        </p:txBody>
      </p:sp>
    </p:spTree>
    <p:extLst>
      <p:ext uri="{BB962C8B-B14F-4D97-AF65-F5344CB8AC3E}">
        <p14:creationId xmlns:p14="http://schemas.microsoft.com/office/powerpoint/2010/main" val="3712472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Learning Intention for the day</a:t>
            </a:r>
            <a:endParaRPr/>
          </a:p>
        </p:txBody>
      </p:sp>
    </p:spTree>
    <p:extLst>
      <p:ext uri="{BB962C8B-B14F-4D97-AF65-F5344CB8AC3E}">
        <p14:creationId xmlns:p14="http://schemas.microsoft.com/office/powerpoint/2010/main" val="2773880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CA" sz="1200" b="1" dirty="0">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slide is intended to be on screen when students are signing into your class to prime their thinking for the day.</a:t>
            </a:r>
          </a:p>
          <a:p>
            <a:endParaRPr lang="en-CA" sz="1200" b="0" dirty="0">
              <a:solidFill>
                <a:srgbClr val="000000"/>
              </a:solidFill>
              <a:latin typeface="Comic Sans MS - 20"/>
            </a:endParaRPr>
          </a:p>
          <a:p>
            <a:r>
              <a:rPr lang="en-CA" sz="1200" b="0" dirty="0">
                <a:solidFill>
                  <a:srgbClr val="000000"/>
                </a:solidFill>
                <a:latin typeface="Comic Sans MS - 20"/>
              </a:rPr>
              <a:t>M</a:t>
            </a:r>
            <a:r>
              <a:rPr lang="en-CA" sz="1200" dirty="0">
                <a:solidFill>
                  <a:srgbClr val="000000"/>
                </a:solidFill>
                <a:latin typeface="Comic Sans MS - 20"/>
              </a:rPr>
              <a:t>ultiplying Decimals</a:t>
            </a:r>
          </a:p>
          <a:p>
            <a:r>
              <a:rPr lang="en-US" sz="1200" dirty="0">
                <a:solidFill>
                  <a:srgbClr val="000000"/>
                </a:solidFill>
                <a:latin typeface="Comic Sans MS - 20"/>
              </a:rPr>
              <a:t>NOTE: You will be looking to highlight the Double and Halving strategy. Students may also use the distributive property (area model) or the working with a known fact to solve this problem. </a:t>
            </a:r>
          </a:p>
          <a:p>
            <a:endParaRPr lang="en-CA" sz="1200" dirty="0">
              <a:solidFill>
                <a:srgbClr val="000000"/>
              </a:solidFill>
              <a:latin typeface="Comic Sans MS - 20"/>
            </a:endParaRPr>
          </a:p>
          <a:p>
            <a:r>
              <a:rPr lang="en-US" sz="1200" dirty="0">
                <a:solidFill>
                  <a:srgbClr val="000000"/>
                </a:solidFill>
                <a:latin typeface="Comic Sans MS - 20"/>
              </a:rPr>
              <a:t>Source: Adapted from: </a:t>
            </a:r>
            <a:r>
              <a:rPr lang="en-US" b="0" i="0" dirty="0">
                <a:solidFill>
                  <a:srgbClr val="202F66"/>
                </a:solidFill>
                <a:effectLst/>
                <a:latin typeface="Circular"/>
              </a:rPr>
              <a:t>Humphreys, C., &amp; Parker, R. (2015). </a:t>
            </a:r>
            <a:r>
              <a:rPr lang="en-US" b="0" i="1" dirty="0">
                <a:solidFill>
                  <a:srgbClr val="202F66"/>
                </a:solidFill>
                <a:effectLst/>
                <a:latin typeface="Circular"/>
              </a:rPr>
              <a:t>Making Number Talks Matter: Developing Mathematical Practices and Deepening Understanding, Grades 3-10</a:t>
            </a:r>
            <a:r>
              <a:rPr lang="en-US" b="0" i="0" dirty="0">
                <a:solidFill>
                  <a:srgbClr val="202F66"/>
                </a:solidFill>
                <a:effectLst/>
                <a:latin typeface="Circular"/>
              </a:rPr>
              <a:t> (Illustrated ed.). Stenhouse Publishers.</a:t>
            </a:r>
            <a:endParaRPr lang="en-US" sz="1200" dirty="0">
              <a:solidFill>
                <a:srgbClr val="000000"/>
              </a:solidFill>
              <a:latin typeface="Comic Sans MS - 20"/>
            </a:endParaRPr>
          </a:p>
        </p:txBody>
      </p:sp>
    </p:spTree>
    <p:extLst>
      <p:ext uri="{BB962C8B-B14F-4D97-AF65-F5344CB8AC3E}">
        <p14:creationId xmlns:p14="http://schemas.microsoft.com/office/powerpoint/2010/main" val="706235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r>
              <a:rPr lang="en-CA" sz="1200" b="0" dirty="0">
                <a:solidFill>
                  <a:srgbClr val="000000"/>
                </a:solidFill>
                <a:latin typeface="Comic Sans MS - 20"/>
              </a:rPr>
              <a:t>M</a:t>
            </a:r>
            <a:r>
              <a:rPr lang="en-CA" sz="1200" dirty="0">
                <a:solidFill>
                  <a:srgbClr val="000000"/>
                </a:solidFill>
                <a:latin typeface="Comic Sans MS - 20"/>
              </a:rPr>
              <a:t>ultiplying Decimals</a:t>
            </a:r>
          </a:p>
          <a:p>
            <a:r>
              <a:rPr lang="en-US" sz="1200" dirty="0">
                <a:solidFill>
                  <a:srgbClr val="000000"/>
                </a:solidFill>
                <a:latin typeface="Comic Sans MS - 20"/>
              </a:rPr>
              <a:t>You will be looking to see whether students see the relationship from the previous slide and this slide, allowing them to use the same strategies discussed, adjusting now for the decimal. </a:t>
            </a:r>
          </a:p>
          <a:p>
            <a:endParaRPr lang="en-CA" sz="1200" dirty="0">
              <a:solidFill>
                <a:srgbClr val="000000"/>
              </a:solidFill>
              <a:latin typeface="Comic Sans MS - 20"/>
            </a:endParaRPr>
          </a:p>
          <a:p>
            <a:r>
              <a:rPr lang="en-US" sz="1200" dirty="0">
                <a:solidFill>
                  <a:srgbClr val="000000"/>
                </a:solidFill>
                <a:latin typeface="Comic Sans MS - 20"/>
              </a:rPr>
              <a:t>Having students say the numbers properly (eight tenths) will help them see the reasoning behind their answers. </a:t>
            </a:r>
          </a:p>
          <a:p>
            <a:r>
              <a:rPr lang="en-CA" sz="1200" dirty="0">
                <a:solidFill>
                  <a:srgbClr val="000000"/>
                </a:solidFill>
                <a:latin typeface="Comic Sans MS - 20"/>
              </a:rPr>
              <a:t>	</a:t>
            </a:r>
            <a:r>
              <a:rPr lang="en-US" sz="1200" dirty="0">
                <a:solidFill>
                  <a:srgbClr val="000000"/>
                </a:solidFill>
                <a:latin typeface="Comic Sans MS - 20"/>
              </a:rPr>
              <a:t>ex: 12 x 0.8 = 96 tenths or 9.6.</a:t>
            </a:r>
          </a:p>
          <a:p>
            <a:endParaRPr lang="en-CA" sz="1200" dirty="0">
              <a:solidFill>
                <a:srgbClr val="000000"/>
              </a:solidFill>
              <a:latin typeface="Comic Sans MS - 20"/>
            </a:endParaRPr>
          </a:p>
          <a:p>
            <a:r>
              <a:rPr lang="en-US" sz="1200" dirty="0">
                <a:solidFill>
                  <a:srgbClr val="000000"/>
                </a:solidFill>
                <a:latin typeface="Comic Sans MS - 20"/>
              </a:rPr>
              <a:t>Source: Adapted from: </a:t>
            </a:r>
            <a:r>
              <a:rPr lang="en-US" b="0" i="0" dirty="0">
                <a:solidFill>
                  <a:srgbClr val="202F66"/>
                </a:solidFill>
                <a:effectLst/>
                <a:latin typeface="Circular"/>
              </a:rPr>
              <a:t>Humphreys, C., &amp; Parker, R. (2015). </a:t>
            </a:r>
            <a:r>
              <a:rPr lang="en-US" b="0" i="1" dirty="0">
                <a:solidFill>
                  <a:srgbClr val="202F66"/>
                </a:solidFill>
                <a:effectLst/>
                <a:latin typeface="Circular"/>
              </a:rPr>
              <a:t>Making Number Talks Matter: Developing Mathematical Practices and Deepening Understanding, Grades 3-10</a:t>
            </a:r>
            <a:r>
              <a:rPr lang="en-US" b="0" i="0" dirty="0">
                <a:solidFill>
                  <a:srgbClr val="202F66"/>
                </a:solidFill>
                <a:effectLst/>
                <a:latin typeface="Circular"/>
              </a:rPr>
              <a:t> (Illustrated ed.). Stenhouse Publishers.</a:t>
            </a:r>
            <a:endParaRPr lang="en-US" sz="1200" dirty="0">
              <a:solidFill>
                <a:srgbClr val="000000"/>
              </a:solidFill>
              <a:latin typeface="Comic Sans MS - 20"/>
            </a:endParaRPr>
          </a:p>
          <a:p>
            <a:endParaRPr lang="en-CA" sz="1200" dirty="0">
              <a:solidFill>
                <a:srgbClr val="000000"/>
              </a:solidFill>
              <a:latin typeface="Comic Sans MS - 20"/>
            </a:endParaRPr>
          </a:p>
          <a:p>
            <a:r>
              <a:rPr lang="en-US" sz="1200" dirty="0">
                <a:solidFill>
                  <a:srgbClr val="000000"/>
                </a:solidFill>
                <a:latin typeface="Comic Sans MS - 20"/>
              </a:rPr>
              <a:t>You may wish to skip the next slide depending on timing and your goals for the lesson. ​</a:t>
            </a:r>
          </a:p>
        </p:txBody>
      </p:sp>
    </p:spTree>
    <p:extLst>
      <p:ext uri="{BB962C8B-B14F-4D97-AF65-F5344CB8AC3E}">
        <p14:creationId xmlns:p14="http://schemas.microsoft.com/office/powerpoint/2010/main" val="2951050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slide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omic Sans MS - 20"/>
              </a:rPr>
              <a:t>Source: Adapted from: </a:t>
            </a:r>
            <a:r>
              <a:rPr lang="en-US" b="0" i="0" dirty="0">
                <a:solidFill>
                  <a:srgbClr val="202F66"/>
                </a:solidFill>
                <a:effectLst/>
                <a:latin typeface="Circular"/>
              </a:rPr>
              <a:t>Humphreys, C., &amp; Parker, R. (2015). </a:t>
            </a:r>
            <a:r>
              <a:rPr lang="en-US" b="0" i="1" dirty="0">
                <a:solidFill>
                  <a:srgbClr val="202F66"/>
                </a:solidFill>
                <a:effectLst/>
                <a:latin typeface="Circular"/>
              </a:rPr>
              <a:t>Making Number Talks Matter: Developing Mathematical Practices and Deepening Understanding, Grades 3-10</a:t>
            </a:r>
            <a:r>
              <a:rPr lang="en-US" b="0" i="0" dirty="0">
                <a:solidFill>
                  <a:srgbClr val="202F66"/>
                </a:solidFill>
                <a:effectLst/>
                <a:latin typeface="Circular"/>
              </a:rPr>
              <a:t> (Illustrated ed.). Stenhouse Publishers.</a:t>
            </a:r>
            <a:endParaRPr lang="en-US" sz="1200" dirty="0">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4273000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37</a:t>
            </a:fld>
            <a:endParaRPr lang="en-US"/>
          </a:p>
        </p:txBody>
      </p:sp>
    </p:spTree>
    <p:extLst>
      <p:ext uri="{BB962C8B-B14F-4D97-AF65-F5344CB8AC3E}">
        <p14:creationId xmlns:p14="http://schemas.microsoft.com/office/powerpoint/2010/main" val="2335738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Adapted from: https://www.openmiddle.com/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(copy and paste as needed if working synchronously with students)</a:t>
            </a:r>
          </a:p>
          <a:p>
            <a:endParaRPr lang="en-CA" sz="1200" b="1" dirty="0">
              <a:solidFill>
                <a:srgbClr val="000000"/>
              </a:solidFill>
              <a:latin typeface="Arial - 14"/>
            </a:endParaRPr>
          </a:p>
          <a:p>
            <a:r>
              <a:rPr lang="en-CA" sz="1200" b="1" dirty="0">
                <a:solidFill>
                  <a:srgbClr val="000000"/>
                </a:solidFill>
                <a:latin typeface="Arial - 14"/>
              </a:rPr>
              <a:t>Teacher Notes</a:t>
            </a:r>
          </a:p>
          <a:p>
            <a:endParaRPr lang="en-US" sz="1200" b="0" dirty="0">
              <a:solidFill>
                <a:srgbClr val="000000"/>
              </a:solidFill>
              <a:latin typeface="Arial - 14"/>
            </a:endParaRPr>
          </a:p>
          <a:p>
            <a:r>
              <a:rPr lang="en-US" sz="1200" b="0" dirty="0">
                <a:solidFill>
                  <a:srgbClr val="000000"/>
                </a:solidFill>
                <a:latin typeface="Arial - 14"/>
              </a:rPr>
              <a:t>F</a:t>
            </a:r>
            <a:r>
              <a:rPr lang="en-US" sz="1200" dirty="0">
                <a:solidFill>
                  <a:srgbClr val="000000"/>
                </a:solidFill>
                <a:latin typeface="Arial - 14"/>
              </a:rPr>
              <a:t>irst Question: The smallest possible product (34.5 x 2 = 69)</a:t>
            </a:r>
          </a:p>
          <a:p>
            <a:r>
              <a:rPr lang="en-CA" sz="1200" dirty="0">
                <a:solidFill>
                  <a:srgbClr val="000000"/>
                </a:solidFill>
                <a:latin typeface="Arial - 14"/>
              </a:rPr>
              <a:t>Second Question (Next Slide): The largest possible product (87,6 x 9 = 788.4)</a:t>
            </a:r>
          </a:p>
          <a:p>
            <a:r>
              <a:rPr lang="en-US" sz="1200" dirty="0">
                <a:solidFill>
                  <a:srgbClr val="000000"/>
                </a:solidFill>
                <a:latin typeface="Arial - 14"/>
              </a:rPr>
              <a:t>Third Question (Third Slide): The product closest to 100 (49.5 x 2 = 99 &amp; 19.8 x 5 = 99, but. . ..49.8 x 2 = 99.6 and 25.1)</a:t>
            </a:r>
          </a:p>
          <a:p>
            <a:endParaRPr lang="en-US" sz="1200" dirty="0">
              <a:solidFill>
                <a:srgbClr val="000000"/>
              </a:solidFill>
              <a:latin typeface="Arial - 14"/>
            </a:endParaRPr>
          </a:p>
          <a:p>
            <a:r>
              <a:rPr lang="en-US" sz="1200" dirty="0">
                <a:solidFill>
                  <a:srgbClr val="000000"/>
                </a:solidFill>
                <a:latin typeface="Arial - 14"/>
              </a:rPr>
              <a:t>Encourage use of estimation to make decisions about which digits would be best in each place value position...for example, encourage students to write down possibilities and talk them through...which would be smaller, 23.4 x 5 or 23.5 x 4? 24x5 is definitely &gt;100 while 24x4 is&lt;100...What about 34.5x2? Then have them calculate the actual products and verify their predictions.</a:t>
            </a:r>
          </a:p>
          <a:p>
            <a:endParaRPr lang="en-US" sz="1200" dirty="0">
              <a:solidFill>
                <a:srgbClr val="000000"/>
              </a:solidFill>
              <a:latin typeface="Arial - 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omic Sans MS - 20"/>
              </a:rPr>
              <a:t>Students may also wish to use the strategies they were working with during the number talk to solve expressions they create.</a:t>
            </a:r>
          </a:p>
        </p:txBody>
      </p:sp>
    </p:spTree>
    <p:extLst>
      <p:ext uri="{BB962C8B-B14F-4D97-AF65-F5344CB8AC3E}">
        <p14:creationId xmlns:p14="http://schemas.microsoft.com/office/powerpoint/2010/main" val="1336580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Adapted from: https://www.openmiddle.com/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(copy and paste as needed if working synchronously with students)</a:t>
            </a:r>
          </a:p>
          <a:p>
            <a:endParaRPr lang="en-CA" sz="1200" b="1" dirty="0">
              <a:solidFill>
                <a:srgbClr val="000000"/>
              </a:solidFill>
              <a:latin typeface="Arial - 14"/>
            </a:endParaRPr>
          </a:p>
          <a:p>
            <a:r>
              <a:rPr lang="en-CA" sz="1200" b="1" dirty="0">
                <a:solidFill>
                  <a:srgbClr val="000000"/>
                </a:solidFill>
                <a:latin typeface="Arial - 14"/>
              </a:rPr>
              <a:t>Teacher Notes</a:t>
            </a:r>
          </a:p>
          <a:p>
            <a:endParaRPr lang="en-CA" sz="1200" dirty="0">
              <a:solidFill>
                <a:srgbClr val="000000"/>
              </a:solidFill>
              <a:latin typeface="Arial - 14"/>
            </a:endParaRPr>
          </a:p>
          <a:p>
            <a:r>
              <a:rPr lang="en-CA" sz="1200" dirty="0">
                <a:solidFill>
                  <a:srgbClr val="000000"/>
                </a:solidFill>
                <a:latin typeface="Arial - 14"/>
              </a:rPr>
              <a:t>Second Question: The largest possible product (87,6 x 9 = 788.4)</a:t>
            </a:r>
          </a:p>
          <a:p>
            <a:r>
              <a:rPr lang="en-US" sz="1200" dirty="0">
                <a:solidFill>
                  <a:srgbClr val="000000"/>
                </a:solidFill>
                <a:latin typeface="Arial - 14"/>
              </a:rPr>
              <a:t>Third Question (Next Slide): The product closest to 100 (49.5 x 2 = 99 &amp; 19.8 x 5 = 99, but. . ..49.8 x 2 = 99.6 and 25.1)</a:t>
            </a:r>
          </a:p>
          <a:p>
            <a:endParaRPr lang="en-US" sz="1200" dirty="0">
              <a:solidFill>
                <a:srgbClr val="000000"/>
              </a:solidFill>
              <a:latin typeface="Arial - 14"/>
            </a:endParaRPr>
          </a:p>
          <a:p>
            <a:r>
              <a:rPr lang="en-US" sz="1200" dirty="0">
                <a:solidFill>
                  <a:srgbClr val="000000"/>
                </a:solidFill>
                <a:latin typeface="Arial - 14"/>
              </a:rPr>
              <a:t>Encourage use of estimation to make decisions about which digits would be best in each place value position...for example, encourage students to write down possibilities and talk them through...which would be smaller, 23.4 x 5 or 23.5 x 4? 24x5 is definitely &gt;100 while 24x4 is&lt;100...What about 34.5x2? Then have them calculate the actual products and verify their predictions.</a:t>
            </a:r>
          </a:p>
          <a:p>
            <a:endParaRPr lang="en-US" sz="1200" dirty="0">
              <a:solidFill>
                <a:srgbClr val="000000"/>
              </a:solidFill>
              <a:latin typeface="Arial - 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omic Sans MS - 20"/>
              </a:rPr>
              <a:t>Students may also wish to use the strategies they were working with during the number talk to solve expressions they create.</a:t>
            </a:r>
          </a:p>
          <a:p>
            <a:endParaRPr lang="en-US" sz="1200" dirty="0">
              <a:solidFill>
                <a:srgbClr val="000000"/>
              </a:solidFill>
              <a:latin typeface="Arial - 14"/>
            </a:endParaRPr>
          </a:p>
        </p:txBody>
      </p:sp>
    </p:spTree>
    <p:extLst>
      <p:ext uri="{BB962C8B-B14F-4D97-AF65-F5344CB8AC3E}">
        <p14:creationId xmlns:p14="http://schemas.microsoft.com/office/powerpoint/2010/main" val="3409090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Adapted from: https://www.openmiddle.com/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000000"/>
              </a:solidFill>
              <a:latin typeface="Arial - 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000000"/>
                </a:solidFill>
                <a:latin typeface="Arial - 14"/>
              </a:rPr>
              <a:t>Teacher Notes</a:t>
            </a:r>
          </a:p>
          <a:p>
            <a:endParaRPr lang="en-US" sz="1200" dirty="0">
              <a:solidFill>
                <a:srgbClr val="000000"/>
              </a:solidFill>
              <a:latin typeface="Arial - 14"/>
            </a:endParaRPr>
          </a:p>
          <a:p>
            <a:r>
              <a:rPr lang="en-US" sz="1200" dirty="0">
                <a:solidFill>
                  <a:srgbClr val="000000"/>
                </a:solidFill>
                <a:latin typeface="Arial - 14"/>
              </a:rPr>
              <a:t>Third Question (Next Slide): The product closest to 100 (49.5 x 2 = 99 &amp; 19.8 x 5 = 99, but. . ..49.8 x 2 = 99.6 and 25.1)</a:t>
            </a:r>
          </a:p>
          <a:p>
            <a:endParaRPr lang="en-US" sz="1200" dirty="0">
              <a:solidFill>
                <a:srgbClr val="000000"/>
              </a:solidFill>
              <a:latin typeface="Arial - 14"/>
            </a:endParaRPr>
          </a:p>
          <a:p>
            <a:r>
              <a:rPr lang="en-US" sz="1200" dirty="0">
                <a:solidFill>
                  <a:srgbClr val="000000"/>
                </a:solidFill>
                <a:latin typeface="Arial - 14"/>
              </a:rPr>
              <a:t>Extension: What if you COULD use the 1? How would that change your solutions?</a:t>
            </a:r>
          </a:p>
          <a:p>
            <a:r>
              <a:rPr lang="en-US" sz="1200" dirty="0">
                <a:solidFill>
                  <a:srgbClr val="000000"/>
                </a:solidFill>
                <a:latin typeface="Arial - 14"/>
              </a:rPr>
              <a:t>Encourage use of estimation to make decisions about which digits would be best in each place value position...for example, encourage students to write down possibilities and talk them through...which would be smaller, 23.4 x 5 or 23.5 x 4? 24x5 is definitely &gt;100 while 24x4 is&lt;100...What about 34.5x2? Then have them calculate the actual products and verify their predictions.</a:t>
            </a:r>
          </a:p>
          <a:p>
            <a:endParaRPr lang="en-US" sz="1200" dirty="0">
              <a:solidFill>
                <a:srgbClr val="000000"/>
              </a:solidFill>
              <a:latin typeface="Arial - 1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omic Sans MS - 20"/>
              </a:rPr>
              <a:t>Students may also wish to use the strategies they were working with during the number talk to solve expressions they create.</a:t>
            </a:r>
          </a:p>
          <a:p>
            <a:endParaRPr lang="en-US" sz="1200" dirty="0">
              <a:solidFill>
                <a:srgbClr val="000000"/>
              </a:solidFill>
              <a:latin typeface="Arial - 14"/>
            </a:endParaRPr>
          </a:p>
        </p:txBody>
      </p:sp>
    </p:spTree>
    <p:extLst>
      <p:ext uri="{BB962C8B-B14F-4D97-AF65-F5344CB8AC3E}">
        <p14:creationId xmlns:p14="http://schemas.microsoft.com/office/powerpoint/2010/main" val="7995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778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41</a:t>
            </a:fld>
            <a:endParaRPr lang="en-US"/>
          </a:p>
        </p:txBody>
      </p:sp>
    </p:spTree>
    <p:extLst>
      <p:ext uri="{BB962C8B-B14F-4D97-AF65-F5344CB8AC3E}">
        <p14:creationId xmlns:p14="http://schemas.microsoft.com/office/powerpoint/2010/main" val="894593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(copy and paste as needed if working synchronously with students)</a:t>
            </a:r>
          </a:p>
          <a:p>
            <a:pPr marL="0" lvl="0" indent="0" algn="l" rtl="0">
              <a:spcBef>
                <a:spcPts val="0"/>
              </a:spcBef>
              <a:spcAft>
                <a:spcPts val="0"/>
              </a:spcAft>
              <a:buNone/>
            </a:pPr>
            <a:endParaRPr lang="en-CA"/>
          </a:p>
          <a:p>
            <a:pPr marL="0" lvl="0" indent="0" algn="l" rtl="0">
              <a:spcBef>
                <a:spcPts val="0"/>
              </a:spcBef>
              <a:spcAft>
                <a:spcPts val="0"/>
              </a:spcAft>
              <a:buNone/>
            </a:pPr>
            <a:r>
              <a:rPr lang="en-CA"/>
              <a:t>Photo Sources: https://openclipart.org/detail/172707/edit-icon-icono-editar, https://openclipart.org/detail/212116/screencast,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https://openclipart.org/detail/20364/cartoon-camera</a:t>
            </a:r>
            <a:endParaRPr/>
          </a:p>
        </p:txBody>
      </p:sp>
    </p:spTree>
    <p:extLst>
      <p:ext uri="{BB962C8B-B14F-4D97-AF65-F5344CB8AC3E}">
        <p14:creationId xmlns:p14="http://schemas.microsoft.com/office/powerpoint/2010/main" val="4293263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43</a:t>
            </a:fld>
            <a:endParaRPr lang="en-US"/>
          </a:p>
        </p:txBody>
      </p:sp>
    </p:spTree>
    <p:extLst>
      <p:ext uri="{BB962C8B-B14F-4D97-AF65-F5344CB8AC3E}">
        <p14:creationId xmlns:p14="http://schemas.microsoft.com/office/powerpoint/2010/main" val="340061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44</a:t>
            </a:fld>
            <a:endParaRPr lang="en-US"/>
          </a:p>
        </p:txBody>
      </p:sp>
    </p:spTree>
    <p:extLst>
      <p:ext uri="{BB962C8B-B14F-4D97-AF65-F5344CB8AC3E}">
        <p14:creationId xmlns:p14="http://schemas.microsoft.com/office/powerpoint/2010/main" val="3616206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a:t>
            </a:r>
          </a:p>
          <a:p>
            <a:pPr marL="285750" lvl="0" indent="-285750" algn="l" rtl="0">
              <a:spcBef>
                <a:spcPts val="0"/>
              </a:spcBef>
              <a:spcAft>
                <a:spcPts val="0"/>
              </a:spcAft>
              <a:buAutoNum type="romanUcParenR"/>
            </a:pPr>
            <a:r>
              <a:rPr lang="en-CA" dirty="0" smtClean="0"/>
              <a:t>Work </a:t>
            </a:r>
            <a:r>
              <a:rPr lang="en-CA" dirty="0"/>
              <a:t>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Photo Sources: https://openclipart.org/detail/172707/edit-icon-icono-editar, https://openclipart.org/detail/212116/screencast</a:t>
            </a:r>
          </a:p>
        </p:txBody>
      </p:sp>
    </p:spTree>
    <p:extLst>
      <p:ext uri="{BB962C8B-B14F-4D97-AF65-F5344CB8AC3E}">
        <p14:creationId xmlns:p14="http://schemas.microsoft.com/office/powerpoint/2010/main" val="2479303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a:solidFill>
                  <a:srgbClr val="000000"/>
                </a:solidFill>
                <a:latin typeface="Comic Sans MS - 20"/>
              </a:rPr>
              <a:t>Teacher Notes</a:t>
            </a:r>
          </a:p>
          <a:p>
            <a:endParaRPr lang="en-CA" sz="1200" b="1">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t>This slide is intended to be on screen when students are signing into your class to prime their thinking for the day.</a:t>
            </a:r>
          </a:p>
          <a:p>
            <a:endParaRPr lang="en-CA" sz="1200" b="1">
              <a:solidFill>
                <a:srgbClr val="595959"/>
              </a:solidFill>
              <a:latin typeface="Comic Sans MS - 1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t>Source: https://stevewyborney.com/2017/01/tiled-area-questions/</a:t>
            </a:r>
          </a:p>
          <a:p>
            <a:pPr marL="0" lvl="0" indent="0" algn="l" rtl="0">
              <a:spcBef>
                <a:spcPts val="0"/>
              </a:spcBef>
              <a:spcAft>
                <a:spcPts val="0"/>
              </a:spcAft>
              <a:buNone/>
            </a:pPr>
            <a:endParaRPr lang="en-CA"/>
          </a:p>
        </p:txBody>
      </p:sp>
    </p:spTree>
    <p:extLst>
      <p:ext uri="{BB962C8B-B14F-4D97-AF65-F5344CB8AC3E}">
        <p14:creationId xmlns:p14="http://schemas.microsoft.com/office/powerpoint/2010/main" val="706235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Comic Sans MS - 17"/>
              </a:rPr>
              <a:t>Teacher Notes</a:t>
            </a:r>
          </a:p>
          <a:p>
            <a:endParaRPr lang="en-CA" sz="1200" b="1" dirty="0">
              <a:solidFill>
                <a:srgbClr val="595959"/>
              </a:solidFill>
              <a:latin typeface="Comic Sans MS - 17"/>
            </a:endParaRPr>
          </a:p>
          <a:p>
            <a:r>
              <a:rPr lang="en-CA" dirty="0">
                <a:cs typeface="Calibri"/>
              </a:rPr>
              <a:t>This is a slide where the teacher can scribe/record student notice and wonderings. (If students have viewed this ahead of time, they may have some responses ready. The teacher can then collect the responses ahead of time.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https://stevewyborney.com/2017/01/tiled-area-questions/</a:t>
            </a:r>
          </a:p>
        </p:txBody>
      </p:sp>
    </p:spTree>
    <p:extLst>
      <p:ext uri="{BB962C8B-B14F-4D97-AF65-F5344CB8AC3E}">
        <p14:creationId xmlns:p14="http://schemas.microsoft.com/office/powerpoint/2010/main" val="3870094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48</a:t>
            </a:fld>
            <a:endParaRPr lang="en-US"/>
          </a:p>
        </p:txBody>
      </p:sp>
    </p:spTree>
    <p:extLst>
      <p:ext uri="{BB962C8B-B14F-4D97-AF65-F5344CB8AC3E}">
        <p14:creationId xmlns:p14="http://schemas.microsoft.com/office/powerpoint/2010/main" val="2025186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Learning Intention for the day</a:t>
            </a:r>
            <a:endParaRPr/>
          </a:p>
        </p:txBody>
      </p:sp>
    </p:spTree>
    <p:extLst>
      <p:ext uri="{BB962C8B-B14F-4D97-AF65-F5344CB8AC3E}">
        <p14:creationId xmlns:p14="http://schemas.microsoft.com/office/powerpoint/2010/main" val="706235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dirty="0">
                <a:solidFill>
                  <a:srgbClr val="595959"/>
                </a:solidFill>
                <a:latin typeface="Comic Sans MS - 17"/>
              </a:rPr>
              <a:t>Teacher Notes</a:t>
            </a:r>
          </a:p>
          <a:p>
            <a:endParaRPr lang="en-US" sz="1200" b="1" dirty="0">
              <a:solidFill>
                <a:srgbClr val="595959"/>
              </a:solidFill>
              <a:latin typeface="Comic Sans MS - 1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595959"/>
                </a:solidFill>
                <a:latin typeface="Comic Sans MS - 17"/>
              </a:rPr>
              <a:t>This slide is intended to be screenshared with students during a synchronous lesson but can be adapted to fit your needs.</a:t>
            </a:r>
          </a:p>
          <a:p>
            <a:endParaRPr lang="en-US" sz="1200" b="1" dirty="0">
              <a:solidFill>
                <a:srgbClr val="595959"/>
              </a:solidFill>
              <a:latin typeface="Comic Sans MS - 17"/>
            </a:endParaRPr>
          </a:p>
          <a:p>
            <a:r>
              <a:rPr lang="en-US" sz="1200" b="1" dirty="0">
                <a:solidFill>
                  <a:srgbClr val="595959"/>
                </a:solidFill>
                <a:latin typeface="Comic Sans MS - 17"/>
              </a:rPr>
              <a:t>6/4</a:t>
            </a:r>
            <a:r>
              <a:rPr lang="en-US" sz="1200" dirty="0">
                <a:solidFill>
                  <a:srgbClr val="595959"/>
                </a:solidFill>
                <a:latin typeface="Comic Sans MS - 17"/>
              </a:rPr>
              <a:t> sections in total are covered, or 1 whole rectangle and</a:t>
            </a:r>
            <a:r>
              <a:rPr lang="en-US" sz="1200" b="1" dirty="0">
                <a:solidFill>
                  <a:srgbClr val="595959"/>
                </a:solidFill>
                <a:latin typeface="Comic Sans MS - 17"/>
              </a:rPr>
              <a:t> 2/4</a:t>
            </a:r>
            <a:r>
              <a:rPr lang="en-US" sz="1200" dirty="0">
                <a:solidFill>
                  <a:srgbClr val="595959"/>
                </a:solidFill>
                <a:latin typeface="Comic Sans MS - 17"/>
              </a:rPr>
              <a:t> sections in the second rectangle. </a:t>
            </a:r>
          </a:p>
          <a:p>
            <a:endParaRPr lang="en-US" sz="1200" dirty="0">
              <a:solidFill>
                <a:srgbClr val="595959"/>
              </a:solidFill>
              <a:latin typeface="Comic Sans MS - 17"/>
            </a:endParaRPr>
          </a:p>
          <a:p>
            <a:r>
              <a:rPr lang="en-US" sz="1200" dirty="0">
                <a:solidFill>
                  <a:srgbClr val="595959"/>
                </a:solidFill>
                <a:latin typeface="Comic Sans MS - 17"/>
              </a:rPr>
              <a:t>6/4 = 1 2/4</a:t>
            </a:r>
          </a:p>
          <a:p>
            <a:endParaRPr lang="en-US" sz="1200" dirty="0">
              <a:solidFill>
                <a:srgbClr val="595959"/>
              </a:solidFill>
              <a:latin typeface="Comic Sans MS - 17"/>
            </a:endParaRPr>
          </a:p>
          <a:p>
            <a:r>
              <a:rPr lang="en-US" sz="1200" dirty="0">
                <a:solidFill>
                  <a:srgbClr val="595959"/>
                </a:solidFill>
                <a:latin typeface="Comic Sans MS - 17"/>
              </a:rPr>
              <a:t>Simplified: 1 2/4 = 1 1/2</a:t>
            </a:r>
          </a:p>
          <a:p>
            <a:endParaRPr lang="en-US" sz="1200" dirty="0">
              <a:solidFill>
                <a:srgbClr val="595959"/>
              </a:solidFill>
              <a:latin typeface="Comic Sans MS - 17"/>
            </a:endParaRPr>
          </a:p>
          <a:p>
            <a:r>
              <a:rPr lang="en-US" sz="1200" dirty="0">
                <a:solidFill>
                  <a:srgbClr val="595959"/>
                </a:solidFill>
                <a:latin typeface="Comic Sans MS - 17"/>
              </a:rPr>
              <a:t>You could colour </a:t>
            </a:r>
            <a:r>
              <a:rPr lang="en-US" sz="1200" b="1" dirty="0">
                <a:solidFill>
                  <a:srgbClr val="595959"/>
                </a:solidFill>
                <a:latin typeface="Comic Sans MS - 17"/>
              </a:rPr>
              <a:t>6</a:t>
            </a:r>
            <a:r>
              <a:rPr lang="en-US" sz="1200" dirty="0">
                <a:solidFill>
                  <a:srgbClr val="595959"/>
                </a:solidFill>
                <a:latin typeface="Comic Sans MS - 17"/>
              </a:rPr>
              <a:t> columns and then rearrange to show that </a:t>
            </a:r>
            <a:r>
              <a:rPr lang="en-US" sz="1200" b="1" dirty="0">
                <a:solidFill>
                  <a:srgbClr val="595959"/>
                </a:solidFill>
                <a:latin typeface="Comic Sans MS - 17"/>
              </a:rPr>
              <a:t>1 whole</a:t>
            </a:r>
            <a:r>
              <a:rPr lang="en-US" sz="1200" dirty="0">
                <a:solidFill>
                  <a:srgbClr val="595959"/>
                </a:solidFill>
                <a:latin typeface="Comic Sans MS - 17"/>
              </a:rPr>
              <a:t> rectangle and </a:t>
            </a:r>
            <a:r>
              <a:rPr lang="en-US" sz="1200" b="1" dirty="0">
                <a:solidFill>
                  <a:srgbClr val="595959"/>
                </a:solidFill>
                <a:latin typeface="Comic Sans MS - 17"/>
              </a:rPr>
              <a:t>2/4</a:t>
            </a:r>
            <a:r>
              <a:rPr lang="en-US" sz="1200" dirty="0">
                <a:solidFill>
                  <a:srgbClr val="595959"/>
                </a:solidFill>
                <a:latin typeface="Comic Sans MS - 17"/>
              </a:rPr>
              <a:t> of another rectangle is covered.</a:t>
            </a:r>
          </a:p>
          <a:p>
            <a:endParaRPr lang="en-US" sz="1200" dirty="0">
              <a:solidFill>
                <a:srgbClr val="595959"/>
              </a:solidFill>
              <a:latin typeface="Comic Sans MS - 17"/>
            </a:endParaRPr>
          </a:p>
          <a:p>
            <a:r>
              <a:rPr lang="en-US" dirty="0"/>
              <a:t>Copy and paste as many as you need for your purpose.</a:t>
            </a:r>
          </a:p>
        </p:txBody>
      </p:sp>
    </p:spTree>
    <p:extLst>
      <p:ext uri="{BB962C8B-B14F-4D97-AF65-F5344CB8AC3E}">
        <p14:creationId xmlns:p14="http://schemas.microsoft.com/office/powerpoint/2010/main" val="13581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“launch screen”. Each tile above represents 1-2 “days” worth (approx. 1 hour) of learning experiences.</a:t>
            </a:r>
          </a:p>
          <a:p>
            <a:r>
              <a:rPr lang="en-US" dirty="0"/>
              <a:t>The slides needed for each section are colour coded and grouped together to help you locate them in the slide deck.</a:t>
            </a:r>
          </a:p>
          <a:p>
            <a:r>
              <a:rPr lang="en-US" dirty="0"/>
              <a:t>The teacher is free to determine the order these learning experiences will be assigned. </a:t>
            </a:r>
            <a:endParaRPr lang="en-US" dirty="0" smtClean="0"/>
          </a:p>
          <a:p>
            <a:r>
              <a:rPr lang="en-CA" dirty="0" smtClean="0"/>
              <a:t>Routinely incorporating conceptual understanding, procedural thinking, and problem solving within instructional design will enable students to master the mathematical skills and concepts of the curriculum. Integration</a:t>
            </a:r>
            <a:r>
              <a:rPr lang="en-CA" baseline="0" dirty="0" smtClean="0"/>
              <a:t> of the mathematical processes are intended to permeate all learning experiences. </a:t>
            </a:r>
            <a:endParaRPr lang="en-US" dirty="0"/>
          </a:p>
        </p:txBody>
      </p:sp>
      <p:sp>
        <p:nvSpPr>
          <p:cNvPr id="4" name="Slide Number Placeholder 3"/>
          <p:cNvSpPr>
            <a:spLocks noGrp="1"/>
          </p:cNvSpPr>
          <p:nvPr>
            <p:ph type="sldNum" sz="quarter" idx="5"/>
          </p:nvPr>
        </p:nvSpPr>
        <p:spPr/>
        <p:txBody>
          <a:bodyPr/>
          <a:lstStyle/>
          <a:p>
            <a:fld id="{D00F4C1E-0650-3D47-B8B9-F7906B5CA43F}" type="slidenum">
              <a:rPr lang="en-US" smtClean="0"/>
              <a:t>6</a:t>
            </a:fld>
            <a:endParaRPr lang="en-US"/>
          </a:p>
        </p:txBody>
      </p:sp>
    </p:spTree>
    <p:extLst>
      <p:ext uri="{BB962C8B-B14F-4D97-AF65-F5344CB8AC3E}">
        <p14:creationId xmlns:p14="http://schemas.microsoft.com/office/powerpoint/2010/main" val="3033901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Comic Sans MS - 17"/>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595959"/>
              </a:solidFill>
              <a:latin typeface="Comic Sans MS - 1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95959"/>
                </a:solidFill>
                <a:latin typeface="Comic Sans MS - 17"/>
              </a:rPr>
              <a:t>Students can watch the video individually/asynchronously to learn more about the relationship between mixed numbers and improper fractions. This can also be watched as a whole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595959"/>
              </a:solidFill>
              <a:latin typeface="Comic Sans MS - 1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95959"/>
                </a:solidFill>
                <a:latin typeface="Comic Sans MS - 17"/>
              </a:rPr>
              <a:t>Afterwards, have a class discussion about the video and what was learned. This is key for students to solidify their understanding of the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https://www.youtube.com/watch?v=qk2oP6FZ6HA&amp;feature=emb_logo</a:t>
            </a:r>
          </a:p>
        </p:txBody>
      </p:sp>
    </p:spTree>
    <p:extLst>
      <p:ext uri="{BB962C8B-B14F-4D97-AF65-F5344CB8AC3E}">
        <p14:creationId xmlns:p14="http://schemas.microsoft.com/office/powerpoint/2010/main" val="3593297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Comic Sans MS - 17"/>
              </a:rPr>
              <a:t>Teacher Notes</a:t>
            </a:r>
          </a:p>
          <a:p>
            <a:endParaRPr lang="en-CA" sz="1200" b="1" dirty="0">
              <a:solidFill>
                <a:srgbClr val="595959"/>
              </a:solidFill>
              <a:latin typeface="Comic Sans MS - 17"/>
            </a:endParaRPr>
          </a:p>
          <a:p>
            <a:r>
              <a:rPr lang="en-CA" sz="1200" b="0" dirty="0">
                <a:solidFill>
                  <a:srgbClr val="595959"/>
                </a:solidFill>
                <a:latin typeface="Comic Sans MS - 17"/>
              </a:rPr>
              <a:t>This slide may be completed synchronously or asynchronously, depending on teacher intentions for the lesson. </a:t>
            </a:r>
          </a:p>
          <a:p>
            <a:endParaRPr lang="en-CA" sz="1200" b="0" dirty="0">
              <a:solidFill>
                <a:srgbClr val="595959"/>
              </a:solidFill>
              <a:latin typeface="Comic Sans MS - 17"/>
            </a:endParaRPr>
          </a:p>
          <a:p>
            <a:r>
              <a:rPr lang="en-CA" sz="1200" b="0" dirty="0">
                <a:solidFill>
                  <a:srgbClr val="595959"/>
                </a:solidFill>
                <a:latin typeface="Comic Sans MS - 17"/>
              </a:rPr>
              <a:t>You may wish to create multiple copies for your students to encourage further exploration into mixed numbers and improper fractions</a:t>
            </a:r>
          </a:p>
        </p:txBody>
      </p:sp>
    </p:spTree>
    <p:extLst>
      <p:ext uri="{BB962C8B-B14F-4D97-AF65-F5344CB8AC3E}">
        <p14:creationId xmlns:p14="http://schemas.microsoft.com/office/powerpoint/2010/main" val="1650505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53</a:t>
            </a:fld>
            <a:endParaRPr lang="en-US"/>
          </a:p>
        </p:txBody>
      </p:sp>
    </p:spTree>
    <p:extLst>
      <p:ext uri="{BB962C8B-B14F-4D97-AF65-F5344CB8AC3E}">
        <p14:creationId xmlns:p14="http://schemas.microsoft.com/office/powerpoint/2010/main" val="2272222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slide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595959"/>
                </a:solidFill>
                <a:latin typeface="Comic Sans MS - 17"/>
              </a:rPr>
              <a:t>Teacher Notes</a:t>
            </a:r>
          </a:p>
          <a:p>
            <a:endParaRPr lang="en-CA" sz="1200" b="1">
              <a:solidFill>
                <a:srgbClr val="595959"/>
              </a:solidFill>
              <a:latin typeface="Comic Sans MS - 17"/>
            </a:endParaRPr>
          </a:p>
          <a:p>
            <a:r>
              <a:rPr lang="en-CA" sz="1200" b="0">
                <a:solidFill>
                  <a:srgbClr val="595959"/>
                </a:solidFill>
                <a:latin typeface="Comic Sans MS - 17"/>
              </a:rPr>
              <a:t>This slide may be completed synchronously or asynchronously, depending on teacher intentions for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Photo Sources: https://openclipart.org/detail/172707/edit-icon-icono-editar, https://openclipart.org/detail/212116/screencast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Tree>
    <p:extLst>
      <p:ext uri="{BB962C8B-B14F-4D97-AF65-F5344CB8AC3E}">
        <p14:creationId xmlns:p14="http://schemas.microsoft.com/office/powerpoint/2010/main" val="874424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55</a:t>
            </a:fld>
            <a:endParaRPr lang="en-US"/>
          </a:p>
        </p:txBody>
      </p:sp>
    </p:spTree>
    <p:extLst>
      <p:ext uri="{BB962C8B-B14F-4D97-AF65-F5344CB8AC3E}">
        <p14:creationId xmlns:p14="http://schemas.microsoft.com/office/powerpoint/2010/main" val="1095770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F4C1E-0650-3D47-B8B9-F7906B5CA43F}" type="slidenum">
              <a:rPr lang="en-US" smtClean="0"/>
              <a:t>56</a:t>
            </a:fld>
            <a:endParaRPr lang="en-US"/>
          </a:p>
        </p:txBody>
      </p:sp>
    </p:spTree>
    <p:extLst>
      <p:ext uri="{BB962C8B-B14F-4D97-AF65-F5344CB8AC3E}">
        <p14:creationId xmlns:p14="http://schemas.microsoft.com/office/powerpoint/2010/main" val="337672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a:t>Activator – number talk, choral count… </a:t>
            </a:r>
          </a:p>
          <a:p>
            <a:pPr marL="285750" lvl="0" indent="-285750" algn="l" rtl="0">
              <a:spcBef>
                <a:spcPts val="0"/>
              </a:spcBef>
              <a:spcAft>
                <a:spcPts val="0"/>
              </a:spcAft>
              <a:buAutoNum type="romanUcParenR"/>
            </a:pPr>
            <a:r>
              <a:rPr lang="en-CA"/>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a:t>Looking Back – a place for reflection/self-assessment</a:t>
            </a:r>
          </a:p>
          <a:p>
            <a:pPr marL="285750" lvl="0" indent="-285750" algn="l" rtl="0">
              <a:spcBef>
                <a:spcPts val="0"/>
              </a:spcBef>
              <a:spcAft>
                <a:spcPts val="0"/>
              </a:spcAft>
              <a:buAutoNum type="romanUcParenR"/>
            </a:pPr>
            <a:endParaRPr lang="en-CA"/>
          </a:p>
          <a:p>
            <a:pPr marL="0" lvl="0" indent="0" algn="l" rtl="0">
              <a:spcBef>
                <a:spcPts val="0"/>
              </a:spcBef>
              <a:spcAft>
                <a:spcPts val="0"/>
              </a:spcAft>
              <a:buNone/>
            </a:pPr>
            <a:r>
              <a:rPr lang="en-CA"/>
              <a:t>Photo Sources: https://openclipart.org/detail/172707/edit-icon-icono-editar, https://openclipart.org/detail/212116/screencast</a:t>
            </a:r>
          </a:p>
        </p:txBody>
      </p:sp>
    </p:spTree>
    <p:extLst>
      <p:ext uri="{BB962C8B-B14F-4D97-AF65-F5344CB8AC3E}">
        <p14:creationId xmlns:p14="http://schemas.microsoft.com/office/powerpoint/2010/main" val="38530797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Learning Intention for the day</a:t>
            </a:r>
            <a:endParaRPr/>
          </a:p>
        </p:txBody>
      </p:sp>
    </p:spTree>
    <p:extLst>
      <p:ext uri="{BB962C8B-B14F-4D97-AF65-F5344CB8AC3E}">
        <p14:creationId xmlns:p14="http://schemas.microsoft.com/office/powerpoint/2010/main" val="1155754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a:solidFill>
                  <a:srgbClr val="000000"/>
                </a:solidFill>
                <a:latin typeface="Comic Sans MS - 20"/>
              </a:rPr>
              <a:t>Teacher Notes</a:t>
            </a:r>
          </a:p>
          <a:p>
            <a:endParaRPr lang="en-CA" sz="1200" b="1">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t>This slide is intended to be on screen when students are signing into your class to prime their thinking for the day.</a:t>
            </a:r>
          </a:p>
          <a:p>
            <a:pPr marL="0" lvl="0" indent="0" algn="l" rtl="0">
              <a:spcBef>
                <a:spcPts val="0"/>
              </a:spcBef>
              <a:spcAft>
                <a:spcPts val="0"/>
              </a:spcAft>
              <a:buNone/>
            </a:pPr>
            <a:endParaRPr lang="en-CA"/>
          </a:p>
          <a:p>
            <a:pPr marL="0" lvl="0" indent="0" algn="l" rtl="0">
              <a:spcBef>
                <a:spcPts val="0"/>
              </a:spcBef>
              <a:spcAft>
                <a:spcPts val="0"/>
              </a:spcAft>
              <a:buNone/>
            </a:pPr>
            <a:r>
              <a:rPr lang="en-CA"/>
              <a:t>Source: wodb.ca</a:t>
            </a:r>
          </a:p>
        </p:txBody>
      </p:sp>
    </p:spTree>
    <p:extLst>
      <p:ext uri="{BB962C8B-B14F-4D97-AF65-F5344CB8AC3E}">
        <p14:creationId xmlns:p14="http://schemas.microsoft.com/office/powerpoint/2010/main" val="706235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(duplicate for the number of students you have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This is a slide where the teacher can scribe/record student notice and wonderings. (If students have viewed this ahead of time, they may have some responses ready. The teacher can then collect the responses ahead of time.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192755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7</a:t>
            </a:fld>
            <a:endParaRPr lang="en-US"/>
          </a:p>
        </p:txBody>
      </p:sp>
    </p:spTree>
    <p:extLst>
      <p:ext uri="{BB962C8B-B14F-4D97-AF65-F5344CB8AC3E}">
        <p14:creationId xmlns:p14="http://schemas.microsoft.com/office/powerpoint/2010/main" val="5917500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61</a:t>
            </a:fld>
            <a:endParaRPr lang="en-US"/>
          </a:p>
        </p:txBody>
      </p:sp>
    </p:spTree>
    <p:extLst>
      <p:ext uri="{BB962C8B-B14F-4D97-AF65-F5344CB8AC3E}">
        <p14:creationId xmlns:p14="http://schemas.microsoft.com/office/powerpoint/2010/main" val="2056659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Source: https://</a:t>
            </a:r>
            <a:r>
              <a:rPr lang="en-CA" dirty="0" smtClean="0"/>
              <a:t>www.youcubed.org/tasks/the-four-4s</a:t>
            </a:r>
            <a:r>
              <a:rPr lang="en-CA" dirty="0"/>
              <a:t>/</a:t>
            </a:r>
            <a:endParaRPr dirty="0"/>
          </a:p>
        </p:txBody>
      </p:sp>
    </p:spTree>
    <p:extLst>
      <p:ext uri="{BB962C8B-B14F-4D97-AF65-F5344CB8AC3E}">
        <p14:creationId xmlns:p14="http://schemas.microsoft.com/office/powerpoint/2010/main" val="2597823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(duplicate for the number of students you have if working synchronously with students)</a:t>
            </a:r>
          </a:p>
          <a:p>
            <a:pPr marL="0" lvl="0" indent="0" algn="l" rtl="0">
              <a:spcBef>
                <a:spcPts val="0"/>
              </a:spcBef>
              <a:spcAft>
                <a:spcPts val="0"/>
              </a:spcAft>
              <a:buNone/>
            </a:pPr>
            <a:endParaRPr lang="en-CA"/>
          </a:p>
          <a:p>
            <a:pPr marL="0" lvl="0" indent="0" algn="l" rtl="0">
              <a:spcBef>
                <a:spcPts val="0"/>
              </a:spcBef>
              <a:spcAft>
                <a:spcPts val="0"/>
              </a:spcAft>
              <a:buNone/>
            </a:pPr>
            <a:r>
              <a:rPr lang="en-CA"/>
              <a:t>Source: https://www.youcubed.org/tasks/the-four-4s/</a:t>
            </a:r>
            <a:endParaRPr/>
          </a:p>
        </p:txBody>
      </p:sp>
    </p:spTree>
    <p:extLst>
      <p:ext uri="{BB962C8B-B14F-4D97-AF65-F5344CB8AC3E}">
        <p14:creationId xmlns:p14="http://schemas.microsoft.com/office/powerpoint/2010/main" val="2907569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Adapted from: https://nrich.maths.org/1881</a:t>
            </a:r>
          </a:p>
          <a:p>
            <a:pPr marL="0" lvl="0" indent="0" algn="l" rtl="0">
              <a:spcBef>
                <a:spcPts val="0"/>
              </a:spcBef>
              <a:spcAft>
                <a:spcPts val="0"/>
              </a:spcAft>
              <a:buNone/>
            </a:pPr>
            <a:endParaRPr lang="en-CA"/>
          </a:p>
          <a:p>
            <a:pPr marL="0" lvl="0" indent="0" algn="l" rtl="0">
              <a:spcBef>
                <a:spcPts val="0"/>
              </a:spcBef>
              <a:spcAft>
                <a:spcPts val="0"/>
              </a:spcAft>
              <a:buNone/>
            </a:pPr>
            <a:r>
              <a:rPr lang="en-CA"/>
              <a:t>Photo Source: https://openclipart.org/detail/221916/colorful-numbers</a:t>
            </a:r>
            <a:endParaRPr/>
          </a:p>
        </p:txBody>
      </p:sp>
    </p:spTree>
    <p:extLst>
      <p:ext uri="{BB962C8B-B14F-4D97-AF65-F5344CB8AC3E}">
        <p14:creationId xmlns:p14="http://schemas.microsoft.com/office/powerpoint/2010/main" val="2734032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(duplicate for the number of students you have if working synchronously with students)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Adapted from: https://nrich.maths.org/1881</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a:t>Photo Source: https://openclipart.org/detail/221916/colorful-numbers</a:t>
            </a: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062100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Adapted from: https://nrich.maths.org/1881</a:t>
            </a:r>
          </a:p>
          <a:p>
            <a:pPr marL="0" lvl="0" indent="0" algn="l" rtl="0">
              <a:spcBef>
                <a:spcPts val="0"/>
              </a:spcBef>
              <a:spcAft>
                <a:spcPts val="0"/>
              </a:spcAft>
              <a:buNone/>
            </a:pPr>
            <a:endParaRPr lang="en-US"/>
          </a:p>
          <a:p>
            <a:pPr marL="0" lvl="0" indent="0" algn="l" rtl="0">
              <a:spcBef>
                <a:spcPts val="0"/>
              </a:spcBef>
              <a:spcAft>
                <a:spcPts val="0"/>
              </a:spcAft>
              <a:buNone/>
            </a:pPr>
            <a:r>
              <a:rPr lang="en-US"/>
              <a:t>Photo Source: https://openclipart.org/detail/221916/colorful-numbers</a:t>
            </a:r>
          </a:p>
        </p:txBody>
      </p:sp>
    </p:spTree>
    <p:extLst>
      <p:ext uri="{BB962C8B-B14F-4D97-AF65-F5344CB8AC3E}">
        <p14:creationId xmlns:p14="http://schemas.microsoft.com/office/powerpoint/2010/main" val="3620184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Student page (duplicate for the number of students you have if working synchronously with students)</a:t>
            </a:r>
          </a:p>
          <a:p>
            <a:pPr marL="0" lvl="0" indent="0" algn="l" rtl="0">
              <a:spcBef>
                <a:spcPts val="0"/>
              </a:spcBef>
              <a:spcAft>
                <a:spcPts val="0"/>
              </a:spcAft>
              <a:buNone/>
            </a:pPr>
            <a:endParaRPr lang="en-CA"/>
          </a:p>
          <a:p>
            <a:pPr marL="0" lvl="0" indent="0" algn="l" rtl="0">
              <a:spcBef>
                <a:spcPts val="0"/>
              </a:spcBef>
              <a:spcAft>
                <a:spcPts val="0"/>
              </a:spcAft>
              <a:buNone/>
            </a:pPr>
            <a:r>
              <a:rPr lang="en-CA"/>
              <a:t>Adapted from: https://nrich.maths.org/1881</a:t>
            </a:r>
            <a:endParaRPr/>
          </a:p>
        </p:txBody>
      </p:sp>
    </p:spTree>
    <p:extLst>
      <p:ext uri="{BB962C8B-B14F-4D97-AF65-F5344CB8AC3E}">
        <p14:creationId xmlns:p14="http://schemas.microsoft.com/office/powerpoint/2010/main" val="242800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68</a:t>
            </a:fld>
            <a:endParaRPr lang="en-US"/>
          </a:p>
        </p:txBody>
      </p:sp>
    </p:spTree>
    <p:extLst>
      <p:ext uri="{BB962C8B-B14F-4D97-AF65-F5344CB8AC3E}">
        <p14:creationId xmlns:p14="http://schemas.microsoft.com/office/powerpoint/2010/main" val="37999734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page (duplicate for the number of students you have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to write/record 3 things they learned today, 2 things they are still wondering about, and 1 thing they are ready to try out based on their new found knowledge/confidence.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Adapted from: https://www.theresawills.com/templates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Photo Sources: https://openclipart.org/detail/172707/edit-icon-icono-editar, https://openclipart.org/detail/212116/screencast</a:t>
            </a:r>
          </a:p>
        </p:txBody>
      </p:sp>
    </p:spTree>
    <p:extLst>
      <p:ext uri="{BB962C8B-B14F-4D97-AF65-F5344CB8AC3E}">
        <p14:creationId xmlns:p14="http://schemas.microsoft.com/office/powerpoint/2010/main" val="620029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70</a:t>
            </a:fld>
            <a:endParaRPr lang="en-US"/>
          </a:p>
        </p:txBody>
      </p:sp>
    </p:spTree>
    <p:extLst>
      <p:ext uri="{BB962C8B-B14F-4D97-AF65-F5344CB8AC3E}">
        <p14:creationId xmlns:p14="http://schemas.microsoft.com/office/powerpoint/2010/main" val="121764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a:t>
            </a:r>
          </a:p>
          <a:p>
            <a:pPr marL="285750" lvl="0" indent="-285750" algn="l" rtl="0">
              <a:spcBef>
                <a:spcPts val="0"/>
              </a:spcBef>
              <a:spcAft>
                <a:spcPts val="0"/>
              </a:spcAft>
              <a:buAutoNum type="romanUcParenR"/>
            </a:pPr>
            <a:r>
              <a:rPr lang="en-CA" dirty="0" smtClean="0"/>
              <a:t>Work </a:t>
            </a:r>
            <a:r>
              <a:rPr lang="en-CA" dirty="0"/>
              <a:t>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p>
          <a:p>
            <a:pPr marL="285750" lvl="0" indent="-285750" algn="l" rtl="0">
              <a:spcBef>
                <a:spcPts val="0"/>
              </a:spcBef>
              <a:spcAft>
                <a:spcPts val="0"/>
              </a:spcAft>
              <a:buAutoNum type="romanUcParenR"/>
            </a:pPr>
            <a:endParaRPr lang="en-CA" dirty="0"/>
          </a:p>
          <a:p>
            <a:pPr marL="0" lvl="0" indent="0" algn="l" rtl="0">
              <a:spcBef>
                <a:spcPts val="0"/>
              </a:spcBef>
              <a:spcAft>
                <a:spcPts val="0"/>
              </a:spcAft>
              <a:buNone/>
            </a:pPr>
            <a:r>
              <a:rPr lang="en-CA" dirty="0"/>
              <a:t>Photo Sources: https://openclipart.org/detail/172707/edit-icon-icono-editar, https://openclipart.org/detail/212116/screencast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58886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F4C1E-0650-3D47-B8B9-F7906B5CA43F}" type="slidenum">
              <a:rPr lang="en-US" smtClean="0"/>
              <a:t>71</a:t>
            </a:fld>
            <a:endParaRPr lang="en-US"/>
          </a:p>
        </p:txBody>
      </p:sp>
    </p:spTree>
    <p:extLst>
      <p:ext uri="{BB962C8B-B14F-4D97-AF65-F5344CB8AC3E}">
        <p14:creationId xmlns:p14="http://schemas.microsoft.com/office/powerpoint/2010/main" val="192242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AutoNum type="romanUcParenR"/>
            </a:pPr>
            <a:r>
              <a:rPr lang="en-CA" dirty="0"/>
              <a:t>Activator – number </a:t>
            </a:r>
            <a:r>
              <a:rPr lang="en-CA" dirty="0" smtClean="0"/>
              <a:t>talk</a:t>
            </a:r>
            <a:endParaRPr lang="en-CA" dirty="0"/>
          </a:p>
          <a:p>
            <a:pPr marL="285750" lvl="0" indent="-285750" algn="l" rtl="0">
              <a:spcBef>
                <a:spcPts val="0"/>
              </a:spcBef>
              <a:spcAft>
                <a:spcPts val="0"/>
              </a:spcAft>
              <a:buAutoNum type="romanUcParenR"/>
            </a:pPr>
            <a:r>
              <a:rPr lang="en-CA" dirty="0"/>
              <a:t>Work it out - Challenges make up the focus of the day(s) lesson (you may only have one and all students are assigned the same task, you may have a choice of two or three, or you may have all students begin at challenge 1 and move on as greater challenge is needed / Consolidate &amp; Reflect on what you’ve learned during this part of the project.</a:t>
            </a:r>
          </a:p>
          <a:p>
            <a:pPr marL="285750" lvl="0" indent="-285750" algn="l" rtl="0">
              <a:spcBef>
                <a:spcPts val="0"/>
              </a:spcBef>
              <a:spcAft>
                <a:spcPts val="0"/>
              </a:spcAft>
              <a:buAutoNum type="romanUcParenR"/>
            </a:pPr>
            <a:r>
              <a:rPr lang="en-CA" dirty="0"/>
              <a:t>Looking Back – a place for reflection/self-assessment</a:t>
            </a:r>
          </a:p>
          <a:p>
            <a:pPr marL="285750" lvl="0" indent="-285750" algn="l" rtl="0">
              <a:spcBef>
                <a:spcPts val="0"/>
              </a:spcBef>
              <a:spcAft>
                <a:spcPts val="0"/>
              </a:spcAft>
              <a:buAutoNum type="romanUcParen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Photo Sources: https://openclipart.org/detail/172707/edit-icon-icono-editar, https://openclipart.org/detail/169379/open-book</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31915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Learning Intention for the day</a:t>
            </a:r>
            <a:endParaRPr/>
          </a:p>
        </p:txBody>
      </p:sp>
    </p:spTree>
    <p:extLst>
      <p:ext uri="{BB962C8B-B14F-4D97-AF65-F5344CB8AC3E}">
        <p14:creationId xmlns:p14="http://schemas.microsoft.com/office/powerpoint/2010/main" val="37240309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CA" sz="1200" b="1" dirty="0">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slide is intended to be on screen when students are signing into your class to prime their thinking for the day.</a:t>
            </a:r>
          </a:p>
          <a:p>
            <a:endParaRPr lang="en-CA" sz="1200" b="0" dirty="0">
              <a:solidFill>
                <a:srgbClr val="000000"/>
              </a:solidFill>
              <a:latin typeface="Comic Sans MS - 20"/>
            </a:endParaRPr>
          </a:p>
          <a:p>
            <a:r>
              <a:rPr lang="en-CA" sz="1200" b="0" dirty="0">
                <a:solidFill>
                  <a:srgbClr val="000000"/>
                </a:solidFill>
                <a:latin typeface="Comic Sans MS - 20"/>
              </a:rPr>
              <a:t>M</a:t>
            </a:r>
            <a:r>
              <a:rPr lang="en-CA" sz="1200" dirty="0">
                <a:solidFill>
                  <a:srgbClr val="000000"/>
                </a:solidFill>
                <a:latin typeface="Comic Sans MS - 20"/>
              </a:rPr>
              <a:t>ultiplying Decimals</a:t>
            </a:r>
          </a:p>
          <a:p>
            <a:r>
              <a:rPr lang="en-US" sz="1200" dirty="0">
                <a:solidFill>
                  <a:srgbClr val="000000"/>
                </a:solidFill>
                <a:latin typeface="Comic Sans MS - 20"/>
              </a:rPr>
              <a:t>NOTE: You will be looking to highlight the Round and Adjust strategy. Students may also use the distributive property (area model) or double and halving to solve this problem.</a:t>
            </a:r>
          </a:p>
          <a:p>
            <a:endParaRPr lang="en-CA" sz="1200" dirty="0">
              <a:solidFill>
                <a:srgbClr val="000000"/>
              </a:solidFill>
              <a:latin typeface="Comic Sans MS - 20"/>
            </a:endParaRPr>
          </a:p>
          <a:p>
            <a:r>
              <a:rPr lang="en-US" sz="1200" dirty="0">
                <a:solidFill>
                  <a:srgbClr val="000000"/>
                </a:solidFill>
                <a:latin typeface="Comic Sans MS - 20"/>
              </a:rPr>
              <a:t>Students understanding of rounding to the nearest whole number will be critical for them to be successful in solving these types of expressions. </a:t>
            </a:r>
          </a:p>
          <a:p>
            <a:endParaRPr lang="en-CA" sz="1200" dirty="0">
              <a:solidFill>
                <a:srgbClr val="000000"/>
              </a:solidFill>
              <a:latin typeface="Comic Sans MS - 20"/>
            </a:endParaRPr>
          </a:p>
          <a:p>
            <a:r>
              <a:rPr lang="en-US" sz="1200" dirty="0">
                <a:solidFill>
                  <a:srgbClr val="000000"/>
                </a:solidFill>
                <a:latin typeface="Comic Sans MS - 20"/>
              </a:rPr>
              <a:t>Source: Adapted from: </a:t>
            </a:r>
            <a:r>
              <a:rPr lang="en-US" b="0" i="0" dirty="0">
                <a:solidFill>
                  <a:srgbClr val="202F66"/>
                </a:solidFill>
                <a:effectLst/>
                <a:latin typeface="Circular"/>
              </a:rPr>
              <a:t>Humphreys, C., &amp; Parker, R. (2015). </a:t>
            </a:r>
            <a:r>
              <a:rPr lang="en-US" b="0" i="1" dirty="0">
                <a:solidFill>
                  <a:srgbClr val="202F66"/>
                </a:solidFill>
                <a:effectLst/>
                <a:latin typeface="Circular"/>
              </a:rPr>
              <a:t>Making Number Talks Matter: Developing Mathematical Practices and Deepening Understanding, Grades 3-10</a:t>
            </a:r>
            <a:r>
              <a:rPr lang="en-US" b="0" i="0" dirty="0">
                <a:solidFill>
                  <a:srgbClr val="202F66"/>
                </a:solidFill>
                <a:effectLst/>
                <a:latin typeface="Circular"/>
              </a:rPr>
              <a:t> (Illustrated ed.). Stenhouse Publishers.</a:t>
            </a:r>
            <a:endParaRPr lang="en-US" sz="1200" dirty="0">
              <a:solidFill>
                <a:srgbClr val="000000"/>
              </a:solidFill>
              <a:latin typeface="Comic Sans MS - 20"/>
            </a:endParaRPr>
          </a:p>
        </p:txBody>
      </p:sp>
    </p:spTree>
    <p:extLst>
      <p:ext uri="{BB962C8B-B14F-4D97-AF65-F5344CB8AC3E}">
        <p14:creationId xmlns:p14="http://schemas.microsoft.com/office/powerpoint/2010/main" val="2781424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r>
              <a:rPr lang="en-CA" sz="1200" b="0" dirty="0">
                <a:solidFill>
                  <a:srgbClr val="000000"/>
                </a:solidFill>
                <a:latin typeface="Comic Sans MS - 20"/>
              </a:rPr>
              <a:t>M</a:t>
            </a:r>
            <a:r>
              <a:rPr lang="en-CA" sz="1200" dirty="0">
                <a:solidFill>
                  <a:srgbClr val="000000"/>
                </a:solidFill>
                <a:latin typeface="Comic Sans MS - 20"/>
              </a:rPr>
              <a:t>ultiplying Decimals</a:t>
            </a:r>
          </a:p>
          <a:p>
            <a:r>
              <a:rPr lang="en-US" sz="1200" dirty="0">
                <a:solidFill>
                  <a:srgbClr val="000000"/>
                </a:solidFill>
                <a:latin typeface="Comic Sans MS - 20"/>
              </a:rPr>
              <a:t>NOTE: You will be looking to see whether students see the relationship from the previous slide and this slide, allowing them to use the same strategies discussed, adjusting now for the decimal. </a:t>
            </a:r>
          </a:p>
          <a:p>
            <a:endParaRPr lang="en-CA" sz="1200" dirty="0">
              <a:solidFill>
                <a:srgbClr val="000000"/>
              </a:solidFill>
              <a:latin typeface="Comic Sans MS - 20"/>
            </a:endParaRPr>
          </a:p>
          <a:p>
            <a:r>
              <a:rPr lang="en-US" sz="1200" dirty="0">
                <a:solidFill>
                  <a:srgbClr val="000000"/>
                </a:solidFill>
                <a:latin typeface="Comic Sans MS - 20"/>
              </a:rPr>
              <a:t>Students understanding of rounding to the nearest whole number will be critical for them to be successful in solving these types of expressions.</a:t>
            </a:r>
          </a:p>
          <a:p>
            <a:endParaRPr lang="en-CA" sz="1200" dirty="0">
              <a:solidFill>
                <a:srgbClr val="000000"/>
              </a:solidFill>
              <a:latin typeface="Comic Sans MS - 20"/>
            </a:endParaRPr>
          </a:p>
          <a:p>
            <a:r>
              <a:rPr lang="en-US" sz="1200" dirty="0">
                <a:solidFill>
                  <a:srgbClr val="000000"/>
                </a:solidFill>
                <a:latin typeface="Comic Sans MS - 20"/>
              </a:rPr>
              <a:t>Source: Adapted from: </a:t>
            </a:r>
            <a:r>
              <a:rPr lang="en-US" b="0" i="0" dirty="0">
                <a:solidFill>
                  <a:srgbClr val="202F66"/>
                </a:solidFill>
                <a:effectLst/>
                <a:latin typeface="Circular"/>
              </a:rPr>
              <a:t>Humphreys, C., &amp; Parker, R. (2015). </a:t>
            </a:r>
            <a:r>
              <a:rPr lang="en-US" b="0" i="1" dirty="0">
                <a:solidFill>
                  <a:srgbClr val="202F66"/>
                </a:solidFill>
                <a:effectLst/>
                <a:latin typeface="Circular"/>
              </a:rPr>
              <a:t>Making Number Talks Matter: Developing Mathematical Practices and Deepening Understanding, Grades 3-10</a:t>
            </a:r>
            <a:r>
              <a:rPr lang="en-US" b="0" i="0" dirty="0">
                <a:solidFill>
                  <a:srgbClr val="202F66"/>
                </a:solidFill>
                <a:effectLst/>
                <a:latin typeface="Circular"/>
              </a:rPr>
              <a:t> (Illustrated ed.). Stenhouse Publishers.</a:t>
            </a:r>
            <a:endParaRPr lang="en-US" sz="1200" dirty="0">
              <a:solidFill>
                <a:srgbClr val="000000"/>
              </a:solidFill>
              <a:latin typeface="Comic Sans MS - 20"/>
            </a:endParaRPr>
          </a:p>
          <a:p>
            <a:endParaRPr lang="en-CA" sz="1200" dirty="0">
              <a:solidFill>
                <a:srgbClr val="000000"/>
              </a:solidFill>
              <a:latin typeface="Comic Sans MS - 20"/>
            </a:endParaRPr>
          </a:p>
          <a:p>
            <a:r>
              <a:rPr lang="en-US" sz="1200" dirty="0">
                <a:solidFill>
                  <a:srgbClr val="000000"/>
                </a:solidFill>
                <a:latin typeface="Comic Sans MS - 20"/>
              </a:rPr>
              <a:t>You may wish to skip the next slide depending on timing and your goals for the lesson. ​</a:t>
            </a:r>
          </a:p>
        </p:txBody>
      </p:sp>
    </p:spTree>
    <p:extLst>
      <p:ext uri="{BB962C8B-B14F-4D97-AF65-F5344CB8AC3E}">
        <p14:creationId xmlns:p14="http://schemas.microsoft.com/office/powerpoint/2010/main" val="21835952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 slide (copy and paste as needed if working synchronously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omic Sans MS - 20"/>
              </a:rPr>
              <a:t>Source: Adapted from: </a:t>
            </a:r>
            <a:r>
              <a:rPr lang="en-US" b="0" i="0" dirty="0">
                <a:solidFill>
                  <a:srgbClr val="202F66"/>
                </a:solidFill>
                <a:effectLst/>
                <a:latin typeface="Circular"/>
              </a:rPr>
              <a:t>Humphreys, C., &amp; Parker, R. (2015). </a:t>
            </a:r>
            <a:r>
              <a:rPr lang="en-US" b="0" i="1" dirty="0">
                <a:solidFill>
                  <a:srgbClr val="202F66"/>
                </a:solidFill>
                <a:effectLst/>
                <a:latin typeface="Circular"/>
              </a:rPr>
              <a:t>Making Number Talks Matter: Developing Mathematical Practices and Deepening Understanding, Grades 3-10</a:t>
            </a:r>
            <a:r>
              <a:rPr lang="en-US" b="0" i="0" dirty="0">
                <a:solidFill>
                  <a:srgbClr val="202F66"/>
                </a:solidFill>
                <a:effectLst/>
                <a:latin typeface="Circular"/>
              </a:rPr>
              <a:t> (Illustrated ed.). Stenhouse Publishers.</a:t>
            </a:r>
            <a:endParaRPr lang="en-US" sz="1200" dirty="0">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3460962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77</a:t>
            </a:fld>
            <a:endParaRPr lang="en-US"/>
          </a:p>
        </p:txBody>
      </p:sp>
    </p:spTree>
    <p:extLst>
      <p:ext uri="{BB962C8B-B14F-4D97-AF65-F5344CB8AC3E}">
        <p14:creationId xmlns:p14="http://schemas.microsoft.com/office/powerpoint/2010/main" val="40041806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solidFill>
                  <a:srgbClr val="000000"/>
                </a:solidFill>
                <a:latin typeface="Comic Sans MS - 20"/>
              </a:rPr>
              <a:t>Teacher Notes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Instructions leading up to the activity. This activity can be difficult for students if not explained in detail. Giving an example on the next slide helps students understand what is expected of them. It is important to note that it would be best to provide an example not using the words provided to maximize student thinking and creativity for the activity.</a:t>
            </a:r>
          </a:p>
        </p:txBody>
      </p:sp>
    </p:spTree>
    <p:extLst>
      <p:ext uri="{BB962C8B-B14F-4D97-AF65-F5344CB8AC3E}">
        <p14:creationId xmlns:p14="http://schemas.microsoft.com/office/powerpoint/2010/main" val="3075318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CA" sz="1200" b="0" dirty="0">
              <a:solidFill>
                <a:srgbClr val="000000"/>
              </a:solidFill>
              <a:latin typeface="Comic Sans MS - 20"/>
            </a:endParaRPr>
          </a:p>
          <a:p>
            <a:r>
              <a:rPr lang="en-US" sz="1200" b="0" dirty="0">
                <a:solidFill>
                  <a:srgbClr val="000000"/>
                </a:solidFill>
                <a:latin typeface="Comic Sans MS - 20"/>
              </a:rPr>
              <a:t>Students </a:t>
            </a:r>
            <a:r>
              <a:rPr lang="en-US" sz="1200" dirty="0">
                <a:solidFill>
                  <a:srgbClr val="000000"/>
                </a:solidFill>
                <a:latin typeface="Comic Sans MS - 20"/>
              </a:rPr>
              <a:t>will create a Tic-Tac-Toe board connecting fraction terms horizontally and/or vertically.</a:t>
            </a:r>
          </a:p>
          <a:p>
            <a:endParaRPr lang="en-US" sz="1200" dirty="0">
              <a:solidFill>
                <a:srgbClr val="000000"/>
              </a:solidFill>
              <a:latin typeface="Comic Sans MS - 20"/>
            </a:endParaRPr>
          </a:p>
          <a:p>
            <a:r>
              <a:rPr lang="en-US" sz="1200" dirty="0">
                <a:solidFill>
                  <a:srgbClr val="000000"/>
                </a:solidFill>
                <a:latin typeface="Comic Sans MS - 20"/>
              </a:rPr>
              <a:t>Example: “Addition”, “+”, and “3.5 + 7.4 = 10.9” all have addition in common. </a:t>
            </a:r>
          </a:p>
          <a:p>
            <a:endParaRPr lang="en-CA" sz="1200" dirty="0">
              <a:solidFill>
                <a:srgbClr val="000000"/>
              </a:solidFill>
              <a:latin typeface="Comic Sans MS - 20"/>
            </a:endParaRPr>
          </a:p>
          <a:p>
            <a:r>
              <a:rPr lang="en-US" sz="1200" dirty="0">
                <a:solidFill>
                  <a:srgbClr val="000000"/>
                </a:solidFill>
                <a:latin typeface="Comic Sans MS - 20"/>
              </a:rPr>
              <a:t>They will need to explain why one of the lines (3 terms) all connect with one another. </a:t>
            </a:r>
          </a:p>
          <a:p>
            <a:r>
              <a:rPr lang="en-US" sz="1200" dirty="0">
                <a:solidFill>
                  <a:srgbClr val="000000"/>
                </a:solidFill>
                <a:latin typeface="Comic Sans MS - 20"/>
              </a:rPr>
              <a:t>Next, explain what each term means.</a:t>
            </a:r>
          </a:p>
          <a:p>
            <a:endParaRPr lang="en-CA" sz="1200" dirty="0">
              <a:solidFill>
                <a:srgbClr val="000000"/>
              </a:solidFill>
              <a:latin typeface="Comic Sans MS - 20"/>
            </a:endParaRPr>
          </a:p>
          <a:p>
            <a:r>
              <a:rPr lang="en-US" sz="1200" dirty="0">
                <a:solidFill>
                  <a:srgbClr val="000000"/>
                </a:solidFill>
                <a:latin typeface="Comic Sans MS - 20"/>
              </a:rPr>
              <a:t>Extension: How many lines of terms can you connect all at once? </a:t>
            </a:r>
          </a:p>
          <a:p>
            <a:endParaRPr lang="en-CA" sz="1200" dirty="0">
              <a:solidFill>
                <a:srgbClr val="000000"/>
              </a:solidFill>
              <a:latin typeface="Comic Sans MS - 20"/>
            </a:endParaRPr>
          </a:p>
          <a:p>
            <a:r>
              <a:rPr lang="en-US" sz="1200" dirty="0">
                <a:solidFill>
                  <a:srgbClr val="000000"/>
                </a:solidFill>
                <a:latin typeface="Comic Sans MS - 20"/>
              </a:rPr>
              <a:t>Can you connect all lines (horizontal, vertical, diagonal)? Why or why not? ​</a:t>
            </a:r>
          </a:p>
        </p:txBody>
      </p:sp>
    </p:spTree>
    <p:extLst>
      <p:ext uri="{BB962C8B-B14F-4D97-AF65-F5344CB8AC3E}">
        <p14:creationId xmlns:p14="http://schemas.microsoft.com/office/powerpoint/2010/main" val="36392991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CA" sz="1200" b="1" dirty="0">
              <a:solidFill>
                <a:srgbClr val="000000"/>
              </a:solidFill>
              <a:latin typeface="Comic Sans MS - 20"/>
            </a:endParaRPr>
          </a:p>
          <a:p>
            <a:r>
              <a:rPr lang="en-CA" sz="1200" b="0" dirty="0">
                <a:solidFill>
                  <a:srgbClr val="000000"/>
                </a:solidFill>
                <a:latin typeface="Comic Sans MS - 20"/>
              </a:rPr>
              <a:t>This page can be printed for students ahead of the lesson if needed. Students would need to cut out the terms to place on their Tic-Tac-Toe </a:t>
            </a:r>
            <a:r>
              <a:rPr lang="en-CA" sz="1200" b="0">
                <a:solidFill>
                  <a:srgbClr val="000000"/>
                </a:solidFill>
                <a:latin typeface="Comic Sans MS - 20"/>
              </a:rPr>
              <a:t>board.</a:t>
            </a:r>
            <a:endParaRPr lang="en-CA" sz="1200" b="0" dirty="0">
              <a:solidFill>
                <a:srgbClr val="000000"/>
              </a:solidFill>
              <a:latin typeface="Comic Sans MS - 20"/>
            </a:endParaRPr>
          </a:p>
        </p:txBody>
      </p:sp>
    </p:spTree>
    <p:extLst>
      <p:ext uri="{BB962C8B-B14F-4D97-AF65-F5344CB8AC3E}">
        <p14:creationId xmlns:p14="http://schemas.microsoft.com/office/powerpoint/2010/main" val="369704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Learning Intention for the day</a:t>
            </a:r>
            <a:endParaRPr/>
          </a:p>
        </p:txBody>
      </p:sp>
    </p:spTree>
    <p:extLst>
      <p:ext uri="{BB962C8B-B14F-4D97-AF65-F5344CB8AC3E}">
        <p14:creationId xmlns:p14="http://schemas.microsoft.com/office/powerpoint/2010/main" val="32240297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81</a:t>
            </a:fld>
            <a:endParaRPr lang="en-US"/>
          </a:p>
        </p:txBody>
      </p:sp>
    </p:spTree>
    <p:extLst>
      <p:ext uri="{BB962C8B-B14F-4D97-AF65-F5344CB8AC3E}">
        <p14:creationId xmlns:p14="http://schemas.microsoft.com/office/powerpoint/2010/main" val="6396668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Students creating the story would not have to complete this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a:t>Photo Sources: https://openclipart.org/detail/172707/edit-icon-icono-editar, https://openclipart.org/detail/212116/screencast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Tree>
    <p:extLst>
      <p:ext uri="{BB962C8B-B14F-4D97-AF65-F5344CB8AC3E}">
        <p14:creationId xmlns:p14="http://schemas.microsoft.com/office/powerpoint/2010/main" val="1182804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Photo Sources: https://openclipart.org/detail/172707/edit-icon-icono-editar, https://openclipart.org/detail/212116/screencast,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https://openclipart.org/detail/169379/open-book</a:t>
            </a:r>
          </a:p>
          <a:p>
            <a:pPr marL="0" marR="0" lvl="0" indent="0" algn="l" defTabSz="914400" rtl="0" eaLnBrk="1" fontAlgn="auto" latinLnBrk="0" hangingPunct="1">
              <a:lnSpc>
                <a:spcPct val="100000"/>
              </a:lnSpc>
              <a:spcBef>
                <a:spcPts val="0"/>
              </a:spcBef>
              <a:spcAft>
                <a:spcPts val="0"/>
              </a:spcAft>
              <a:buClrTx/>
              <a:buSzTx/>
              <a:buFontTx/>
              <a:buNone/>
              <a:tabLst/>
              <a:defRPr/>
            </a:pPr>
            <a:endParaRPr/>
          </a:p>
        </p:txBody>
      </p:sp>
    </p:spTree>
    <p:extLst>
      <p:ext uri="{BB962C8B-B14F-4D97-AF65-F5344CB8AC3E}">
        <p14:creationId xmlns:p14="http://schemas.microsoft.com/office/powerpoint/2010/main" val="14860914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7E8500-A212-E346-AF34-40C15B4B1588}" type="slidenum">
              <a:rPr lang="en-US" smtClean="0"/>
              <a:t>84</a:t>
            </a:fld>
            <a:endParaRPr lang="en-US"/>
          </a:p>
        </p:txBody>
      </p:sp>
    </p:spTree>
    <p:extLst>
      <p:ext uri="{BB962C8B-B14F-4D97-AF65-F5344CB8AC3E}">
        <p14:creationId xmlns:p14="http://schemas.microsoft.com/office/powerpoint/2010/main" val="35972741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copy and paste the table above into Microsoft Word or similar program.</a:t>
            </a:r>
          </a:p>
          <a:p>
            <a:endParaRPr lang="en-US" dirty="0"/>
          </a:p>
          <a:p>
            <a:pPr>
              <a:lnSpc>
                <a:spcPct val="115000"/>
              </a:lnSpc>
            </a:pPr>
            <a:r>
              <a:rPr lang="en-CA" sz="1800" dirty="0">
                <a:effectLst/>
                <a:latin typeface="Annie Use Your Telescope"/>
                <a:ea typeface="Annie Use Your Telescope"/>
                <a:cs typeface="Annie Use Your Telescope"/>
              </a:rPr>
              <a:t>Tracking student data throughout these learning experiences will allow the teacher to make an informed assessment about the students’ level of achievement on these outcomes.</a:t>
            </a:r>
            <a:endParaRPr lang="en-CA" sz="1800" dirty="0">
              <a:effectLst/>
              <a:latin typeface="Arial" panose="020B0604020202020204" pitchFamily="34" charset="0"/>
              <a:ea typeface="Arial" panose="020B0604020202020204" pitchFamily="34" charset="0"/>
            </a:endParaRPr>
          </a:p>
          <a:p>
            <a:pPr>
              <a:lnSpc>
                <a:spcPct val="115000"/>
              </a:lnSpc>
            </a:pPr>
            <a:r>
              <a:rPr lang="en-CA" sz="1800" dirty="0">
                <a:effectLst/>
                <a:latin typeface="Annie Use Your Telescope"/>
                <a:ea typeface="Annie Use Your Telescope"/>
                <a:cs typeface="Annie Use Your Telescope"/>
              </a:rPr>
              <a:t> </a:t>
            </a:r>
            <a:endParaRPr lang="en-CA" sz="1800" dirty="0">
              <a:effectLst/>
              <a:latin typeface="Arial" panose="020B0604020202020204" pitchFamily="34" charset="0"/>
              <a:ea typeface="Arial" panose="020B0604020202020204" pitchFamily="34" charset="0"/>
            </a:endParaRPr>
          </a:p>
          <a:p>
            <a:pPr>
              <a:lnSpc>
                <a:spcPct val="115000"/>
              </a:lnSpc>
            </a:pPr>
            <a:r>
              <a:rPr lang="en-CA" sz="1800" dirty="0">
                <a:effectLst/>
                <a:latin typeface="Annie Use Your Telescope"/>
                <a:ea typeface="Annie Use Your Telescope"/>
                <a:cs typeface="Annie Use Your Telescope"/>
              </a:rPr>
              <a:t>Adapted from: Liljedahl, P. (2021). Building thinking classrooms in mathematics, grades K-12: 14 teaching practices for enhancing learning. Thousand Oaks, CA: Corwin Press Inc.</a:t>
            </a:r>
            <a:endParaRPr lang="en-CA"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267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0F4C1E-0650-3D47-B8B9-F7906B5CA43F}" type="slidenum">
              <a:rPr lang="en-US" smtClean="0"/>
              <a:t>86</a:t>
            </a:fld>
            <a:endParaRPr lang="en-US"/>
          </a:p>
        </p:txBody>
      </p:sp>
    </p:spTree>
    <p:extLst>
      <p:ext uri="{BB962C8B-B14F-4D97-AF65-F5344CB8AC3E}">
        <p14:creationId xmlns:p14="http://schemas.microsoft.com/office/powerpoint/2010/main" val="186353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200" b="1" dirty="0">
                <a:solidFill>
                  <a:srgbClr val="000000"/>
                </a:solidFill>
                <a:latin typeface="Comic Sans MS - 20"/>
              </a:rPr>
              <a:t>Teacher Notes</a:t>
            </a:r>
          </a:p>
          <a:p>
            <a:endParaRPr lang="en-CA" sz="1200" b="1" dirty="0">
              <a:solidFill>
                <a:srgbClr val="000000"/>
              </a:solidFill>
              <a:latin typeface="Comic Sans MS - 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slide is intended to be on screen when students are signing into your class to prime their thinking for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 </a:t>
            </a:r>
            <a:r>
              <a:rPr lang="en-CA" dirty="0" smtClean="0"/>
              <a:t>wodb.ca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70623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9ABE-EDAF-C344-AE08-33568D38A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2ED365-E67C-9647-A6CA-48BC04E4A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40D7F-84E8-0341-A667-37F9646DB577}"/>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5" name="Footer Placeholder 4">
            <a:extLst>
              <a:ext uri="{FF2B5EF4-FFF2-40B4-BE49-F238E27FC236}">
                <a16:creationId xmlns:a16="http://schemas.microsoft.com/office/drawing/2014/main" id="{B62B2DF8-23F0-7641-82BD-4569C5FCE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92FD4-4DAA-E34B-96A9-E26055FF0FAE}"/>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283502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AF80-9DE1-CA44-BD89-C6576D0EF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F2BA4-AF5A-4543-9050-09CE8AC8C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D9B47-D671-1047-A0BF-FC73296EA0D6}"/>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5" name="Footer Placeholder 4">
            <a:extLst>
              <a:ext uri="{FF2B5EF4-FFF2-40B4-BE49-F238E27FC236}">
                <a16:creationId xmlns:a16="http://schemas.microsoft.com/office/drawing/2014/main" id="{9FDEF46E-8246-7A45-984A-C5C61D1C0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F9405-C935-A34E-89C2-DC100F9D21D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7340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B2A44-077F-504A-9257-0637845E14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A708A-099A-A34E-BAC5-25DC2C4845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A0A28-8375-3644-B34D-8170FA3E46F7}"/>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5" name="Footer Placeholder 4">
            <a:extLst>
              <a:ext uri="{FF2B5EF4-FFF2-40B4-BE49-F238E27FC236}">
                <a16:creationId xmlns:a16="http://schemas.microsoft.com/office/drawing/2014/main" id="{F37BA247-9CD0-7444-87F6-45C86DF33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3E17-8441-224B-A6ED-71A58BAAEDEB}"/>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17911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9520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194240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9174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19724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14760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540476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423322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427826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1BA4-F952-C24E-90C2-2A76BF3DA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0BB73-FD32-5F4D-AFF2-2119DA0A23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BC1A6-8FAE-F245-A623-30044C4FF4B1}"/>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5" name="Footer Placeholder 4">
            <a:extLst>
              <a:ext uri="{FF2B5EF4-FFF2-40B4-BE49-F238E27FC236}">
                <a16:creationId xmlns:a16="http://schemas.microsoft.com/office/drawing/2014/main" id="{3BEEA6D9-17C9-A344-B8FF-4E29E4D4B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E868C-78EC-F541-A998-66649AEF8861}"/>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2776362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677814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827409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12/11/2020</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1146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9D01-9F03-BC46-85AB-066C754F8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27C8B-9D9F-1545-8CC4-1BF05A653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6E69B-6B75-AC4F-AF48-639ED84C016C}"/>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5" name="Footer Placeholder 4">
            <a:extLst>
              <a:ext uri="{FF2B5EF4-FFF2-40B4-BE49-F238E27FC236}">
                <a16:creationId xmlns:a16="http://schemas.microsoft.com/office/drawing/2014/main" id="{EC255CCE-D45C-2E41-B80E-CC0FDCD59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546F4-5DE2-634F-ACD1-EC344952727D}"/>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424894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DCC1-5AAF-3D44-B034-C703CA84B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EB112-BAC0-F045-AD9D-2FE008B2A8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2CC9BA-C3D9-3A45-98CD-0820A60E1B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3A8FC-024A-6D41-82DA-31538457F417}"/>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6" name="Footer Placeholder 5">
            <a:extLst>
              <a:ext uri="{FF2B5EF4-FFF2-40B4-BE49-F238E27FC236}">
                <a16:creationId xmlns:a16="http://schemas.microsoft.com/office/drawing/2014/main" id="{CB8C11E4-5C47-2E43-8AC7-4232743D3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A0B78-7E7E-1C48-9EC6-A45C239AC29D}"/>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83579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5B1A-6B1B-FF4F-AE90-9D8A90991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85811-362D-F144-A47D-AFB504EC2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8D181-F4A5-2346-9AA5-3C01B6188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1B0B6-613B-C64A-9C93-928E24650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B35E8-9E34-004C-8343-75F86A693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EB5E3-B0C4-144A-86B1-355F9862D058}"/>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8" name="Footer Placeholder 7">
            <a:extLst>
              <a:ext uri="{FF2B5EF4-FFF2-40B4-BE49-F238E27FC236}">
                <a16:creationId xmlns:a16="http://schemas.microsoft.com/office/drawing/2014/main" id="{2C64F08B-0B0A-8F40-AD9C-C139664DB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9CF8D-C322-B847-A7AE-FD9ACFB4FD3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16973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DB9A-5681-C542-96E8-3EFEEE1CC7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6CEA47-1244-3F45-B1F3-D06C38302294}"/>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4" name="Footer Placeholder 3">
            <a:extLst>
              <a:ext uri="{FF2B5EF4-FFF2-40B4-BE49-F238E27FC236}">
                <a16:creationId xmlns:a16="http://schemas.microsoft.com/office/drawing/2014/main" id="{8E66F7E7-0836-4347-A5D1-B45210D43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236C8A-2C0A-5A48-A9E2-3147D2D1A16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60547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64440-AB37-D04B-B765-678FFF67AC42}"/>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3" name="Footer Placeholder 2">
            <a:extLst>
              <a:ext uri="{FF2B5EF4-FFF2-40B4-BE49-F238E27FC236}">
                <a16:creationId xmlns:a16="http://schemas.microsoft.com/office/drawing/2014/main" id="{69957E9D-FBEA-2A4D-9C44-31BA98C01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6EED5D-4CCF-AB46-92D1-6F64C63FE388}"/>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0881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4321-BFD6-1B45-BBDE-688CDBD7A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C5C22-22FA-B24E-8B73-8D3A077A6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AC4CA-8492-EA41-B356-47E5EE5AD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F8ADE-09ED-A34A-8CA8-34E397F2FEBF}"/>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6" name="Footer Placeholder 5">
            <a:extLst>
              <a:ext uri="{FF2B5EF4-FFF2-40B4-BE49-F238E27FC236}">
                <a16:creationId xmlns:a16="http://schemas.microsoft.com/office/drawing/2014/main" id="{383BF885-BCD4-0A4C-AEE8-D1CEFD1FF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5F1B3-1AB5-0649-B5DF-89D1EC334AAB}"/>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106678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55D9-FBB5-994E-96BE-6531301C0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ABA46-1596-1048-B9DC-6F3551EA1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0F5A7-730F-0A4F-9C68-C5548DB23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5388B-C9FF-AD4B-9A7F-602F000E7B9A}"/>
              </a:ext>
            </a:extLst>
          </p:cNvPr>
          <p:cNvSpPr>
            <a:spLocks noGrp="1"/>
          </p:cNvSpPr>
          <p:nvPr>
            <p:ph type="dt" sz="half" idx="10"/>
          </p:nvPr>
        </p:nvSpPr>
        <p:spPr/>
        <p:txBody>
          <a:bodyPr/>
          <a:lstStyle/>
          <a:p>
            <a:fld id="{B0DB1434-916A-8E41-BF8D-A7F1BE67FDB3}" type="datetimeFigureOut">
              <a:rPr lang="en-US" smtClean="0"/>
              <a:t>12/11/2020</a:t>
            </a:fld>
            <a:endParaRPr lang="en-US"/>
          </a:p>
        </p:txBody>
      </p:sp>
      <p:sp>
        <p:nvSpPr>
          <p:cNvPr id="6" name="Footer Placeholder 5">
            <a:extLst>
              <a:ext uri="{FF2B5EF4-FFF2-40B4-BE49-F238E27FC236}">
                <a16:creationId xmlns:a16="http://schemas.microsoft.com/office/drawing/2014/main" id="{94AA0F92-CC4F-804B-A0DA-FC411C5B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82324-31FC-2244-B1FD-6F1E9092674F}"/>
              </a:ext>
            </a:extLst>
          </p:cNvPr>
          <p:cNvSpPr>
            <a:spLocks noGrp="1"/>
          </p:cNvSpPr>
          <p:nvPr>
            <p:ph type="sldNum" sz="quarter" idx="12"/>
          </p:nvPr>
        </p:nvSpPr>
        <p:spPr/>
        <p:txBody>
          <a:bodyPr/>
          <a:lstStyle/>
          <a:p>
            <a:fld id="{E8682B6A-6AF7-C64F-9DDD-77C91C9B9453}" type="slidenum">
              <a:rPr lang="en-US" smtClean="0"/>
              <a:t>‹#›</a:t>
            </a:fld>
            <a:endParaRPr lang="en-US"/>
          </a:p>
        </p:txBody>
      </p:sp>
    </p:spTree>
    <p:extLst>
      <p:ext uri="{BB962C8B-B14F-4D97-AF65-F5344CB8AC3E}">
        <p14:creationId xmlns:p14="http://schemas.microsoft.com/office/powerpoint/2010/main" val="50353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F1734-E1F8-6F4F-9146-F1B9DBF3F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9747D-B15A-0745-B821-B7C4A0DC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8E048-81BC-E446-A1E7-964914867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1434-916A-8E41-BF8D-A7F1BE67FDB3}" type="datetimeFigureOut">
              <a:rPr lang="en-US" smtClean="0"/>
              <a:t>12/11/2020</a:t>
            </a:fld>
            <a:endParaRPr lang="en-US"/>
          </a:p>
        </p:txBody>
      </p:sp>
      <p:sp>
        <p:nvSpPr>
          <p:cNvPr id="5" name="Footer Placeholder 4">
            <a:extLst>
              <a:ext uri="{FF2B5EF4-FFF2-40B4-BE49-F238E27FC236}">
                <a16:creationId xmlns:a16="http://schemas.microsoft.com/office/drawing/2014/main" id="{B072A2BB-C7F0-A846-9920-C53F82995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22656-AB6A-C54F-9B57-7A5A796D2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82B6A-6AF7-C64F-9DDD-77C91C9B9453}" type="slidenum">
              <a:rPr lang="en-US" smtClean="0"/>
              <a:t>‹#›</a:t>
            </a:fld>
            <a:endParaRPr lang="en-US"/>
          </a:p>
        </p:txBody>
      </p:sp>
    </p:spTree>
    <p:extLst>
      <p:ext uri="{BB962C8B-B14F-4D97-AF65-F5344CB8AC3E}">
        <p14:creationId xmlns:p14="http://schemas.microsoft.com/office/powerpoint/2010/main" val="7028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12/11/2020</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1716181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toytheater.com/category/teacher-tools/virtual-manipulative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ideo" Target="https://www.youtube.com/embed/qk2oP6FZ6HA?feature=oembed" TargetMode="Externa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hyperlink" Target="https://www.edu.gov.mb.ca/k12/assess/report_cards/grading/docs/math_problem_solving.pdf" TargetMode="External"/><Relationship Id="rId5" Type="http://schemas.openxmlformats.org/officeDocument/2006/relationships/hyperlink" Target="https://www.edu.gov.mb.ca/k12/assess/report_cards/grading/docs/math_knowledge_understanding.pdf" TargetMode="External"/><Relationship Id="rId4" Type="http://schemas.openxmlformats.org/officeDocument/2006/relationships/hyperlink" Target="https://www.edu.gov.mb.ca/k12/assess/report_cards/grading/docs/mental_math.pd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66">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Background pattern&#10;&#10;Description automatically generated">
            <a:extLst>
              <a:ext uri="{FF2B5EF4-FFF2-40B4-BE49-F238E27FC236}">
                <a16:creationId xmlns:a16="http://schemas.microsoft.com/office/drawing/2014/main" id="{B618005A-4309-4BEC-8F10-8B1F66AB110C}"/>
              </a:ext>
            </a:extLst>
          </p:cNvPr>
          <p:cNvPicPr>
            <a:picLocks noChangeAspect="1"/>
          </p:cNvPicPr>
          <p:nvPr/>
        </p:nvPicPr>
        <p:blipFill rotWithShape="1">
          <a:blip r:embed="rId3"/>
          <a:srcRect t="15439" r="6092" b="10638"/>
          <a:stretch/>
        </p:blipFill>
        <p:spPr>
          <a:xfrm>
            <a:off x="3523488" y="10"/>
            <a:ext cx="8668512" cy="6857990"/>
          </a:xfrm>
          <a:prstGeom prst="rect">
            <a:avLst/>
          </a:prstGeom>
        </p:spPr>
      </p:pic>
      <p:sp>
        <p:nvSpPr>
          <p:cNvPr id="74" name="Rectangle 68">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76;p14">
            <a:extLst>
              <a:ext uri="{FF2B5EF4-FFF2-40B4-BE49-F238E27FC236}">
                <a16:creationId xmlns:a16="http://schemas.microsoft.com/office/drawing/2014/main" id="{94097BE9-47BC-B641-89B8-5AE467BBFA6C}"/>
              </a:ext>
            </a:extLst>
          </p:cNvPr>
          <p:cNvSpPr txBox="1">
            <a:spLocks/>
          </p:cNvSpPr>
          <p:nvPr/>
        </p:nvSpPr>
        <p:spPr>
          <a:xfrm>
            <a:off x="477981" y="1122363"/>
            <a:ext cx="4023360" cy="3204134"/>
          </a:xfrm>
          <a:prstGeom prst="rect">
            <a:avLst/>
          </a:prstGeom>
        </p:spPr>
        <p:txBody>
          <a:bodyPr spcFirstLastPara="1"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dirty="0"/>
              <a:t>Getting Stronger with </a:t>
            </a:r>
            <a:r>
              <a:rPr lang="en-US" sz="4800" b="1" dirty="0"/>
              <a:t>Number</a:t>
            </a:r>
            <a:endParaRPr lang="en-US" sz="4800" dirty="0"/>
          </a:p>
        </p:txBody>
      </p:sp>
      <p:sp>
        <p:nvSpPr>
          <p:cNvPr id="71" name="Rectangle 70">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 name="Rectangle 72">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473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1371544" y="2098400"/>
            <a:ext cx="2386941" cy="2554545"/>
          </a:xfrm>
          <a:prstGeom prst="rect">
            <a:avLst/>
          </a:prstGeom>
          <a:noFill/>
        </p:spPr>
        <p:txBody>
          <a:bodyPr wrap="square" rtlCol="0">
            <a:spAutoFit/>
          </a:bodyPr>
          <a:lstStyle/>
          <a:p>
            <a:pPr algn="ctr"/>
            <a:r>
              <a:rPr lang="en-US" sz="4000" b="1" dirty="0">
                <a:latin typeface="Cavolini" panose="03000502040302020204" pitchFamily="66" charset="0"/>
                <a:cs typeface="Cavolini" panose="03000502040302020204" pitchFamily="66" charset="0"/>
              </a:rPr>
              <a:t>Which One Doesn’t Belong?</a:t>
            </a:r>
          </a:p>
        </p:txBody>
      </p:sp>
      <p:pic>
        <p:nvPicPr>
          <p:cNvPr id="7" name="Picture 6">
            <a:extLst>
              <a:ext uri="{FF2B5EF4-FFF2-40B4-BE49-F238E27FC236}">
                <a16:creationId xmlns:a16="http://schemas.microsoft.com/office/drawing/2014/main" id="{FE0384CD-8BD4-4918-8A6F-45030144E50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018221" y="232206"/>
            <a:ext cx="6337963" cy="6286935"/>
          </a:xfrm>
          <a:prstGeom prst="rect">
            <a:avLst/>
          </a:prstGeom>
          <a:solidFill>
            <a:scrgbClr r="0" g="0" b="0">
              <a:alpha val="0"/>
            </a:scrgbClr>
          </a:solidFill>
        </p:spPr>
      </p:pic>
    </p:spTree>
    <p:extLst>
      <p:ext uri="{BB962C8B-B14F-4D97-AF65-F5344CB8AC3E}">
        <p14:creationId xmlns:p14="http://schemas.microsoft.com/office/powerpoint/2010/main" val="83065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9" name="Picture 18">
            <a:extLst>
              <a:ext uri="{FF2B5EF4-FFF2-40B4-BE49-F238E27FC236}">
                <a16:creationId xmlns:a16="http://schemas.microsoft.com/office/drawing/2014/main" id="{78062476-1AC5-4FED-9422-987C93224A9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08770" y="2690718"/>
            <a:ext cx="2374460" cy="2355343"/>
          </a:xfrm>
          <a:prstGeom prst="rect">
            <a:avLst/>
          </a:prstGeom>
          <a:solidFill>
            <a:scrgbClr r="0" g="0" b="0">
              <a:alpha val="0"/>
            </a:scrgbClr>
          </a:solidFill>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3758485" y="293761"/>
            <a:ext cx="7872115" cy="707886"/>
          </a:xfrm>
          <a:prstGeom prst="rect">
            <a:avLst/>
          </a:prstGeom>
          <a:noFill/>
        </p:spPr>
        <p:txBody>
          <a:bodyPr wrap="square" rtlCol="0">
            <a:spAutoFit/>
          </a:bodyPr>
          <a:lstStyle/>
          <a:p>
            <a:pPr algn="ctr"/>
            <a:r>
              <a:rPr lang="en-US" sz="4000" b="1">
                <a:latin typeface="Cavolini" panose="03000502040302020204" pitchFamily="66" charset="0"/>
                <a:cs typeface="Cavolini" panose="03000502040302020204" pitchFamily="66" charset="0"/>
              </a:rPr>
              <a:t>Which One Doesn’t Belong?</a:t>
            </a:r>
          </a:p>
        </p:txBody>
      </p:sp>
      <p:cxnSp>
        <p:nvCxnSpPr>
          <p:cNvPr id="6" name="Straight Connector 5">
            <a:extLst>
              <a:ext uri="{FF2B5EF4-FFF2-40B4-BE49-F238E27FC236}">
                <a16:creationId xmlns:a16="http://schemas.microsoft.com/office/drawing/2014/main" id="{3F6A291F-E34F-4440-8F7C-FD1B8D395382}"/>
              </a:ext>
            </a:extLst>
          </p:cNvPr>
          <p:cNvCxnSpPr>
            <a:cxnSpLocks/>
          </p:cNvCxnSpPr>
          <p:nvPr/>
        </p:nvCxnSpPr>
        <p:spPr>
          <a:xfrm flipV="1">
            <a:off x="6096000" y="1243020"/>
            <a:ext cx="0" cy="1525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3CB6AC-D8F4-674F-91FB-1D29B80A84C8}"/>
              </a:ext>
            </a:extLst>
          </p:cNvPr>
          <p:cNvCxnSpPr>
            <a:cxnSpLocks/>
          </p:cNvCxnSpPr>
          <p:nvPr/>
        </p:nvCxnSpPr>
        <p:spPr>
          <a:xfrm flipV="1">
            <a:off x="6096000" y="4947317"/>
            <a:ext cx="0" cy="1525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4D120C-2DD8-6A47-BC1A-F3C46A401F2B}"/>
              </a:ext>
            </a:extLst>
          </p:cNvPr>
          <p:cNvCxnSpPr>
            <a:cxnSpLocks/>
          </p:cNvCxnSpPr>
          <p:nvPr/>
        </p:nvCxnSpPr>
        <p:spPr>
          <a:xfrm flipV="1">
            <a:off x="7195967" y="3863936"/>
            <a:ext cx="4213344" cy="8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67223B-AB8F-0442-944B-9A1BAF8244FB}"/>
              </a:ext>
            </a:extLst>
          </p:cNvPr>
          <p:cNvCxnSpPr>
            <a:cxnSpLocks/>
          </p:cNvCxnSpPr>
          <p:nvPr/>
        </p:nvCxnSpPr>
        <p:spPr>
          <a:xfrm>
            <a:off x="782689" y="3863935"/>
            <a:ext cx="4223235" cy="89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BB6EBF-25C5-AA46-9AFB-1F348BD583AD}"/>
              </a:ext>
            </a:extLst>
          </p:cNvPr>
          <p:cNvSpPr txBox="1"/>
          <p:nvPr/>
        </p:nvSpPr>
        <p:spPr>
          <a:xfrm>
            <a:off x="6246420" y="1243020"/>
            <a:ext cx="5533902" cy="369332"/>
          </a:xfrm>
          <a:prstGeom prst="rect">
            <a:avLst/>
          </a:prstGeom>
          <a:noFill/>
        </p:spPr>
        <p:txBody>
          <a:bodyPr wrap="square" rtlCol="0">
            <a:spAutoFit/>
          </a:bodyPr>
          <a:lstStyle/>
          <a:p>
            <a:endParaRPr lang="en-US">
              <a:latin typeface="Cavolini" panose="03000502040302020204" pitchFamily="66" charset="0"/>
              <a:cs typeface="Cavolini" panose="03000502040302020204" pitchFamily="66" charset="0"/>
            </a:endParaRPr>
          </a:p>
        </p:txBody>
      </p:sp>
      <p:sp>
        <p:nvSpPr>
          <p:cNvPr id="17" name="TextBox 16">
            <a:extLst>
              <a:ext uri="{FF2B5EF4-FFF2-40B4-BE49-F238E27FC236}">
                <a16:creationId xmlns:a16="http://schemas.microsoft.com/office/drawing/2014/main" id="{65506478-6421-F34A-BFF8-A8B7B22B4644}"/>
              </a:ext>
            </a:extLst>
          </p:cNvPr>
          <p:cNvSpPr txBox="1"/>
          <p:nvPr/>
        </p:nvSpPr>
        <p:spPr>
          <a:xfrm>
            <a:off x="506009" y="4081678"/>
            <a:ext cx="5533902" cy="369332"/>
          </a:xfrm>
          <a:prstGeom prst="rect">
            <a:avLst/>
          </a:prstGeom>
          <a:noFill/>
        </p:spPr>
        <p:txBody>
          <a:bodyPr wrap="square" rtlCol="0">
            <a:spAutoFit/>
          </a:bodyPr>
          <a:lstStyle/>
          <a:p>
            <a:endParaRPr lang="en-US">
              <a:latin typeface="Cavolini" panose="03000502040302020204" pitchFamily="66" charset="0"/>
              <a:cs typeface="Cavolini" panose="03000502040302020204" pitchFamily="66" charset="0"/>
            </a:endParaRPr>
          </a:p>
        </p:txBody>
      </p:sp>
      <p:sp>
        <p:nvSpPr>
          <p:cNvPr id="18" name="TextBox 17">
            <a:extLst>
              <a:ext uri="{FF2B5EF4-FFF2-40B4-BE49-F238E27FC236}">
                <a16:creationId xmlns:a16="http://schemas.microsoft.com/office/drawing/2014/main" id="{D212C233-8E27-CF48-8C73-9226BC749644}"/>
              </a:ext>
            </a:extLst>
          </p:cNvPr>
          <p:cNvSpPr txBox="1"/>
          <p:nvPr/>
        </p:nvSpPr>
        <p:spPr>
          <a:xfrm>
            <a:off x="6246420" y="4040579"/>
            <a:ext cx="5533902" cy="369332"/>
          </a:xfrm>
          <a:prstGeom prst="rect">
            <a:avLst/>
          </a:prstGeom>
          <a:noFill/>
        </p:spPr>
        <p:txBody>
          <a:bodyPr wrap="square" rtlCol="0">
            <a:spAutoFit/>
          </a:bodyPr>
          <a:lstStyle/>
          <a:p>
            <a:endParaRPr lang="en-US">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2205784F-7F04-2740-B257-F32338877DE4}"/>
              </a:ext>
            </a:extLst>
          </p:cNvPr>
          <p:cNvSpPr txBox="1"/>
          <p:nvPr/>
        </p:nvSpPr>
        <p:spPr>
          <a:xfrm>
            <a:off x="510811" y="1248202"/>
            <a:ext cx="5533902" cy="369332"/>
          </a:xfrm>
          <a:prstGeom prst="rect">
            <a:avLst/>
          </a:prstGeom>
          <a:noFill/>
        </p:spPr>
        <p:txBody>
          <a:bodyPr wrap="square" rtlCol="0">
            <a:spAutoFit/>
          </a:bodyPr>
          <a:lstStyle/>
          <a:p>
            <a:r>
              <a:rPr lang="en-US">
                <a:latin typeface="Cavolini" panose="03000502040302020204" pitchFamily="66" charset="0"/>
                <a:cs typeface="Cavolini" panose="03000502040302020204" pitchFamily="66" charset="0"/>
              </a:rPr>
              <a:t>This one doesn’t belong because…</a:t>
            </a:r>
          </a:p>
        </p:txBody>
      </p:sp>
      <p:sp>
        <p:nvSpPr>
          <p:cNvPr id="21" name="TextBox 20">
            <a:extLst>
              <a:ext uri="{FF2B5EF4-FFF2-40B4-BE49-F238E27FC236}">
                <a16:creationId xmlns:a16="http://schemas.microsoft.com/office/drawing/2014/main" id="{C411D68A-7936-484E-9FB5-1DB7C77C759A}"/>
              </a:ext>
            </a:extLst>
          </p:cNvPr>
          <p:cNvSpPr txBox="1"/>
          <p:nvPr/>
        </p:nvSpPr>
        <p:spPr>
          <a:xfrm>
            <a:off x="6096000" y="1161170"/>
            <a:ext cx="5533902" cy="369332"/>
          </a:xfrm>
          <a:prstGeom prst="rect">
            <a:avLst/>
          </a:prstGeom>
          <a:noFill/>
        </p:spPr>
        <p:txBody>
          <a:bodyPr wrap="square" rtlCol="0">
            <a:spAutoFit/>
          </a:bodyPr>
          <a:lstStyle/>
          <a:p>
            <a:r>
              <a:rPr lang="en-US">
                <a:latin typeface="Cavolini" panose="03000502040302020204" pitchFamily="66" charset="0"/>
                <a:cs typeface="Cavolini" panose="03000502040302020204" pitchFamily="66" charset="0"/>
              </a:rPr>
              <a:t>This one doesn’t belong because…</a:t>
            </a:r>
          </a:p>
        </p:txBody>
      </p:sp>
      <p:sp>
        <p:nvSpPr>
          <p:cNvPr id="23" name="TextBox 22">
            <a:extLst>
              <a:ext uri="{FF2B5EF4-FFF2-40B4-BE49-F238E27FC236}">
                <a16:creationId xmlns:a16="http://schemas.microsoft.com/office/drawing/2014/main" id="{0C14F49F-E3E6-5D48-9C4D-86635C24CBA6}"/>
              </a:ext>
            </a:extLst>
          </p:cNvPr>
          <p:cNvSpPr txBox="1"/>
          <p:nvPr/>
        </p:nvSpPr>
        <p:spPr>
          <a:xfrm>
            <a:off x="426625" y="3849608"/>
            <a:ext cx="4482145" cy="369332"/>
          </a:xfrm>
          <a:prstGeom prst="rect">
            <a:avLst/>
          </a:prstGeom>
          <a:noFill/>
        </p:spPr>
        <p:txBody>
          <a:bodyPr wrap="square" rtlCol="0">
            <a:spAutoFit/>
          </a:bodyPr>
          <a:lstStyle/>
          <a:p>
            <a:r>
              <a:rPr lang="en-US" dirty="0">
                <a:latin typeface="Cavolini" panose="03000502040302020204" pitchFamily="66" charset="0"/>
                <a:cs typeface="Cavolini" panose="03000502040302020204" pitchFamily="66" charset="0"/>
              </a:rPr>
              <a:t>This one doesn’t belong because…</a:t>
            </a:r>
          </a:p>
        </p:txBody>
      </p:sp>
      <p:sp>
        <p:nvSpPr>
          <p:cNvPr id="24" name="TextBox 23">
            <a:extLst>
              <a:ext uri="{FF2B5EF4-FFF2-40B4-BE49-F238E27FC236}">
                <a16:creationId xmlns:a16="http://schemas.microsoft.com/office/drawing/2014/main" id="{7BAFB5C9-E267-244F-8F5F-E2CDC57CCDC4}"/>
              </a:ext>
            </a:extLst>
          </p:cNvPr>
          <p:cNvSpPr txBox="1"/>
          <p:nvPr/>
        </p:nvSpPr>
        <p:spPr>
          <a:xfrm>
            <a:off x="7206791" y="3863935"/>
            <a:ext cx="4479200" cy="369332"/>
          </a:xfrm>
          <a:prstGeom prst="rect">
            <a:avLst/>
          </a:prstGeom>
          <a:noFill/>
        </p:spPr>
        <p:txBody>
          <a:bodyPr wrap="square" rtlCol="0">
            <a:spAutoFit/>
          </a:bodyPr>
          <a:lstStyle/>
          <a:p>
            <a:r>
              <a:rPr lang="en-US" dirty="0">
                <a:latin typeface="Cavolini" panose="03000502040302020204" pitchFamily="66" charset="0"/>
                <a:cs typeface="Cavolini" panose="03000502040302020204" pitchFamily="66" charset="0"/>
              </a:rPr>
              <a:t>This one doesn’t belong because…</a:t>
            </a:r>
          </a:p>
        </p:txBody>
      </p:sp>
      <p:sp>
        <p:nvSpPr>
          <p:cNvPr id="25" name="TextBox 24">
            <a:extLst>
              <a:ext uri="{FF2B5EF4-FFF2-40B4-BE49-F238E27FC236}">
                <a16:creationId xmlns:a16="http://schemas.microsoft.com/office/drawing/2014/main" id="{38EE141B-AF24-4A4A-94AE-9BA17ADB7A62}"/>
              </a:ext>
            </a:extLst>
          </p:cNvPr>
          <p:cNvSpPr txBox="1"/>
          <p:nvPr/>
        </p:nvSpPr>
        <p:spPr>
          <a:xfrm>
            <a:off x="1087669" y="130811"/>
            <a:ext cx="3113627"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548983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ndParaRPr>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7030A0"/>
          </a:solidFill>
          <a:ln w="28575">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srgbClr val="FFC000"/>
                </a:solidFill>
                <a:effectLst/>
                <a:uLnTx/>
                <a:uFillTx/>
                <a:latin typeface="Bradley Hand" pitchFamily="2" charset="77"/>
              </a:rPr>
              <a:t>1</a:t>
            </a:r>
            <a:endParaRPr kumimoji="0" lang="en-US" sz="4800" b="0" i="0" u="none" strike="noStrike" kern="1200" cap="none" spc="0" normalizeH="0" baseline="0" noProof="0">
              <a:ln>
                <a:noFill/>
              </a:ln>
              <a:solidFill>
                <a:srgbClr val="FFC000"/>
              </a:solidFill>
              <a:effectLst/>
              <a:uLnTx/>
              <a:uFillTx/>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423070" cy="646331"/>
          </a:xfrm>
          <a:prstGeom prst="rect">
            <a:avLst/>
          </a:prstGeom>
          <a:noFill/>
        </p:spPr>
        <p:txBody>
          <a:bodyPr wrap="square" lIns="91440" tIns="45720" rIns="91440" bIns="45720" rtlCol="0" anchor="t">
            <a:spAutoFit/>
          </a:bodyPr>
          <a:lstStyle/>
          <a:p>
            <a:pPr>
              <a:defRPr/>
            </a:pPr>
            <a:r>
              <a:rPr lang="en-US" sz="3600" b="1" dirty="0">
                <a:latin typeface="Abadi MT Condensed Light"/>
              </a:rPr>
              <a:t>End of </a:t>
            </a:r>
            <a:r>
              <a:rPr kumimoji="0" lang="en-US" sz="3600" b="1" i="0" u="none" strike="noStrike" kern="1200" cap="none" spc="0" normalizeH="0" baseline="0" noProof="0" dirty="0">
                <a:ln>
                  <a:noFill/>
                </a:ln>
                <a:effectLst/>
                <a:uLnTx/>
                <a:uFillTx/>
                <a:latin typeface="Abadi MT Condensed Light"/>
              </a:rPr>
              <a:t>section</a:t>
            </a:r>
          </a:p>
        </p:txBody>
      </p:sp>
    </p:spTree>
    <p:extLst>
      <p:ext uri="{BB962C8B-B14F-4D97-AF65-F5344CB8AC3E}">
        <p14:creationId xmlns:p14="http://schemas.microsoft.com/office/powerpoint/2010/main" val="302515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5" name="Group 4">
            <a:extLst>
              <a:ext uri="{FF2B5EF4-FFF2-40B4-BE49-F238E27FC236}">
                <a16:creationId xmlns:a16="http://schemas.microsoft.com/office/drawing/2014/main" id="{907C7447-5A23-48FD-86A8-3272BDE37465}"/>
              </a:ext>
            </a:extLst>
          </p:cNvPr>
          <p:cNvGrpSpPr/>
          <p:nvPr/>
        </p:nvGrpSpPr>
        <p:grpSpPr>
          <a:xfrm>
            <a:off x="4594917" y="2536771"/>
            <a:ext cx="882650" cy="1535507"/>
            <a:chOff x="1522857" y="2984500"/>
            <a:chExt cx="882650" cy="1535507"/>
          </a:xfrm>
        </p:grpSpPr>
        <p:sp>
          <p:nvSpPr>
            <p:cNvPr id="6" name="Freeform: Shape 5">
              <a:extLst>
                <a:ext uri="{FF2B5EF4-FFF2-40B4-BE49-F238E27FC236}">
                  <a16:creationId xmlns:a16="http://schemas.microsoft.com/office/drawing/2014/main" id="{58781151-FC56-4985-B95F-3633DFCB19E4}"/>
                </a:ext>
              </a:extLst>
            </p:cNvPr>
            <p:cNvSpPr/>
            <p:nvPr/>
          </p:nvSpPr>
          <p:spPr>
            <a:xfrm>
              <a:off x="1650670" y="29845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Freeform: Shape 6">
              <a:extLst>
                <a:ext uri="{FF2B5EF4-FFF2-40B4-BE49-F238E27FC236}">
                  <a16:creationId xmlns:a16="http://schemas.microsoft.com/office/drawing/2014/main" id="{ACD69841-59FA-42EC-963A-EE0EC9CC586D}"/>
                </a:ext>
              </a:extLst>
            </p:cNvPr>
            <p:cNvSpPr/>
            <p:nvPr/>
          </p:nvSpPr>
          <p:spPr>
            <a:xfrm>
              <a:off x="1650683" y="3853332"/>
              <a:ext cx="666662" cy="666675"/>
            </a:xfrm>
            <a:custGeom>
              <a:avLst/>
              <a:gdLst/>
              <a:ahLst/>
              <a:cxnLst/>
              <a:rect l="0" t="0" r="0" b="0"/>
              <a:pathLst>
                <a:path w="666662" h="666675">
                  <a:moveTo>
                    <a:pt x="0" y="0"/>
                  </a:moveTo>
                  <a:lnTo>
                    <a:pt x="666661" y="0"/>
                  </a:lnTo>
                  <a:lnTo>
                    <a:pt x="666661"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8" name="Straight Connector 7">
              <a:extLst>
                <a:ext uri="{FF2B5EF4-FFF2-40B4-BE49-F238E27FC236}">
                  <a16:creationId xmlns:a16="http://schemas.microsoft.com/office/drawing/2014/main" id="{1CD3549B-0723-4491-A561-39C34865149D}"/>
                </a:ext>
              </a:extLst>
            </p:cNvPr>
            <p:cNvCxnSpPr/>
            <p:nvPr/>
          </p:nvCxnSpPr>
          <p:spPr>
            <a:xfrm>
              <a:off x="1522857" y="37551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23057B7-520A-4548-BC30-A5B353BBF50C}"/>
              </a:ext>
            </a:extLst>
          </p:cNvPr>
          <p:cNvGrpSpPr/>
          <p:nvPr/>
        </p:nvGrpSpPr>
        <p:grpSpPr>
          <a:xfrm>
            <a:off x="7196347" y="2539653"/>
            <a:ext cx="882650" cy="1535507"/>
            <a:chOff x="7745857" y="3022600"/>
            <a:chExt cx="882650" cy="1535507"/>
          </a:xfrm>
        </p:grpSpPr>
        <p:sp>
          <p:nvSpPr>
            <p:cNvPr id="18" name="Freeform: Shape 17">
              <a:extLst>
                <a:ext uri="{FF2B5EF4-FFF2-40B4-BE49-F238E27FC236}">
                  <a16:creationId xmlns:a16="http://schemas.microsoft.com/office/drawing/2014/main" id="{56B0B794-60AB-4BE7-BE49-65358C18FFFA}"/>
                </a:ext>
              </a:extLst>
            </p:cNvPr>
            <p:cNvSpPr/>
            <p:nvPr/>
          </p:nvSpPr>
          <p:spPr>
            <a:xfrm>
              <a:off x="7873671" y="3022600"/>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 name="Freeform: Shape 18">
              <a:extLst>
                <a:ext uri="{FF2B5EF4-FFF2-40B4-BE49-F238E27FC236}">
                  <a16:creationId xmlns:a16="http://schemas.microsoft.com/office/drawing/2014/main" id="{36876DDE-6BCF-4117-9FA2-752D0576498F}"/>
                </a:ext>
              </a:extLst>
            </p:cNvPr>
            <p:cNvSpPr/>
            <p:nvPr/>
          </p:nvSpPr>
          <p:spPr>
            <a:xfrm>
              <a:off x="7873682" y="3891432"/>
              <a:ext cx="666663" cy="666675"/>
            </a:xfrm>
            <a:custGeom>
              <a:avLst/>
              <a:gdLst/>
              <a:ahLst/>
              <a:cxnLst/>
              <a:rect l="0" t="0" r="0" b="0"/>
              <a:pathLst>
                <a:path w="666663" h="666675">
                  <a:moveTo>
                    <a:pt x="0" y="0"/>
                  </a:moveTo>
                  <a:lnTo>
                    <a:pt x="666662" y="0"/>
                  </a:lnTo>
                  <a:lnTo>
                    <a:pt x="666662"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20" name="Straight Connector 19">
              <a:extLst>
                <a:ext uri="{FF2B5EF4-FFF2-40B4-BE49-F238E27FC236}">
                  <a16:creationId xmlns:a16="http://schemas.microsoft.com/office/drawing/2014/main" id="{B70607DB-FC89-44F8-9E34-FC64B0DC69C4}"/>
                </a:ext>
              </a:extLst>
            </p:cNvPr>
            <p:cNvCxnSpPr/>
            <p:nvPr/>
          </p:nvCxnSpPr>
          <p:spPr>
            <a:xfrm>
              <a:off x="7745857" y="37932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F37F23F-244C-4316-A708-367D1B5A3B86}"/>
              </a:ext>
            </a:extLst>
          </p:cNvPr>
          <p:cNvGrpSpPr/>
          <p:nvPr/>
        </p:nvGrpSpPr>
        <p:grpSpPr>
          <a:xfrm>
            <a:off x="5936048" y="2536771"/>
            <a:ext cx="882650" cy="1535507"/>
            <a:chOff x="4608957" y="2959100"/>
            <a:chExt cx="882650" cy="1535507"/>
          </a:xfrm>
        </p:grpSpPr>
        <p:sp>
          <p:nvSpPr>
            <p:cNvPr id="23" name="Freeform: Shape 22">
              <a:extLst>
                <a:ext uri="{FF2B5EF4-FFF2-40B4-BE49-F238E27FC236}">
                  <a16:creationId xmlns:a16="http://schemas.microsoft.com/office/drawing/2014/main" id="{F6FE40E7-75F0-425B-A734-6C301C5A554C}"/>
                </a:ext>
              </a:extLst>
            </p:cNvPr>
            <p:cNvSpPr/>
            <p:nvPr/>
          </p:nvSpPr>
          <p:spPr>
            <a:xfrm>
              <a:off x="4736770" y="29591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 name="Freeform: Shape 23">
              <a:extLst>
                <a:ext uri="{FF2B5EF4-FFF2-40B4-BE49-F238E27FC236}">
                  <a16:creationId xmlns:a16="http://schemas.microsoft.com/office/drawing/2014/main" id="{5AE8AD51-6581-47FF-BA8A-BE9A70496AAC}"/>
                </a:ext>
              </a:extLst>
            </p:cNvPr>
            <p:cNvSpPr/>
            <p:nvPr/>
          </p:nvSpPr>
          <p:spPr>
            <a:xfrm>
              <a:off x="4736783" y="3827932"/>
              <a:ext cx="666661" cy="666675"/>
            </a:xfrm>
            <a:custGeom>
              <a:avLst/>
              <a:gdLst/>
              <a:ahLst/>
              <a:cxnLst/>
              <a:rect l="0" t="0" r="0" b="0"/>
              <a:pathLst>
                <a:path w="666661" h="666675">
                  <a:moveTo>
                    <a:pt x="0" y="0"/>
                  </a:moveTo>
                  <a:lnTo>
                    <a:pt x="666660" y="0"/>
                  </a:lnTo>
                  <a:lnTo>
                    <a:pt x="666660"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25" name="Straight Connector 24">
              <a:extLst>
                <a:ext uri="{FF2B5EF4-FFF2-40B4-BE49-F238E27FC236}">
                  <a16:creationId xmlns:a16="http://schemas.microsoft.com/office/drawing/2014/main" id="{B263D106-6886-4326-8CB2-02BDF8D29B62}"/>
                </a:ext>
              </a:extLst>
            </p:cNvPr>
            <p:cNvCxnSpPr/>
            <p:nvPr/>
          </p:nvCxnSpPr>
          <p:spPr>
            <a:xfrm>
              <a:off x="4608957" y="37297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a:latin typeface="Cavolini" panose="03000502040302020204" pitchFamily="66" charset="0"/>
              <a:cs typeface="Cavolini" panose="03000502040302020204" pitchFamily="66" charset="0"/>
            </a:endParaRPr>
          </a:p>
        </p:txBody>
      </p:sp>
      <p:sp>
        <p:nvSpPr>
          <p:cNvPr id="28" name="TextBox 27">
            <a:extLst>
              <a:ext uri="{FF2B5EF4-FFF2-40B4-BE49-F238E27FC236}">
                <a16:creationId xmlns:a16="http://schemas.microsoft.com/office/drawing/2014/main" id="{21656494-E1EC-4455-B5E1-C9E92E18170B}"/>
              </a:ext>
            </a:extLst>
          </p:cNvPr>
          <p:cNvSpPr txBox="1"/>
          <p:nvPr/>
        </p:nvSpPr>
        <p:spPr>
          <a:xfrm>
            <a:off x="4594917" y="340724"/>
            <a:ext cx="7449115" cy="923330"/>
          </a:xfrm>
          <a:prstGeom prst="rect">
            <a:avLst/>
          </a:prstGeom>
          <a:noFill/>
        </p:spPr>
        <p:txBody>
          <a:bodyPr wrap="square" lIns="91440" tIns="45720" rIns="91440" bIns="45720" anchor="t">
            <a:spAutoFit/>
          </a:bodyPr>
          <a:lstStyle/>
          <a:p>
            <a:r>
              <a:rPr lang="en-US" dirty="0">
                <a:latin typeface="Cavolini" panose="03000502040302020204" pitchFamily="66" charset="0"/>
                <a:cs typeface="Cavolini" panose="03000502040302020204" pitchFamily="66" charset="0"/>
              </a:rPr>
              <a:t>Create three fractions in </a:t>
            </a:r>
            <a:r>
              <a:rPr lang="en-US" b="1" dirty="0">
                <a:latin typeface="Cavolini" panose="03000502040302020204" pitchFamily="66" charset="0"/>
                <a:cs typeface="Cavolini" panose="03000502040302020204" pitchFamily="66" charset="0"/>
              </a:rPr>
              <a:t>descending </a:t>
            </a:r>
            <a:r>
              <a:rPr lang="en-US" dirty="0">
                <a:latin typeface="Cavolini" panose="03000502040302020204" pitchFamily="66" charset="0"/>
                <a:cs typeface="Cavolini" panose="03000502040302020204" pitchFamily="66" charset="0"/>
              </a:rPr>
              <a:t>order using the digits 1-9. </a:t>
            </a:r>
          </a:p>
          <a:p>
            <a:r>
              <a:rPr lang="en-US" dirty="0">
                <a:latin typeface="Cavolini" panose="03000502040302020204" pitchFamily="66" charset="0"/>
                <a:cs typeface="Cavolini" panose="03000502040302020204" pitchFamily="66" charset="0"/>
              </a:rPr>
              <a:t>Use each digit only once. </a:t>
            </a:r>
            <a:endParaRPr lang="en-US" sz="1800" dirty="0">
              <a:latin typeface="Cavolini" panose="03000502040302020204" pitchFamily="66" charset="0"/>
              <a:cs typeface="Cavolini" panose="03000502040302020204" pitchFamily="66" charset="0"/>
            </a:endParaRPr>
          </a:p>
        </p:txBody>
      </p:sp>
      <p:grpSp>
        <p:nvGrpSpPr>
          <p:cNvPr id="29" name="Group 28">
            <a:extLst>
              <a:ext uri="{FF2B5EF4-FFF2-40B4-BE49-F238E27FC236}">
                <a16:creationId xmlns:a16="http://schemas.microsoft.com/office/drawing/2014/main" id="{A4CB8687-D356-4E6C-AFB4-EEECBD55B90A}"/>
              </a:ext>
            </a:extLst>
          </p:cNvPr>
          <p:cNvGrpSpPr/>
          <p:nvPr/>
        </p:nvGrpSpPr>
        <p:grpSpPr>
          <a:xfrm>
            <a:off x="326527" y="1421288"/>
            <a:ext cx="449217" cy="440921"/>
            <a:chOff x="8509473" y="6365223"/>
            <a:chExt cx="449217" cy="440921"/>
          </a:xfrm>
        </p:grpSpPr>
        <p:sp>
          <p:nvSpPr>
            <p:cNvPr id="30" name="Freeform: Shape 29">
              <a:extLst>
                <a:ext uri="{FF2B5EF4-FFF2-40B4-BE49-F238E27FC236}">
                  <a16:creationId xmlns:a16="http://schemas.microsoft.com/office/drawing/2014/main" id="{8E07A17D-1BD4-48C8-91B5-3D413922421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 name="TextBox 30">
              <a:extLst>
                <a:ext uri="{FF2B5EF4-FFF2-40B4-BE49-F238E27FC236}">
                  <a16:creationId xmlns:a16="http://schemas.microsoft.com/office/drawing/2014/main" id="{B2FED8C2-B591-4748-985B-CF140A2329CD}"/>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32" name="Group 31">
            <a:extLst>
              <a:ext uri="{FF2B5EF4-FFF2-40B4-BE49-F238E27FC236}">
                <a16:creationId xmlns:a16="http://schemas.microsoft.com/office/drawing/2014/main" id="{AB66326C-08C0-4973-81D9-C0B17602106C}"/>
              </a:ext>
            </a:extLst>
          </p:cNvPr>
          <p:cNvGrpSpPr/>
          <p:nvPr/>
        </p:nvGrpSpPr>
        <p:grpSpPr>
          <a:xfrm>
            <a:off x="326819" y="1983980"/>
            <a:ext cx="436893" cy="445537"/>
            <a:chOff x="8961088" y="6365223"/>
            <a:chExt cx="436893" cy="445537"/>
          </a:xfrm>
        </p:grpSpPr>
        <p:sp>
          <p:nvSpPr>
            <p:cNvPr id="33" name="Freeform: Shape 32">
              <a:extLst>
                <a:ext uri="{FF2B5EF4-FFF2-40B4-BE49-F238E27FC236}">
                  <a16:creationId xmlns:a16="http://schemas.microsoft.com/office/drawing/2014/main" id="{FC75FCD6-0A8F-4F1F-8CE3-18ABCE2312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 name="TextBox 33">
              <a:extLst>
                <a:ext uri="{FF2B5EF4-FFF2-40B4-BE49-F238E27FC236}">
                  <a16:creationId xmlns:a16="http://schemas.microsoft.com/office/drawing/2014/main" id="{EC1B728A-5C2A-4B43-88BA-600ACAFD540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5" name="Group 34">
            <a:extLst>
              <a:ext uri="{FF2B5EF4-FFF2-40B4-BE49-F238E27FC236}">
                <a16:creationId xmlns:a16="http://schemas.microsoft.com/office/drawing/2014/main" id="{7328F93F-6D5F-49AB-B49C-0AE650A7E1E3}"/>
              </a:ext>
            </a:extLst>
          </p:cNvPr>
          <p:cNvGrpSpPr/>
          <p:nvPr/>
        </p:nvGrpSpPr>
        <p:grpSpPr>
          <a:xfrm>
            <a:off x="335439" y="2550646"/>
            <a:ext cx="436213" cy="426306"/>
            <a:chOff x="8961050" y="5848303"/>
            <a:chExt cx="436213" cy="426306"/>
          </a:xfrm>
        </p:grpSpPr>
        <p:sp>
          <p:nvSpPr>
            <p:cNvPr id="36" name="Freeform: Shape 35">
              <a:extLst>
                <a:ext uri="{FF2B5EF4-FFF2-40B4-BE49-F238E27FC236}">
                  <a16:creationId xmlns:a16="http://schemas.microsoft.com/office/drawing/2014/main" id="{BC5CEAB2-D9BE-4D01-96F8-30B8B85A7040}"/>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 name="TextBox 36">
              <a:extLst>
                <a:ext uri="{FF2B5EF4-FFF2-40B4-BE49-F238E27FC236}">
                  <a16:creationId xmlns:a16="http://schemas.microsoft.com/office/drawing/2014/main" id="{53C04F63-883A-4859-B491-7EA5EB50D2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8" name="Group 37">
            <a:extLst>
              <a:ext uri="{FF2B5EF4-FFF2-40B4-BE49-F238E27FC236}">
                <a16:creationId xmlns:a16="http://schemas.microsoft.com/office/drawing/2014/main" id="{26869A33-33FE-4693-8E92-111FDD9FEB26}"/>
              </a:ext>
            </a:extLst>
          </p:cNvPr>
          <p:cNvGrpSpPr/>
          <p:nvPr/>
        </p:nvGrpSpPr>
        <p:grpSpPr>
          <a:xfrm>
            <a:off x="330650" y="3080710"/>
            <a:ext cx="441002" cy="422459"/>
            <a:chOff x="8518241" y="5857535"/>
            <a:chExt cx="441002" cy="422459"/>
          </a:xfrm>
        </p:grpSpPr>
        <p:sp>
          <p:nvSpPr>
            <p:cNvPr id="39" name="Freeform: Shape 38">
              <a:extLst>
                <a:ext uri="{FF2B5EF4-FFF2-40B4-BE49-F238E27FC236}">
                  <a16:creationId xmlns:a16="http://schemas.microsoft.com/office/drawing/2014/main" id="{99C96A3C-2104-4FFF-864D-288E2C71F72C}"/>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 name="TextBox 39">
              <a:extLst>
                <a:ext uri="{FF2B5EF4-FFF2-40B4-BE49-F238E27FC236}">
                  <a16:creationId xmlns:a16="http://schemas.microsoft.com/office/drawing/2014/main" id="{2BE1B94D-3428-467F-870F-4542D60A0D5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41" name="Group 40">
            <a:extLst>
              <a:ext uri="{FF2B5EF4-FFF2-40B4-BE49-F238E27FC236}">
                <a16:creationId xmlns:a16="http://schemas.microsoft.com/office/drawing/2014/main" id="{480BD05E-3C3E-488E-8361-00C9ED95D565}"/>
              </a:ext>
            </a:extLst>
          </p:cNvPr>
          <p:cNvGrpSpPr/>
          <p:nvPr/>
        </p:nvGrpSpPr>
        <p:grpSpPr>
          <a:xfrm>
            <a:off x="333924" y="3626741"/>
            <a:ext cx="420468" cy="445537"/>
            <a:chOff x="9394010" y="6365223"/>
            <a:chExt cx="420468" cy="445537"/>
          </a:xfrm>
        </p:grpSpPr>
        <p:sp>
          <p:nvSpPr>
            <p:cNvPr id="42" name="Freeform: Shape 41">
              <a:extLst>
                <a:ext uri="{FF2B5EF4-FFF2-40B4-BE49-F238E27FC236}">
                  <a16:creationId xmlns:a16="http://schemas.microsoft.com/office/drawing/2014/main" id="{34084782-8E0A-40AD-AC34-C9E45DFC5FF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 name="TextBox 42">
              <a:extLst>
                <a:ext uri="{FF2B5EF4-FFF2-40B4-BE49-F238E27FC236}">
                  <a16:creationId xmlns:a16="http://schemas.microsoft.com/office/drawing/2014/main" id="{CCFD4A39-D7A8-4FB6-BAA2-64DFFFF3021F}"/>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44" name="Group 43">
            <a:extLst>
              <a:ext uri="{FF2B5EF4-FFF2-40B4-BE49-F238E27FC236}">
                <a16:creationId xmlns:a16="http://schemas.microsoft.com/office/drawing/2014/main" id="{B2D340AC-6F5C-4AE7-80C1-5D0522F6A1D0}"/>
              </a:ext>
            </a:extLst>
          </p:cNvPr>
          <p:cNvGrpSpPr/>
          <p:nvPr/>
        </p:nvGrpSpPr>
        <p:grpSpPr>
          <a:xfrm>
            <a:off x="333924" y="4174940"/>
            <a:ext cx="427999" cy="426306"/>
            <a:chOff x="9394434" y="5848303"/>
            <a:chExt cx="427999" cy="426306"/>
          </a:xfrm>
        </p:grpSpPr>
        <p:sp>
          <p:nvSpPr>
            <p:cNvPr id="45" name="Freeform: Shape 44">
              <a:extLst>
                <a:ext uri="{FF2B5EF4-FFF2-40B4-BE49-F238E27FC236}">
                  <a16:creationId xmlns:a16="http://schemas.microsoft.com/office/drawing/2014/main" id="{2F53622F-F504-40E5-BEB2-315426CAD5F1}"/>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 name="TextBox 45">
              <a:extLst>
                <a:ext uri="{FF2B5EF4-FFF2-40B4-BE49-F238E27FC236}">
                  <a16:creationId xmlns:a16="http://schemas.microsoft.com/office/drawing/2014/main" id="{1B4A6C28-DEB0-4555-89E3-77164315E0B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7" name="Group 46">
            <a:extLst>
              <a:ext uri="{FF2B5EF4-FFF2-40B4-BE49-F238E27FC236}">
                <a16:creationId xmlns:a16="http://schemas.microsoft.com/office/drawing/2014/main" id="{8D46A196-4D4B-4E36-9379-BA9696F5721B}"/>
              </a:ext>
            </a:extLst>
          </p:cNvPr>
          <p:cNvGrpSpPr/>
          <p:nvPr/>
        </p:nvGrpSpPr>
        <p:grpSpPr>
          <a:xfrm>
            <a:off x="326527" y="4704708"/>
            <a:ext cx="441002" cy="450148"/>
            <a:chOff x="8518241" y="5322151"/>
            <a:chExt cx="441002" cy="450148"/>
          </a:xfrm>
        </p:grpSpPr>
        <p:sp>
          <p:nvSpPr>
            <p:cNvPr id="48" name="Freeform: Shape 47">
              <a:extLst>
                <a:ext uri="{FF2B5EF4-FFF2-40B4-BE49-F238E27FC236}">
                  <a16:creationId xmlns:a16="http://schemas.microsoft.com/office/drawing/2014/main" id="{7D0EE469-1393-4E51-B359-C8F6053189C1}"/>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9" name="TextBox 48">
              <a:extLst>
                <a:ext uri="{FF2B5EF4-FFF2-40B4-BE49-F238E27FC236}">
                  <a16:creationId xmlns:a16="http://schemas.microsoft.com/office/drawing/2014/main" id="{B4258FFC-D401-4D18-AA8F-E313C363AA6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50" name="Group 49">
            <a:extLst>
              <a:ext uri="{FF2B5EF4-FFF2-40B4-BE49-F238E27FC236}">
                <a16:creationId xmlns:a16="http://schemas.microsoft.com/office/drawing/2014/main" id="{76AA6C58-A944-4D23-93F3-FF2F316B8D62}"/>
              </a:ext>
            </a:extLst>
          </p:cNvPr>
          <p:cNvGrpSpPr/>
          <p:nvPr/>
        </p:nvGrpSpPr>
        <p:grpSpPr>
          <a:xfrm>
            <a:off x="327224" y="5257086"/>
            <a:ext cx="444428" cy="444766"/>
            <a:chOff x="8961511" y="5322151"/>
            <a:chExt cx="444428" cy="444766"/>
          </a:xfrm>
        </p:grpSpPr>
        <p:sp>
          <p:nvSpPr>
            <p:cNvPr id="51" name="Freeform: Shape 50">
              <a:extLst>
                <a:ext uri="{FF2B5EF4-FFF2-40B4-BE49-F238E27FC236}">
                  <a16:creationId xmlns:a16="http://schemas.microsoft.com/office/drawing/2014/main" id="{34C941A1-0AF2-40FF-B212-3EDF1A4ED9A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2" name="TextBox 51">
              <a:extLst>
                <a:ext uri="{FF2B5EF4-FFF2-40B4-BE49-F238E27FC236}">
                  <a16:creationId xmlns:a16="http://schemas.microsoft.com/office/drawing/2014/main" id="{18839E31-7E84-4D4D-8DB2-CC4FF0F91B29}"/>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53" name="Group 52">
            <a:extLst>
              <a:ext uri="{FF2B5EF4-FFF2-40B4-BE49-F238E27FC236}">
                <a16:creationId xmlns:a16="http://schemas.microsoft.com/office/drawing/2014/main" id="{0E9DE324-7785-4565-A54D-6AD76F2FD5DE}"/>
              </a:ext>
            </a:extLst>
          </p:cNvPr>
          <p:cNvGrpSpPr/>
          <p:nvPr/>
        </p:nvGrpSpPr>
        <p:grpSpPr>
          <a:xfrm>
            <a:off x="350353" y="5805701"/>
            <a:ext cx="427999" cy="444766"/>
            <a:chOff x="9403660" y="5322151"/>
            <a:chExt cx="427999" cy="444766"/>
          </a:xfrm>
        </p:grpSpPr>
        <p:sp>
          <p:nvSpPr>
            <p:cNvPr id="54" name="Freeform: Shape 53">
              <a:extLst>
                <a:ext uri="{FF2B5EF4-FFF2-40B4-BE49-F238E27FC236}">
                  <a16:creationId xmlns:a16="http://schemas.microsoft.com/office/drawing/2014/main" id="{33C2A369-C1E4-4F87-9783-DCD1B02FA8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5" name="TextBox 54">
              <a:extLst>
                <a:ext uri="{FF2B5EF4-FFF2-40B4-BE49-F238E27FC236}">
                  <a16:creationId xmlns:a16="http://schemas.microsoft.com/office/drawing/2014/main" id="{376EB475-2317-4F95-9FFA-9C22B994EEDF}"/>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86" name="Group 85">
            <a:extLst>
              <a:ext uri="{FF2B5EF4-FFF2-40B4-BE49-F238E27FC236}">
                <a16:creationId xmlns:a16="http://schemas.microsoft.com/office/drawing/2014/main" id="{5729A8D8-BE32-4B74-AE2D-9BD1F92C3BB1}"/>
              </a:ext>
            </a:extLst>
          </p:cNvPr>
          <p:cNvGrpSpPr/>
          <p:nvPr/>
        </p:nvGrpSpPr>
        <p:grpSpPr>
          <a:xfrm>
            <a:off x="326527" y="1421288"/>
            <a:ext cx="449217" cy="440921"/>
            <a:chOff x="8509473" y="6365223"/>
            <a:chExt cx="449217" cy="440921"/>
          </a:xfrm>
        </p:grpSpPr>
        <p:sp>
          <p:nvSpPr>
            <p:cNvPr id="87" name="Freeform: Shape 86">
              <a:extLst>
                <a:ext uri="{FF2B5EF4-FFF2-40B4-BE49-F238E27FC236}">
                  <a16:creationId xmlns:a16="http://schemas.microsoft.com/office/drawing/2014/main" id="{798C64A1-4420-4F1C-BEA3-D5F80BECCDC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8" name="TextBox 87">
              <a:extLst>
                <a:ext uri="{FF2B5EF4-FFF2-40B4-BE49-F238E27FC236}">
                  <a16:creationId xmlns:a16="http://schemas.microsoft.com/office/drawing/2014/main" id="{B4B03E5F-E4FE-43D1-9CF9-B1ABF97BB74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89" name="Group 88">
            <a:extLst>
              <a:ext uri="{FF2B5EF4-FFF2-40B4-BE49-F238E27FC236}">
                <a16:creationId xmlns:a16="http://schemas.microsoft.com/office/drawing/2014/main" id="{EBF9D091-2F87-46B4-9E76-0D90759111AB}"/>
              </a:ext>
            </a:extLst>
          </p:cNvPr>
          <p:cNvGrpSpPr/>
          <p:nvPr/>
        </p:nvGrpSpPr>
        <p:grpSpPr>
          <a:xfrm>
            <a:off x="326527" y="1421288"/>
            <a:ext cx="449217" cy="440921"/>
            <a:chOff x="8509473" y="6365223"/>
            <a:chExt cx="449217" cy="440921"/>
          </a:xfrm>
        </p:grpSpPr>
        <p:sp>
          <p:nvSpPr>
            <p:cNvPr id="90" name="Freeform: Shape 89">
              <a:extLst>
                <a:ext uri="{FF2B5EF4-FFF2-40B4-BE49-F238E27FC236}">
                  <a16:creationId xmlns:a16="http://schemas.microsoft.com/office/drawing/2014/main" id="{DD2C7B6C-554E-41F8-91EE-81FCEF9F6D2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1" name="TextBox 90">
              <a:extLst>
                <a:ext uri="{FF2B5EF4-FFF2-40B4-BE49-F238E27FC236}">
                  <a16:creationId xmlns:a16="http://schemas.microsoft.com/office/drawing/2014/main" id="{81ED8C08-9C01-47BA-AAAD-EFC48129239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92" name="Group 91">
            <a:extLst>
              <a:ext uri="{FF2B5EF4-FFF2-40B4-BE49-F238E27FC236}">
                <a16:creationId xmlns:a16="http://schemas.microsoft.com/office/drawing/2014/main" id="{105498DA-E121-426F-8256-AA705AE05461}"/>
              </a:ext>
            </a:extLst>
          </p:cNvPr>
          <p:cNvGrpSpPr/>
          <p:nvPr/>
        </p:nvGrpSpPr>
        <p:grpSpPr>
          <a:xfrm>
            <a:off x="326527" y="1421288"/>
            <a:ext cx="449217" cy="440921"/>
            <a:chOff x="8509473" y="6365223"/>
            <a:chExt cx="449217" cy="440921"/>
          </a:xfrm>
        </p:grpSpPr>
        <p:sp>
          <p:nvSpPr>
            <p:cNvPr id="93" name="Freeform: Shape 92">
              <a:extLst>
                <a:ext uri="{FF2B5EF4-FFF2-40B4-BE49-F238E27FC236}">
                  <a16:creationId xmlns:a16="http://schemas.microsoft.com/office/drawing/2014/main" id="{B3CB9F61-915B-4E0E-80E9-6939CAC37125}"/>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4" name="TextBox 93">
              <a:extLst>
                <a:ext uri="{FF2B5EF4-FFF2-40B4-BE49-F238E27FC236}">
                  <a16:creationId xmlns:a16="http://schemas.microsoft.com/office/drawing/2014/main" id="{2AABA299-9B8D-4135-B847-A36AB7D6D79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95" name="Group 94">
            <a:extLst>
              <a:ext uri="{FF2B5EF4-FFF2-40B4-BE49-F238E27FC236}">
                <a16:creationId xmlns:a16="http://schemas.microsoft.com/office/drawing/2014/main" id="{D57F35D8-2730-4392-840A-703934792CEE}"/>
              </a:ext>
            </a:extLst>
          </p:cNvPr>
          <p:cNvGrpSpPr/>
          <p:nvPr/>
        </p:nvGrpSpPr>
        <p:grpSpPr>
          <a:xfrm>
            <a:off x="326527" y="1421288"/>
            <a:ext cx="449217" cy="440921"/>
            <a:chOff x="8509473" y="6365223"/>
            <a:chExt cx="449217" cy="440921"/>
          </a:xfrm>
        </p:grpSpPr>
        <p:sp>
          <p:nvSpPr>
            <p:cNvPr id="96" name="Freeform: Shape 95">
              <a:extLst>
                <a:ext uri="{FF2B5EF4-FFF2-40B4-BE49-F238E27FC236}">
                  <a16:creationId xmlns:a16="http://schemas.microsoft.com/office/drawing/2014/main" id="{8BCDD470-7744-46E0-8ADB-71CABF48638E}"/>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7" name="TextBox 96">
              <a:extLst>
                <a:ext uri="{FF2B5EF4-FFF2-40B4-BE49-F238E27FC236}">
                  <a16:creationId xmlns:a16="http://schemas.microsoft.com/office/drawing/2014/main" id="{9CDDAB71-7BA2-428B-B4E1-E47113A92A39}"/>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98" name="Group 97">
            <a:extLst>
              <a:ext uri="{FF2B5EF4-FFF2-40B4-BE49-F238E27FC236}">
                <a16:creationId xmlns:a16="http://schemas.microsoft.com/office/drawing/2014/main" id="{AF4C94B0-03C1-4CCE-87F8-F153E17629C7}"/>
              </a:ext>
            </a:extLst>
          </p:cNvPr>
          <p:cNvGrpSpPr/>
          <p:nvPr/>
        </p:nvGrpSpPr>
        <p:grpSpPr>
          <a:xfrm>
            <a:off x="326527" y="1421288"/>
            <a:ext cx="449217" cy="440921"/>
            <a:chOff x="8509473" y="6365223"/>
            <a:chExt cx="449217" cy="440921"/>
          </a:xfrm>
        </p:grpSpPr>
        <p:sp>
          <p:nvSpPr>
            <p:cNvPr id="99" name="Freeform: Shape 98">
              <a:extLst>
                <a:ext uri="{FF2B5EF4-FFF2-40B4-BE49-F238E27FC236}">
                  <a16:creationId xmlns:a16="http://schemas.microsoft.com/office/drawing/2014/main" id="{257A8E81-113F-4707-8B2C-A529FDD82A29}"/>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0" name="TextBox 99">
              <a:extLst>
                <a:ext uri="{FF2B5EF4-FFF2-40B4-BE49-F238E27FC236}">
                  <a16:creationId xmlns:a16="http://schemas.microsoft.com/office/drawing/2014/main" id="{B1497ACE-E189-40BA-B640-848398FE461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01" name="Group 100">
            <a:extLst>
              <a:ext uri="{FF2B5EF4-FFF2-40B4-BE49-F238E27FC236}">
                <a16:creationId xmlns:a16="http://schemas.microsoft.com/office/drawing/2014/main" id="{FCBE2E7E-38BA-4E4C-8F63-5C5E558CA111}"/>
              </a:ext>
            </a:extLst>
          </p:cNvPr>
          <p:cNvGrpSpPr/>
          <p:nvPr/>
        </p:nvGrpSpPr>
        <p:grpSpPr>
          <a:xfrm>
            <a:off x="326527" y="1421288"/>
            <a:ext cx="449217" cy="440921"/>
            <a:chOff x="8509473" y="6365223"/>
            <a:chExt cx="449217" cy="440921"/>
          </a:xfrm>
        </p:grpSpPr>
        <p:sp>
          <p:nvSpPr>
            <p:cNvPr id="102" name="Freeform: Shape 101">
              <a:extLst>
                <a:ext uri="{FF2B5EF4-FFF2-40B4-BE49-F238E27FC236}">
                  <a16:creationId xmlns:a16="http://schemas.microsoft.com/office/drawing/2014/main" id="{845AA647-3B60-4C1E-B433-C364A9A02C84}"/>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3" name="TextBox 102">
              <a:extLst>
                <a:ext uri="{FF2B5EF4-FFF2-40B4-BE49-F238E27FC236}">
                  <a16:creationId xmlns:a16="http://schemas.microsoft.com/office/drawing/2014/main" id="{C0E3DB7D-F7E1-44D6-A460-9295D8D0CA3E}"/>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04" name="Group 103">
            <a:extLst>
              <a:ext uri="{FF2B5EF4-FFF2-40B4-BE49-F238E27FC236}">
                <a16:creationId xmlns:a16="http://schemas.microsoft.com/office/drawing/2014/main" id="{831952C9-25E3-48E0-A840-CCFE6F736615}"/>
              </a:ext>
            </a:extLst>
          </p:cNvPr>
          <p:cNvGrpSpPr/>
          <p:nvPr/>
        </p:nvGrpSpPr>
        <p:grpSpPr>
          <a:xfrm>
            <a:off x="326527" y="1421288"/>
            <a:ext cx="449217" cy="440921"/>
            <a:chOff x="8509473" y="6365223"/>
            <a:chExt cx="449217" cy="440921"/>
          </a:xfrm>
        </p:grpSpPr>
        <p:sp>
          <p:nvSpPr>
            <p:cNvPr id="105" name="Freeform: Shape 104">
              <a:extLst>
                <a:ext uri="{FF2B5EF4-FFF2-40B4-BE49-F238E27FC236}">
                  <a16:creationId xmlns:a16="http://schemas.microsoft.com/office/drawing/2014/main" id="{88994F8F-D221-41D8-B24D-FB3BDC04435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6" name="TextBox 105">
              <a:extLst>
                <a:ext uri="{FF2B5EF4-FFF2-40B4-BE49-F238E27FC236}">
                  <a16:creationId xmlns:a16="http://schemas.microsoft.com/office/drawing/2014/main" id="{E6AC5895-C8A9-4BB3-99D4-456C9DDAE891}"/>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07" name="Group 106">
            <a:extLst>
              <a:ext uri="{FF2B5EF4-FFF2-40B4-BE49-F238E27FC236}">
                <a16:creationId xmlns:a16="http://schemas.microsoft.com/office/drawing/2014/main" id="{24EF490D-4242-4934-A383-DBA8A5E0A118}"/>
              </a:ext>
            </a:extLst>
          </p:cNvPr>
          <p:cNvGrpSpPr/>
          <p:nvPr/>
        </p:nvGrpSpPr>
        <p:grpSpPr>
          <a:xfrm>
            <a:off x="326527" y="1421288"/>
            <a:ext cx="449217" cy="440921"/>
            <a:chOff x="8509473" y="6365223"/>
            <a:chExt cx="449217" cy="440921"/>
          </a:xfrm>
        </p:grpSpPr>
        <p:sp>
          <p:nvSpPr>
            <p:cNvPr id="108" name="Freeform: Shape 107">
              <a:extLst>
                <a:ext uri="{FF2B5EF4-FFF2-40B4-BE49-F238E27FC236}">
                  <a16:creationId xmlns:a16="http://schemas.microsoft.com/office/drawing/2014/main" id="{6D51B1A2-AC66-4102-87F5-271456DB3E1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9" name="TextBox 108">
              <a:extLst>
                <a:ext uri="{FF2B5EF4-FFF2-40B4-BE49-F238E27FC236}">
                  <a16:creationId xmlns:a16="http://schemas.microsoft.com/office/drawing/2014/main" id="{04EA34CD-0193-4293-A9B0-D63816928B50}"/>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10" name="Group 109">
            <a:extLst>
              <a:ext uri="{FF2B5EF4-FFF2-40B4-BE49-F238E27FC236}">
                <a16:creationId xmlns:a16="http://schemas.microsoft.com/office/drawing/2014/main" id="{F6F1E1EF-CD97-4D54-AA1F-9E14D2469407}"/>
              </a:ext>
            </a:extLst>
          </p:cNvPr>
          <p:cNvGrpSpPr/>
          <p:nvPr/>
        </p:nvGrpSpPr>
        <p:grpSpPr>
          <a:xfrm>
            <a:off x="305175" y="1421287"/>
            <a:ext cx="449217" cy="440921"/>
            <a:chOff x="8509473" y="6365223"/>
            <a:chExt cx="449217" cy="440921"/>
          </a:xfrm>
        </p:grpSpPr>
        <p:sp>
          <p:nvSpPr>
            <p:cNvPr id="111" name="Freeform: Shape 110">
              <a:extLst>
                <a:ext uri="{FF2B5EF4-FFF2-40B4-BE49-F238E27FC236}">
                  <a16:creationId xmlns:a16="http://schemas.microsoft.com/office/drawing/2014/main" id="{69F9F7FE-6496-4C62-8994-95CAF93BF97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2" name="TextBox 111">
              <a:extLst>
                <a:ext uri="{FF2B5EF4-FFF2-40B4-BE49-F238E27FC236}">
                  <a16:creationId xmlns:a16="http://schemas.microsoft.com/office/drawing/2014/main" id="{EEF1F59B-D693-4E0B-9479-5DB7286D58E2}"/>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13" name="Group 112">
            <a:extLst>
              <a:ext uri="{FF2B5EF4-FFF2-40B4-BE49-F238E27FC236}">
                <a16:creationId xmlns:a16="http://schemas.microsoft.com/office/drawing/2014/main" id="{A1030C09-7233-458C-B8BB-FD8B6DD178DD}"/>
              </a:ext>
            </a:extLst>
          </p:cNvPr>
          <p:cNvGrpSpPr/>
          <p:nvPr/>
        </p:nvGrpSpPr>
        <p:grpSpPr>
          <a:xfrm>
            <a:off x="326819" y="1983980"/>
            <a:ext cx="436893" cy="445537"/>
            <a:chOff x="8961088" y="6365223"/>
            <a:chExt cx="436893" cy="445537"/>
          </a:xfrm>
        </p:grpSpPr>
        <p:sp>
          <p:nvSpPr>
            <p:cNvPr id="114" name="Freeform: Shape 113">
              <a:extLst>
                <a:ext uri="{FF2B5EF4-FFF2-40B4-BE49-F238E27FC236}">
                  <a16:creationId xmlns:a16="http://schemas.microsoft.com/office/drawing/2014/main" id="{25347989-6AA2-4ECD-9F04-9F1B06C355A8}"/>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5" name="TextBox 114">
              <a:extLst>
                <a:ext uri="{FF2B5EF4-FFF2-40B4-BE49-F238E27FC236}">
                  <a16:creationId xmlns:a16="http://schemas.microsoft.com/office/drawing/2014/main" id="{B9272F14-F443-4467-9A8E-43D19C9CD7F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16" name="Group 115">
            <a:extLst>
              <a:ext uri="{FF2B5EF4-FFF2-40B4-BE49-F238E27FC236}">
                <a16:creationId xmlns:a16="http://schemas.microsoft.com/office/drawing/2014/main" id="{42AD791F-3D5A-4C17-A1A9-087F7C4A9A79}"/>
              </a:ext>
            </a:extLst>
          </p:cNvPr>
          <p:cNvGrpSpPr/>
          <p:nvPr/>
        </p:nvGrpSpPr>
        <p:grpSpPr>
          <a:xfrm>
            <a:off x="326819" y="1983980"/>
            <a:ext cx="436893" cy="445537"/>
            <a:chOff x="8961088" y="6365223"/>
            <a:chExt cx="436893" cy="445537"/>
          </a:xfrm>
        </p:grpSpPr>
        <p:sp>
          <p:nvSpPr>
            <p:cNvPr id="117" name="Freeform: Shape 116">
              <a:extLst>
                <a:ext uri="{FF2B5EF4-FFF2-40B4-BE49-F238E27FC236}">
                  <a16:creationId xmlns:a16="http://schemas.microsoft.com/office/drawing/2014/main" id="{B3593BA9-F62A-4EE3-BB6F-31469A4FA04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8" name="TextBox 117">
              <a:extLst>
                <a:ext uri="{FF2B5EF4-FFF2-40B4-BE49-F238E27FC236}">
                  <a16:creationId xmlns:a16="http://schemas.microsoft.com/office/drawing/2014/main" id="{DAF473CC-7BA8-49BC-85F0-C20846A7069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19" name="Group 118">
            <a:extLst>
              <a:ext uri="{FF2B5EF4-FFF2-40B4-BE49-F238E27FC236}">
                <a16:creationId xmlns:a16="http://schemas.microsoft.com/office/drawing/2014/main" id="{3AF1DE20-FA7B-4E98-B601-776196509635}"/>
              </a:ext>
            </a:extLst>
          </p:cNvPr>
          <p:cNvGrpSpPr/>
          <p:nvPr/>
        </p:nvGrpSpPr>
        <p:grpSpPr>
          <a:xfrm>
            <a:off x="326819" y="1983980"/>
            <a:ext cx="436893" cy="445537"/>
            <a:chOff x="8961088" y="6365223"/>
            <a:chExt cx="436893" cy="445537"/>
          </a:xfrm>
        </p:grpSpPr>
        <p:sp>
          <p:nvSpPr>
            <p:cNvPr id="120" name="Freeform: Shape 119">
              <a:extLst>
                <a:ext uri="{FF2B5EF4-FFF2-40B4-BE49-F238E27FC236}">
                  <a16:creationId xmlns:a16="http://schemas.microsoft.com/office/drawing/2014/main" id="{911759D9-9953-452D-80CE-4EBC8C126F7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1" name="TextBox 120">
              <a:extLst>
                <a:ext uri="{FF2B5EF4-FFF2-40B4-BE49-F238E27FC236}">
                  <a16:creationId xmlns:a16="http://schemas.microsoft.com/office/drawing/2014/main" id="{35D5F63E-1573-4725-8195-7103581CF99F}"/>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22" name="Group 121">
            <a:extLst>
              <a:ext uri="{FF2B5EF4-FFF2-40B4-BE49-F238E27FC236}">
                <a16:creationId xmlns:a16="http://schemas.microsoft.com/office/drawing/2014/main" id="{58514784-D39A-474C-B6C8-118AE15457AF}"/>
              </a:ext>
            </a:extLst>
          </p:cNvPr>
          <p:cNvGrpSpPr/>
          <p:nvPr/>
        </p:nvGrpSpPr>
        <p:grpSpPr>
          <a:xfrm>
            <a:off x="326819" y="1983980"/>
            <a:ext cx="436893" cy="445537"/>
            <a:chOff x="8961088" y="6365223"/>
            <a:chExt cx="436893" cy="445537"/>
          </a:xfrm>
        </p:grpSpPr>
        <p:sp>
          <p:nvSpPr>
            <p:cNvPr id="123" name="Freeform: Shape 122">
              <a:extLst>
                <a:ext uri="{FF2B5EF4-FFF2-40B4-BE49-F238E27FC236}">
                  <a16:creationId xmlns:a16="http://schemas.microsoft.com/office/drawing/2014/main" id="{131D328F-C435-4CB1-ADD3-5C90A07C0DE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4" name="TextBox 123">
              <a:extLst>
                <a:ext uri="{FF2B5EF4-FFF2-40B4-BE49-F238E27FC236}">
                  <a16:creationId xmlns:a16="http://schemas.microsoft.com/office/drawing/2014/main" id="{3297516E-B162-4294-BD2C-39C25F07460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25" name="Group 124">
            <a:extLst>
              <a:ext uri="{FF2B5EF4-FFF2-40B4-BE49-F238E27FC236}">
                <a16:creationId xmlns:a16="http://schemas.microsoft.com/office/drawing/2014/main" id="{896A1A80-457F-4A04-B50E-CCCCC3C90845}"/>
              </a:ext>
            </a:extLst>
          </p:cNvPr>
          <p:cNvGrpSpPr/>
          <p:nvPr/>
        </p:nvGrpSpPr>
        <p:grpSpPr>
          <a:xfrm>
            <a:off x="326819" y="1983980"/>
            <a:ext cx="436893" cy="445537"/>
            <a:chOff x="8961088" y="6365223"/>
            <a:chExt cx="436893" cy="445537"/>
          </a:xfrm>
        </p:grpSpPr>
        <p:sp>
          <p:nvSpPr>
            <p:cNvPr id="126" name="Freeform: Shape 125">
              <a:extLst>
                <a:ext uri="{FF2B5EF4-FFF2-40B4-BE49-F238E27FC236}">
                  <a16:creationId xmlns:a16="http://schemas.microsoft.com/office/drawing/2014/main" id="{DBE43B53-1C1F-4E57-8C18-130A24E228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7" name="TextBox 126">
              <a:extLst>
                <a:ext uri="{FF2B5EF4-FFF2-40B4-BE49-F238E27FC236}">
                  <a16:creationId xmlns:a16="http://schemas.microsoft.com/office/drawing/2014/main" id="{6CAB0055-2DE1-444F-B965-B5563750A49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28" name="Group 127">
            <a:extLst>
              <a:ext uri="{FF2B5EF4-FFF2-40B4-BE49-F238E27FC236}">
                <a16:creationId xmlns:a16="http://schemas.microsoft.com/office/drawing/2014/main" id="{0169D16E-3092-4F64-8F6F-0F391F296BB4}"/>
              </a:ext>
            </a:extLst>
          </p:cNvPr>
          <p:cNvGrpSpPr/>
          <p:nvPr/>
        </p:nvGrpSpPr>
        <p:grpSpPr>
          <a:xfrm>
            <a:off x="326819" y="1983980"/>
            <a:ext cx="436893" cy="445537"/>
            <a:chOff x="8961088" y="6365223"/>
            <a:chExt cx="436893" cy="445537"/>
          </a:xfrm>
        </p:grpSpPr>
        <p:sp>
          <p:nvSpPr>
            <p:cNvPr id="129" name="Freeform: Shape 128">
              <a:extLst>
                <a:ext uri="{FF2B5EF4-FFF2-40B4-BE49-F238E27FC236}">
                  <a16:creationId xmlns:a16="http://schemas.microsoft.com/office/drawing/2014/main" id="{379D6837-442B-4929-A761-4D79616BF1C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0" name="TextBox 129">
              <a:extLst>
                <a:ext uri="{FF2B5EF4-FFF2-40B4-BE49-F238E27FC236}">
                  <a16:creationId xmlns:a16="http://schemas.microsoft.com/office/drawing/2014/main" id="{C709F135-DE1D-4991-9A21-DA943B2DC7A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31" name="Group 130">
            <a:extLst>
              <a:ext uri="{FF2B5EF4-FFF2-40B4-BE49-F238E27FC236}">
                <a16:creationId xmlns:a16="http://schemas.microsoft.com/office/drawing/2014/main" id="{A18F60C0-E200-4309-ADCD-F9FF60C927C5}"/>
              </a:ext>
            </a:extLst>
          </p:cNvPr>
          <p:cNvGrpSpPr/>
          <p:nvPr/>
        </p:nvGrpSpPr>
        <p:grpSpPr>
          <a:xfrm>
            <a:off x="326819" y="1983980"/>
            <a:ext cx="436893" cy="445537"/>
            <a:chOff x="8961088" y="6365223"/>
            <a:chExt cx="436893" cy="445537"/>
          </a:xfrm>
        </p:grpSpPr>
        <p:sp>
          <p:nvSpPr>
            <p:cNvPr id="132" name="Freeform: Shape 131">
              <a:extLst>
                <a:ext uri="{FF2B5EF4-FFF2-40B4-BE49-F238E27FC236}">
                  <a16:creationId xmlns:a16="http://schemas.microsoft.com/office/drawing/2014/main" id="{16034CE7-FC88-43C6-8F73-7F23FEFF07E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3" name="TextBox 132">
              <a:extLst>
                <a:ext uri="{FF2B5EF4-FFF2-40B4-BE49-F238E27FC236}">
                  <a16:creationId xmlns:a16="http://schemas.microsoft.com/office/drawing/2014/main" id="{70834404-01FE-4B0F-ABAB-8BC00DBD642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34" name="Group 133">
            <a:extLst>
              <a:ext uri="{FF2B5EF4-FFF2-40B4-BE49-F238E27FC236}">
                <a16:creationId xmlns:a16="http://schemas.microsoft.com/office/drawing/2014/main" id="{392313EE-B20D-4F84-8222-24FDE867D2B3}"/>
              </a:ext>
            </a:extLst>
          </p:cNvPr>
          <p:cNvGrpSpPr/>
          <p:nvPr/>
        </p:nvGrpSpPr>
        <p:grpSpPr>
          <a:xfrm>
            <a:off x="326819" y="1983980"/>
            <a:ext cx="436893" cy="445537"/>
            <a:chOff x="8961088" y="6365223"/>
            <a:chExt cx="436893" cy="445537"/>
          </a:xfrm>
        </p:grpSpPr>
        <p:sp>
          <p:nvSpPr>
            <p:cNvPr id="135" name="Freeform: Shape 134">
              <a:extLst>
                <a:ext uri="{FF2B5EF4-FFF2-40B4-BE49-F238E27FC236}">
                  <a16:creationId xmlns:a16="http://schemas.microsoft.com/office/drawing/2014/main" id="{8728A963-A9FF-4004-98BF-556E906B0D4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6" name="TextBox 135">
              <a:extLst>
                <a:ext uri="{FF2B5EF4-FFF2-40B4-BE49-F238E27FC236}">
                  <a16:creationId xmlns:a16="http://schemas.microsoft.com/office/drawing/2014/main" id="{775CAE89-89CD-47C5-96D3-EACACC5E7E1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37" name="Group 136">
            <a:extLst>
              <a:ext uri="{FF2B5EF4-FFF2-40B4-BE49-F238E27FC236}">
                <a16:creationId xmlns:a16="http://schemas.microsoft.com/office/drawing/2014/main" id="{A5CBD2E9-F0F0-4C9F-B1CC-241006F8E0AA}"/>
              </a:ext>
            </a:extLst>
          </p:cNvPr>
          <p:cNvGrpSpPr/>
          <p:nvPr/>
        </p:nvGrpSpPr>
        <p:grpSpPr>
          <a:xfrm>
            <a:off x="326819" y="1983980"/>
            <a:ext cx="436893" cy="445537"/>
            <a:chOff x="8961088" y="6365223"/>
            <a:chExt cx="436893" cy="445537"/>
          </a:xfrm>
        </p:grpSpPr>
        <p:sp>
          <p:nvSpPr>
            <p:cNvPr id="138" name="Freeform: Shape 137">
              <a:extLst>
                <a:ext uri="{FF2B5EF4-FFF2-40B4-BE49-F238E27FC236}">
                  <a16:creationId xmlns:a16="http://schemas.microsoft.com/office/drawing/2014/main" id="{95C79EEA-069F-4286-AC22-8D2B2D9C449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9" name="TextBox 138">
              <a:extLst>
                <a:ext uri="{FF2B5EF4-FFF2-40B4-BE49-F238E27FC236}">
                  <a16:creationId xmlns:a16="http://schemas.microsoft.com/office/drawing/2014/main" id="{573B2CDE-307B-4BF2-9DCC-C81DF1F33EDE}"/>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40" name="Group 139">
            <a:extLst>
              <a:ext uri="{FF2B5EF4-FFF2-40B4-BE49-F238E27FC236}">
                <a16:creationId xmlns:a16="http://schemas.microsoft.com/office/drawing/2014/main" id="{944AE0F0-5835-4C55-A727-385E6D8C0D73}"/>
              </a:ext>
            </a:extLst>
          </p:cNvPr>
          <p:cNvGrpSpPr/>
          <p:nvPr/>
        </p:nvGrpSpPr>
        <p:grpSpPr>
          <a:xfrm>
            <a:off x="335439" y="2550646"/>
            <a:ext cx="436213" cy="426306"/>
            <a:chOff x="8961050" y="5848303"/>
            <a:chExt cx="436213" cy="426306"/>
          </a:xfrm>
        </p:grpSpPr>
        <p:sp>
          <p:nvSpPr>
            <p:cNvPr id="141" name="Freeform: Shape 140">
              <a:extLst>
                <a:ext uri="{FF2B5EF4-FFF2-40B4-BE49-F238E27FC236}">
                  <a16:creationId xmlns:a16="http://schemas.microsoft.com/office/drawing/2014/main" id="{316A5427-1169-45DD-93B5-A3CE85456251}"/>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2" name="TextBox 141">
              <a:extLst>
                <a:ext uri="{FF2B5EF4-FFF2-40B4-BE49-F238E27FC236}">
                  <a16:creationId xmlns:a16="http://schemas.microsoft.com/office/drawing/2014/main" id="{3875A80F-22D5-43A4-B71C-97BC1A0B28A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43" name="Group 142">
            <a:extLst>
              <a:ext uri="{FF2B5EF4-FFF2-40B4-BE49-F238E27FC236}">
                <a16:creationId xmlns:a16="http://schemas.microsoft.com/office/drawing/2014/main" id="{7DFA063D-3080-4553-8576-9CB5D719CC51}"/>
              </a:ext>
            </a:extLst>
          </p:cNvPr>
          <p:cNvGrpSpPr/>
          <p:nvPr/>
        </p:nvGrpSpPr>
        <p:grpSpPr>
          <a:xfrm>
            <a:off x="335439" y="2550646"/>
            <a:ext cx="436213" cy="426306"/>
            <a:chOff x="8961050" y="5848303"/>
            <a:chExt cx="436213" cy="426306"/>
          </a:xfrm>
        </p:grpSpPr>
        <p:sp>
          <p:nvSpPr>
            <p:cNvPr id="144" name="Freeform: Shape 143">
              <a:extLst>
                <a:ext uri="{FF2B5EF4-FFF2-40B4-BE49-F238E27FC236}">
                  <a16:creationId xmlns:a16="http://schemas.microsoft.com/office/drawing/2014/main" id="{26542E5E-460C-49F4-A3C4-7CD4E0C2B9E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5" name="TextBox 144">
              <a:extLst>
                <a:ext uri="{FF2B5EF4-FFF2-40B4-BE49-F238E27FC236}">
                  <a16:creationId xmlns:a16="http://schemas.microsoft.com/office/drawing/2014/main" id="{C236EECB-833F-46E3-9E19-62ABE92A3452}"/>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46" name="Group 145">
            <a:extLst>
              <a:ext uri="{FF2B5EF4-FFF2-40B4-BE49-F238E27FC236}">
                <a16:creationId xmlns:a16="http://schemas.microsoft.com/office/drawing/2014/main" id="{C5967D67-128E-4207-AC0D-1BC7D608D4B5}"/>
              </a:ext>
            </a:extLst>
          </p:cNvPr>
          <p:cNvGrpSpPr/>
          <p:nvPr/>
        </p:nvGrpSpPr>
        <p:grpSpPr>
          <a:xfrm>
            <a:off x="335439" y="2550646"/>
            <a:ext cx="436213" cy="426306"/>
            <a:chOff x="8961050" y="5848303"/>
            <a:chExt cx="436213" cy="426306"/>
          </a:xfrm>
        </p:grpSpPr>
        <p:sp>
          <p:nvSpPr>
            <p:cNvPr id="147" name="Freeform: Shape 146">
              <a:extLst>
                <a:ext uri="{FF2B5EF4-FFF2-40B4-BE49-F238E27FC236}">
                  <a16:creationId xmlns:a16="http://schemas.microsoft.com/office/drawing/2014/main" id="{245E28D9-F398-4EFB-8D13-A7114CDF50F7}"/>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8" name="TextBox 147">
              <a:extLst>
                <a:ext uri="{FF2B5EF4-FFF2-40B4-BE49-F238E27FC236}">
                  <a16:creationId xmlns:a16="http://schemas.microsoft.com/office/drawing/2014/main" id="{B45A6588-2F84-486F-AD73-7420E9A8F74E}"/>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49" name="Group 148">
            <a:extLst>
              <a:ext uri="{FF2B5EF4-FFF2-40B4-BE49-F238E27FC236}">
                <a16:creationId xmlns:a16="http://schemas.microsoft.com/office/drawing/2014/main" id="{29E86DFF-D67C-4332-8E61-82A7A095EC16}"/>
              </a:ext>
            </a:extLst>
          </p:cNvPr>
          <p:cNvGrpSpPr/>
          <p:nvPr/>
        </p:nvGrpSpPr>
        <p:grpSpPr>
          <a:xfrm>
            <a:off x="335439" y="2550646"/>
            <a:ext cx="436213" cy="426306"/>
            <a:chOff x="8961050" y="5848303"/>
            <a:chExt cx="436213" cy="426306"/>
          </a:xfrm>
        </p:grpSpPr>
        <p:sp>
          <p:nvSpPr>
            <p:cNvPr id="150" name="Freeform: Shape 149">
              <a:extLst>
                <a:ext uri="{FF2B5EF4-FFF2-40B4-BE49-F238E27FC236}">
                  <a16:creationId xmlns:a16="http://schemas.microsoft.com/office/drawing/2014/main" id="{37DB570B-87EA-43C7-97F7-6D2BA5848ED2}"/>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1" name="TextBox 150">
              <a:extLst>
                <a:ext uri="{FF2B5EF4-FFF2-40B4-BE49-F238E27FC236}">
                  <a16:creationId xmlns:a16="http://schemas.microsoft.com/office/drawing/2014/main" id="{51FA3BD3-BA96-4439-B7CA-DB5B2B25D027}"/>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52" name="Group 151">
            <a:extLst>
              <a:ext uri="{FF2B5EF4-FFF2-40B4-BE49-F238E27FC236}">
                <a16:creationId xmlns:a16="http://schemas.microsoft.com/office/drawing/2014/main" id="{0751847D-2C69-42CF-A3B0-637C8ED4D9CE}"/>
              </a:ext>
            </a:extLst>
          </p:cNvPr>
          <p:cNvGrpSpPr/>
          <p:nvPr/>
        </p:nvGrpSpPr>
        <p:grpSpPr>
          <a:xfrm>
            <a:off x="335439" y="2550646"/>
            <a:ext cx="436213" cy="426306"/>
            <a:chOff x="8961050" y="5848303"/>
            <a:chExt cx="436213" cy="426306"/>
          </a:xfrm>
        </p:grpSpPr>
        <p:sp>
          <p:nvSpPr>
            <p:cNvPr id="153" name="Freeform: Shape 152">
              <a:extLst>
                <a:ext uri="{FF2B5EF4-FFF2-40B4-BE49-F238E27FC236}">
                  <a16:creationId xmlns:a16="http://schemas.microsoft.com/office/drawing/2014/main" id="{E57B0C5B-8BFA-43B1-87D4-E1333382ABA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4" name="TextBox 153">
              <a:extLst>
                <a:ext uri="{FF2B5EF4-FFF2-40B4-BE49-F238E27FC236}">
                  <a16:creationId xmlns:a16="http://schemas.microsoft.com/office/drawing/2014/main" id="{BEA19688-A201-4828-9B1E-B523DADF99BD}"/>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55" name="Group 154">
            <a:extLst>
              <a:ext uri="{FF2B5EF4-FFF2-40B4-BE49-F238E27FC236}">
                <a16:creationId xmlns:a16="http://schemas.microsoft.com/office/drawing/2014/main" id="{72A197D6-E668-4867-91EE-B9AC64FC6B26}"/>
              </a:ext>
            </a:extLst>
          </p:cNvPr>
          <p:cNvGrpSpPr/>
          <p:nvPr/>
        </p:nvGrpSpPr>
        <p:grpSpPr>
          <a:xfrm>
            <a:off x="335439" y="2550646"/>
            <a:ext cx="436213" cy="426306"/>
            <a:chOff x="8961050" y="5848303"/>
            <a:chExt cx="436213" cy="426306"/>
          </a:xfrm>
        </p:grpSpPr>
        <p:sp>
          <p:nvSpPr>
            <p:cNvPr id="156" name="Freeform: Shape 155">
              <a:extLst>
                <a:ext uri="{FF2B5EF4-FFF2-40B4-BE49-F238E27FC236}">
                  <a16:creationId xmlns:a16="http://schemas.microsoft.com/office/drawing/2014/main" id="{F5AE5FB8-EA64-4CE3-9884-9C206797D82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7" name="TextBox 156">
              <a:extLst>
                <a:ext uri="{FF2B5EF4-FFF2-40B4-BE49-F238E27FC236}">
                  <a16:creationId xmlns:a16="http://schemas.microsoft.com/office/drawing/2014/main" id="{98DB69CA-5BA8-41B1-ADF5-5C557D1E6A0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58" name="Group 157">
            <a:extLst>
              <a:ext uri="{FF2B5EF4-FFF2-40B4-BE49-F238E27FC236}">
                <a16:creationId xmlns:a16="http://schemas.microsoft.com/office/drawing/2014/main" id="{4A54B31E-CCA1-484E-ABD6-E5FDE91BCB36}"/>
              </a:ext>
            </a:extLst>
          </p:cNvPr>
          <p:cNvGrpSpPr/>
          <p:nvPr/>
        </p:nvGrpSpPr>
        <p:grpSpPr>
          <a:xfrm>
            <a:off x="335439" y="2550646"/>
            <a:ext cx="436213" cy="426306"/>
            <a:chOff x="8961050" y="5848303"/>
            <a:chExt cx="436213" cy="426306"/>
          </a:xfrm>
        </p:grpSpPr>
        <p:sp>
          <p:nvSpPr>
            <p:cNvPr id="159" name="Freeform: Shape 158">
              <a:extLst>
                <a:ext uri="{FF2B5EF4-FFF2-40B4-BE49-F238E27FC236}">
                  <a16:creationId xmlns:a16="http://schemas.microsoft.com/office/drawing/2014/main" id="{A74E63B1-4CF0-4BE0-95C4-B6EA53F5EE6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0" name="TextBox 159">
              <a:extLst>
                <a:ext uri="{FF2B5EF4-FFF2-40B4-BE49-F238E27FC236}">
                  <a16:creationId xmlns:a16="http://schemas.microsoft.com/office/drawing/2014/main" id="{F641466C-D2C0-4E0E-875E-8E451C2B429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61" name="Group 160">
            <a:extLst>
              <a:ext uri="{FF2B5EF4-FFF2-40B4-BE49-F238E27FC236}">
                <a16:creationId xmlns:a16="http://schemas.microsoft.com/office/drawing/2014/main" id="{840A8B4C-AC8F-45EF-81E7-45A992081743}"/>
              </a:ext>
            </a:extLst>
          </p:cNvPr>
          <p:cNvGrpSpPr/>
          <p:nvPr/>
        </p:nvGrpSpPr>
        <p:grpSpPr>
          <a:xfrm>
            <a:off x="335439" y="2550646"/>
            <a:ext cx="436213" cy="426306"/>
            <a:chOff x="8961050" y="5848303"/>
            <a:chExt cx="436213" cy="426306"/>
          </a:xfrm>
        </p:grpSpPr>
        <p:sp>
          <p:nvSpPr>
            <p:cNvPr id="162" name="Freeform: Shape 161">
              <a:extLst>
                <a:ext uri="{FF2B5EF4-FFF2-40B4-BE49-F238E27FC236}">
                  <a16:creationId xmlns:a16="http://schemas.microsoft.com/office/drawing/2014/main" id="{6C525E62-196C-4F1D-B750-3B3AC705F2BD}"/>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3" name="TextBox 162">
              <a:extLst>
                <a:ext uri="{FF2B5EF4-FFF2-40B4-BE49-F238E27FC236}">
                  <a16:creationId xmlns:a16="http://schemas.microsoft.com/office/drawing/2014/main" id="{199685F5-7365-419D-9FAD-2589A8897EC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64" name="Group 163">
            <a:extLst>
              <a:ext uri="{FF2B5EF4-FFF2-40B4-BE49-F238E27FC236}">
                <a16:creationId xmlns:a16="http://schemas.microsoft.com/office/drawing/2014/main" id="{F45F4182-406B-46F0-AA3F-2C9342DA3B60}"/>
              </a:ext>
            </a:extLst>
          </p:cNvPr>
          <p:cNvGrpSpPr/>
          <p:nvPr/>
        </p:nvGrpSpPr>
        <p:grpSpPr>
          <a:xfrm>
            <a:off x="335439" y="2538256"/>
            <a:ext cx="436213" cy="426306"/>
            <a:chOff x="8961050" y="5848303"/>
            <a:chExt cx="436213" cy="426306"/>
          </a:xfrm>
        </p:grpSpPr>
        <p:sp>
          <p:nvSpPr>
            <p:cNvPr id="165" name="Freeform: Shape 164">
              <a:extLst>
                <a:ext uri="{FF2B5EF4-FFF2-40B4-BE49-F238E27FC236}">
                  <a16:creationId xmlns:a16="http://schemas.microsoft.com/office/drawing/2014/main" id="{BC3CF147-787A-4766-9A95-6580B27E946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6" name="TextBox 165">
              <a:extLst>
                <a:ext uri="{FF2B5EF4-FFF2-40B4-BE49-F238E27FC236}">
                  <a16:creationId xmlns:a16="http://schemas.microsoft.com/office/drawing/2014/main" id="{57F8CD40-4D54-4D96-9A7D-C881A8696EE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67" name="Group 166">
            <a:extLst>
              <a:ext uri="{FF2B5EF4-FFF2-40B4-BE49-F238E27FC236}">
                <a16:creationId xmlns:a16="http://schemas.microsoft.com/office/drawing/2014/main" id="{C4355FD6-B245-4690-9CC9-F03725AE4418}"/>
              </a:ext>
            </a:extLst>
          </p:cNvPr>
          <p:cNvGrpSpPr/>
          <p:nvPr/>
        </p:nvGrpSpPr>
        <p:grpSpPr>
          <a:xfrm>
            <a:off x="330650" y="3080710"/>
            <a:ext cx="441002" cy="422459"/>
            <a:chOff x="8518241" y="5857535"/>
            <a:chExt cx="441002" cy="422459"/>
          </a:xfrm>
        </p:grpSpPr>
        <p:sp>
          <p:nvSpPr>
            <p:cNvPr id="168" name="Freeform: Shape 167">
              <a:extLst>
                <a:ext uri="{FF2B5EF4-FFF2-40B4-BE49-F238E27FC236}">
                  <a16:creationId xmlns:a16="http://schemas.microsoft.com/office/drawing/2014/main" id="{55C6600F-2291-41FC-B849-FE4E1C5D297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9" name="TextBox 168">
              <a:extLst>
                <a:ext uri="{FF2B5EF4-FFF2-40B4-BE49-F238E27FC236}">
                  <a16:creationId xmlns:a16="http://schemas.microsoft.com/office/drawing/2014/main" id="{D4672BE7-E895-4BF9-88E1-D8DC725A967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0" name="Group 169">
            <a:extLst>
              <a:ext uri="{FF2B5EF4-FFF2-40B4-BE49-F238E27FC236}">
                <a16:creationId xmlns:a16="http://schemas.microsoft.com/office/drawing/2014/main" id="{8B2F6C4F-3513-47ED-B3FC-BB276EE6681B}"/>
              </a:ext>
            </a:extLst>
          </p:cNvPr>
          <p:cNvGrpSpPr/>
          <p:nvPr/>
        </p:nvGrpSpPr>
        <p:grpSpPr>
          <a:xfrm>
            <a:off x="330650" y="3080710"/>
            <a:ext cx="441002" cy="422459"/>
            <a:chOff x="8518241" y="5857535"/>
            <a:chExt cx="441002" cy="422459"/>
          </a:xfrm>
        </p:grpSpPr>
        <p:sp>
          <p:nvSpPr>
            <p:cNvPr id="171" name="Freeform: Shape 170">
              <a:extLst>
                <a:ext uri="{FF2B5EF4-FFF2-40B4-BE49-F238E27FC236}">
                  <a16:creationId xmlns:a16="http://schemas.microsoft.com/office/drawing/2014/main" id="{504CE3E1-9105-4D5C-877A-98F8A6BE3404}"/>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2" name="TextBox 171">
              <a:extLst>
                <a:ext uri="{FF2B5EF4-FFF2-40B4-BE49-F238E27FC236}">
                  <a16:creationId xmlns:a16="http://schemas.microsoft.com/office/drawing/2014/main" id="{9B6E3747-8E35-4D80-95B4-F50E5924605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3" name="Group 172">
            <a:extLst>
              <a:ext uri="{FF2B5EF4-FFF2-40B4-BE49-F238E27FC236}">
                <a16:creationId xmlns:a16="http://schemas.microsoft.com/office/drawing/2014/main" id="{D5C0991F-595B-48F2-A9B5-B12749BE967A}"/>
              </a:ext>
            </a:extLst>
          </p:cNvPr>
          <p:cNvGrpSpPr/>
          <p:nvPr/>
        </p:nvGrpSpPr>
        <p:grpSpPr>
          <a:xfrm>
            <a:off x="330650" y="3080710"/>
            <a:ext cx="441002" cy="422459"/>
            <a:chOff x="8518241" y="5857535"/>
            <a:chExt cx="441002" cy="422459"/>
          </a:xfrm>
        </p:grpSpPr>
        <p:sp>
          <p:nvSpPr>
            <p:cNvPr id="174" name="Freeform: Shape 173">
              <a:extLst>
                <a:ext uri="{FF2B5EF4-FFF2-40B4-BE49-F238E27FC236}">
                  <a16:creationId xmlns:a16="http://schemas.microsoft.com/office/drawing/2014/main" id="{CCCE5585-72C9-4BDC-B7B8-0C16A1DB38E7}"/>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5" name="TextBox 174">
              <a:extLst>
                <a:ext uri="{FF2B5EF4-FFF2-40B4-BE49-F238E27FC236}">
                  <a16:creationId xmlns:a16="http://schemas.microsoft.com/office/drawing/2014/main" id="{FDE4B82F-9B48-4CA5-83EB-665F74F1578B}"/>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6" name="Group 175">
            <a:extLst>
              <a:ext uri="{FF2B5EF4-FFF2-40B4-BE49-F238E27FC236}">
                <a16:creationId xmlns:a16="http://schemas.microsoft.com/office/drawing/2014/main" id="{8580FB42-A062-4DAA-8A39-87FA19B2C7C6}"/>
              </a:ext>
            </a:extLst>
          </p:cNvPr>
          <p:cNvGrpSpPr/>
          <p:nvPr/>
        </p:nvGrpSpPr>
        <p:grpSpPr>
          <a:xfrm>
            <a:off x="330650" y="3080710"/>
            <a:ext cx="441002" cy="422459"/>
            <a:chOff x="8518241" y="5857535"/>
            <a:chExt cx="441002" cy="422459"/>
          </a:xfrm>
        </p:grpSpPr>
        <p:sp>
          <p:nvSpPr>
            <p:cNvPr id="177" name="Freeform: Shape 176">
              <a:extLst>
                <a:ext uri="{FF2B5EF4-FFF2-40B4-BE49-F238E27FC236}">
                  <a16:creationId xmlns:a16="http://schemas.microsoft.com/office/drawing/2014/main" id="{F2FF64E3-2D58-439A-BD50-264F6CFEF22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8" name="TextBox 177">
              <a:extLst>
                <a:ext uri="{FF2B5EF4-FFF2-40B4-BE49-F238E27FC236}">
                  <a16:creationId xmlns:a16="http://schemas.microsoft.com/office/drawing/2014/main" id="{8D39F2F0-FC64-4FFB-BCB9-C98332E4FF6A}"/>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9" name="Group 178">
            <a:extLst>
              <a:ext uri="{FF2B5EF4-FFF2-40B4-BE49-F238E27FC236}">
                <a16:creationId xmlns:a16="http://schemas.microsoft.com/office/drawing/2014/main" id="{589DDF3A-90F5-4055-A1F3-10136537499F}"/>
              </a:ext>
            </a:extLst>
          </p:cNvPr>
          <p:cNvGrpSpPr/>
          <p:nvPr/>
        </p:nvGrpSpPr>
        <p:grpSpPr>
          <a:xfrm>
            <a:off x="330650" y="3080710"/>
            <a:ext cx="441002" cy="422459"/>
            <a:chOff x="8518241" y="5857535"/>
            <a:chExt cx="441002" cy="422459"/>
          </a:xfrm>
        </p:grpSpPr>
        <p:sp>
          <p:nvSpPr>
            <p:cNvPr id="180" name="Freeform: Shape 179">
              <a:extLst>
                <a:ext uri="{FF2B5EF4-FFF2-40B4-BE49-F238E27FC236}">
                  <a16:creationId xmlns:a16="http://schemas.microsoft.com/office/drawing/2014/main" id="{E4898254-BD2D-45D1-BD25-5A0D4A06DDBB}"/>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1" name="TextBox 180">
              <a:extLst>
                <a:ext uri="{FF2B5EF4-FFF2-40B4-BE49-F238E27FC236}">
                  <a16:creationId xmlns:a16="http://schemas.microsoft.com/office/drawing/2014/main" id="{5C59A67D-4CB5-49B4-81D6-A10C838FB15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82" name="Group 181">
            <a:extLst>
              <a:ext uri="{FF2B5EF4-FFF2-40B4-BE49-F238E27FC236}">
                <a16:creationId xmlns:a16="http://schemas.microsoft.com/office/drawing/2014/main" id="{47F1C0F0-1B78-42CD-9B16-361C025F8B71}"/>
              </a:ext>
            </a:extLst>
          </p:cNvPr>
          <p:cNvGrpSpPr/>
          <p:nvPr/>
        </p:nvGrpSpPr>
        <p:grpSpPr>
          <a:xfrm>
            <a:off x="330650" y="3080710"/>
            <a:ext cx="441002" cy="422459"/>
            <a:chOff x="8518241" y="5857535"/>
            <a:chExt cx="441002" cy="422459"/>
          </a:xfrm>
        </p:grpSpPr>
        <p:sp>
          <p:nvSpPr>
            <p:cNvPr id="183" name="Freeform: Shape 182">
              <a:extLst>
                <a:ext uri="{FF2B5EF4-FFF2-40B4-BE49-F238E27FC236}">
                  <a16:creationId xmlns:a16="http://schemas.microsoft.com/office/drawing/2014/main" id="{327AF659-0B4B-4F2C-B7E8-18CC60FD9FD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4" name="TextBox 183">
              <a:extLst>
                <a:ext uri="{FF2B5EF4-FFF2-40B4-BE49-F238E27FC236}">
                  <a16:creationId xmlns:a16="http://schemas.microsoft.com/office/drawing/2014/main" id="{F4D6AA83-2402-4EA9-9286-E755A00D89A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85" name="Group 184">
            <a:extLst>
              <a:ext uri="{FF2B5EF4-FFF2-40B4-BE49-F238E27FC236}">
                <a16:creationId xmlns:a16="http://schemas.microsoft.com/office/drawing/2014/main" id="{6967BAFD-2272-492A-BF40-AE914682057A}"/>
              </a:ext>
            </a:extLst>
          </p:cNvPr>
          <p:cNvGrpSpPr/>
          <p:nvPr/>
        </p:nvGrpSpPr>
        <p:grpSpPr>
          <a:xfrm>
            <a:off x="330650" y="3080710"/>
            <a:ext cx="441002" cy="422459"/>
            <a:chOff x="8518241" y="5857535"/>
            <a:chExt cx="441002" cy="422459"/>
          </a:xfrm>
        </p:grpSpPr>
        <p:sp>
          <p:nvSpPr>
            <p:cNvPr id="186" name="Freeform: Shape 185">
              <a:extLst>
                <a:ext uri="{FF2B5EF4-FFF2-40B4-BE49-F238E27FC236}">
                  <a16:creationId xmlns:a16="http://schemas.microsoft.com/office/drawing/2014/main" id="{D2D57F17-8C92-4019-BF57-65E869AB788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7" name="TextBox 186">
              <a:extLst>
                <a:ext uri="{FF2B5EF4-FFF2-40B4-BE49-F238E27FC236}">
                  <a16:creationId xmlns:a16="http://schemas.microsoft.com/office/drawing/2014/main" id="{4508C0B4-D93F-4BE1-93DB-64F44B52F8E1}"/>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88" name="Group 187">
            <a:extLst>
              <a:ext uri="{FF2B5EF4-FFF2-40B4-BE49-F238E27FC236}">
                <a16:creationId xmlns:a16="http://schemas.microsoft.com/office/drawing/2014/main" id="{C64A8131-2DF5-45B2-AF8B-D6EA7E851094}"/>
              </a:ext>
            </a:extLst>
          </p:cNvPr>
          <p:cNvGrpSpPr/>
          <p:nvPr/>
        </p:nvGrpSpPr>
        <p:grpSpPr>
          <a:xfrm>
            <a:off x="330650" y="3080710"/>
            <a:ext cx="441002" cy="422459"/>
            <a:chOff x="8518241" y="5857535"/>
            <a:chExt cx="441002" cy="422459"/>
          </a:xfrm>
        </p:grpSpPr>
        <p:sp>
          <p:nvSpPr>
            <p:cNvPr id="189" name="Freeform: Shape 188">
              <a:extLst>
                <a:ext uri="{FF2B5EF4-FFF2-40B4-BE49-F238E27FC236}">
                  <a16:creationId xmlns:a16="http://schemas.microsoft.com/office/drawing/2014/main" id="{0C96C731-D921-4EBD-AABF-31745DC073C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0" name="TextBox 189">
              <a:extLst>
                <a:ext uri="{FF2B5EF4-FFF2-40B4-BE49-F238E27FC236}">
                  <a16:creationId xmlns:a16="http://schemas.microsoft.com/office/drawing/2014/main" id="{129BD3F8-CEAF-4558-86B9-DED007449DE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91" name="Group 190">
            <a:extLst>
              <a:ext uri="{FF2B5EF4-FFF2-40B4-BE49-F238E27FC236}">
                <a16:creationId xmlns:a16="http://schemas.microsoft.com/office/drawing/2014/main" id="{261EE1C9-7789-40B5-B45B-AFE283FB13C6}"/>
              </a:ext>
            </a:extLst>
          </p:cNvPr>
          <p:cNvGrpSpPr/>
          <p:nvPr/>
        </p:nvGrpSpPr>
        <p:grpSpPr>
          <a:xfrm>
            <a:off x="330650" y="3080710"/>
            <a:ext cx="441002" cy="422459"/>
            <a:chOff x="8518241" y="5857535"/>
            <a:chExt cx="441002" cy="422459"/>
          </a:xfrm>
        </p:grpSpPr>
        <p:sp>
          <p:nvSpPr>
            <p:cNvPr id="192" name="Freeform: Shape 191">
              <a:extLst>
                <a:ext uri="{FF2B5EF4-FFF2-40B4-BE49-F238E27FC236}">
                  <a16:creationId xmlns:a16="http://schemas.microsoft.com/office/drawing/2014/main" id="{5E22BFAB-6702-4BCD-A60E-490884A3812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3" name="TextBox 192">
              <a:extLst>
                <a:ext uri="{FF2B5EF4-FFF2-40B4-BE49-F238E27FC236}">
                  <a16:creationId xmlns:a16="http://schemas.microsoft.com/office/drawing/2014/main" id="{6FD93684-BD6A-4821-8C72-9108DF7804D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94" name="Group 193">
            <a:extLst>
              <a:ext uri="{FF2B5EF4-FFF2-40B4-BE49-F238E27FC236}">
                <a16:creationId xmlns:a16="http://schemas.microsoft.com/office/drawing/2014/main" id="{2FEAF395-3456-4ADB-AF64-00A0DBB6EBDA}"/>
              </a:ext>
            </a:extLst>
          </p:cNvPr>
          <p:cNvGrpSpPr/>
          <p:nvPr/>
        </p:nvGrpSpPr>
        <p:grpSpPr>
          <a:xfrm>
            <a:off x="333924" y="3626741"/>
            <a:ext cx="420468" cy="445537"/>
            <a:chOff x="9394010" y="6365223"/>
            <a:chExt cx="420468" cy="445537"/>
          </a:xfrm>
        </p:grpSpPr>
        <p:sp>
          <p:nvSpPr>
            <p:cNvPr id="195" name="Freeform: Shape 194">
              <a:extLst>
                <a:ext uri="{FF2B5EF4-FFF2-40B4-BE49-F238E27FC236}">
                  <a16:creationId xmlns:a16="http://schemas.microsoft.com/office/drawing/2014/main" id="{F6D07176-C32C-48CC-AABC-08E0D618C27F}"/>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6" name="TextBox 195">
              <a:extLst>
                <a:ext uri="{FF2B5EF4-FFF2-40B4-BE49-F238E27FC236}">
                  <a16:creationId xmlns:a16="http://schemas.microsoft.com/office/drawing/2014/main" id="{AE68F661-8D3C-4EF4-8E2E-EE9B053753A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97" name="Group 196">
            <a:extLst>
              <a:ext uri="{FF2B5EF4-FFF2-40B4-BE49-F238E27FC236}">
                <a16:creationId xmlns:a16="http://schemas.microsoft.com/office/drawing/2014/main" id="{C8EE25BB-7874-4213-AFF9-101037DE3E7D}"/>
              </a:ext>
            </a:extLst>
          </p:cNvPr>
          <p:cNvGrpSpPr/>
          <p:nvPr/>
        </p:nvGrpSpPr>
        <p:grpSpPr>
          <a:xfrm>
            <a:off x="333924" y="3626741"/>
            <a:ext cx="420468" cy="445537"/>
            <a:chOff x="9394010" y="6365223"/>
            <a:chExt cx="420468" cy="445537"/>
          </a:xfrm>
        </p:grpSpPr>
        <p:sp>
          <p:nvSpPr>
            <p:cNvPr id="198" name="Freeform: Shape 197">
              <a:extLst>
                <a:ext uri="{FF2B5EF4-FFF2-40B4-BE49-F238E27FC236}">
                  <a16:creationId xmlns:a16="http://schemas.microsoft.com/office/drawing/2014/main" id="{C770D74B-4E31-48D7-813F-9E8793E26C3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9" name="TextBox 198">
              <a:extLst>
                <a:ext uri="{FF2B5EF4-FFF2-40B4-BE49-F238E27FC236}">
                  <a16:creationId xmlns:a16="http://schemas.microsoft.com/office/drawing/2014/main" id="{AC35842C-7175-47EA-AFC1-5A3BBC0C38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0" name="Group 199">
            <a:extLst>
              <a:ext uri="{FF2B5EF4-FFF2-40B4-BE49-F238E27FC236}">
                <a16:creationId xmlns:a16="http://schemas.microsoft.com/office/drawing/2014/main" id="{F586DE1F-8370-4D31-B922-DF22F21894DB}"/>
              </a:ext>
            </a:extLst>
          </p:cNvPr>
          <p:cNvGrpSpPr/>
          <p:nvPr/>
        </p:nvGrpSpPr>
        <p:grpSpPr>
          <a:xfrm>
            <a:off x="333924" y="3626741"/>
            <a:ext cx="420468" cy="445537"/>
            <a:chOff x="9394010" y="6365223"/>
            <a:chExt cx="420468" cy="445537"/>
          </a:xfrm>
        </p:grpSpPr>
        <p:sp>
          <p:nvSpPr>
            <p:cNvPr id="201" name="Freeform: Shape 200">
              <a:extLst>
                <a:ext uri="{FF2B5EF4-FFF2-40B4-BE49-F238E27FC236}">
                  <a16:creationId xmlns:a16="http://schemas.microsoft.com/office/drawing/2014/main" id="{7057866B-89F5-4053-BD8B-802C73694BA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2" name="TextBox 201">
              <a:extLst>
                <a:ext uri="{FF2B5EF4-FFF2-40B4-BE49-F238E27FC236}">
                  <a16:creationId xmlns:a16="http://schemas.microsoft.com/office/drawing/2014/main" id="{6B63B535-CD99-4068-8578-03E56522A37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3" name="Group 202">
            <a:extLst>
              <a:ext uri="{FF2B5EF4-FFF2-40B4-BE49-F238E27FC236}">
                <a16:creationId xmlns:a16="http://schemas.microsoft.com/office/drawing/2014/main" id="{59AF6C38-E894-44BE-9846-407231938B0F}"/>
              </a:ext>
            </a:extLst>
          </p:cNvPr>
          <p:cNvGrpSpPr/>
          <p:nvPr/>
        </p:nvGrpSpPr>
        <p:grpSpPr>
          <a:xfrm>
            <a:off x="333924" y="3626741"/>
            <a:ext cx="420468" cy="445537"/>
            <a:chOff x="9394010" y="6365223"/>
            <a:chExt cx="420468" cy="445537"/>
          </a:xfrm>
        </p:grpSpPr>
        <p:sp>
          <p:nvSpPr>
            <p:cNvPr id="204" name="Freeform: Shape 203">
              <a:extLst>
                <a:ext uri="{FF2B5EF4-FFF2-40B4-BE49-F238E27FC236}">
                  <a16:creationId xmlns:a16="http://schemas.microsoft.com/office/drawing/2014/main" id="{C2429239-6662-4BD0-BE19-384262754BF2}"/>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5" name="TextBox 204">
              <a:extLst>
                <a:ext uri="{FF2B5EF4-FFF2-40B4-BE49-F238E27FC236}">
                  <a16:creationId xmlns:a16="http://schemas.microsoft.com/office/drawing/2014/main" id="{15248B32-AB7C-474F-B6EF-1F2E9EFB0BF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6" name="Group 205">
            <a:extLst>
              <a:ext uri="{FF2B5EF4-FFF2-40B4-BE49-F238E27FC236}">
                <a16:creationId xmlns:a16="http://schemas.microsoft.com/office/drawing/2014/main" id="{BF7C7B7F-6125-4E2B-9379-3787C8E3D567}"/>
              </a:ext>
            </a:extLst>
          </p:cNvPr>
          <p:cNvGrpSpPr/>
          <p:nvPr/>
        </p:nvGrpSpPr>
        <p:grpSpPr>
          <a:xfrm>
            <a:off x="333924" y="3626741"/>
            <a:ext cx="420468" cy="445537"/>
            <a:chOff x="9394010" y="6365223"/>
            <a:chExt cx="420468" cy="445537"/>
          </a:xfrm>
        </p:grpSpPr>
        <p:sp>
          <p:nvSpPr>
            <p:cNvPr id="207" name="Freeform: Shape 206">
              <a:extLst>
                <a:ext uri="{FF2B5EF4-FFF2-40B4-BE49-F238E27FC236}">
                  <a16:creationId xmlns:a16="http://schemas.microsoft.com/office/drawing/2014/main" id="{FB48F421-3CE5-43DA-ABE8-6068D61A81E9}"/>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8" name="TextBox 207">
              <a:extLst>
                <a:ext uri="{FF2B5EF4-FFF2-40B4-BE49-F238E27FC236}">
                  <a16:creationId xmlns:a16="http://schemas.microsoft.com/office/drawing/2014/main" id="{DCCAFD94-3F22-4437-9F73-F02B823A39F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9" name="Group 208">
            <a:extLst>
              <a:ext uri="{FF2B5EF4-FFF2-40B4-BE49-F238E27FC236}">
                <a16:creationId xmlns:a16="http://schemas.microsoft.com/office/drawing/2014/main" id="{D3E91DBA-FE97-4F8C-A8D1-A445DD04AD7C}"/>
              </a:ext>
            </a:extLst>
          </p:cNvPr>
          <p:cNvGrpSpPr/>
          <p:nvPr/>
        </p:nvGrpSpPr>
        <p:grpSpPr>
          <a:xfrm>
            <a:off x="333924" y="3626741"/>
            <a:ext cx="420468" cy="445537"/>
            <a:chOff x="9394010" y="6365223"/>
            <a:chExt cx="420468" cy="445537"/>
          </a:xfrm>
        </p:grpSpPr>
        <p:sp>
          <p:nvSpPr>
            <p:cNvPr id="210" name="Freeform: Shape 209">
              <a:extLst>
                <a:ext uri="{FF2B5EF4-FFF2-40B4-BE49-F238E27FC236}">
                  <a16:creationId xmlns:a16="http://schemas.microsoft.com/office/drawing/2014/main" id="{6D8C82B2-A440-4D2C-AA0A-80E92CD7822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1" name="TextBox 210">
              <a:extLst>
                <a:ext uri="{FF2B5EF4-FFF2-40B4-BE49-F238E27FC236}">
                  <a16:creationId xmlns:a16="http://schemas.microsoft.com/office/drawing/2014/main" id="{874822C8-51E1-4651-9A92-DAF865A7BC1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12" name="Group 211">
            <a:extLst>
              <a:ext uri="{FF2B5EF4-FFF2-40B4-BE49-F238E27FC236}">
                <a16:creationId xmlns:a16="http://schemas.microsoft.com/office/drawing/2014/main" id="{CC989758-9DA0-412E-8902-DA5A86E764EB}"/>
              </a:ext>
            </a:extLst>
          </p:cNvPr>
          <p:cNvGrpSpPr/>
          <p:nvPr/>
        </p:nvGrpSpPr>
        <p:grpSpPr>
          <a:xfrm>
            <a:off x="333924" y="3626741"/>
            <a:ext cx="420468" cy="445537"/>
            <a:chOff x="9394010" y="6365223"/>
            <a:chExt cx="420468" cy="445537"/>
          </a:xfrm>
        </p:grpSpPr>
        <p:sp>
          <p:nvSpPr>
            <p:cNvPr id="213" name="Freeform: Shape 212">
              <a:extLst>
                <a:ext uri="{FF2B5EF4-FFF2-40B4-BE49-F238E27FC236}">
                  <a16:creationId xmlns:a16="http://schemas.microsoft.com/office/drawing/2014/main" id="{439FEB0F-6B79-4468-9059-0659D46EDB2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4" name="TextBox 213">
              <a:extLst>
                <a:ext uri="{FF2B5EF4-FFF2-40B4-BE49-F238E27FC236}">
                  <a16:creationId xmlns:a16="http://schemas.microsoft.com/office/drawing/2014/main" id="{80330AB9-2101-4F8D-9583-9CE69EB733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15" name="Group 214">
            <a:extLst>
              <a:ext uri="{FF2B5EF4-FFF2-40B4-BE49-F238E27FC236}">
                <a16:creationId xmlns:a16="http://schemas.microsoft.com/office/drawing/2014/main" id="{C24A455D-B873-41CA-94C6-9D9BC0E21A0F}"/>
              </a:ext>
            </a:extLst>
          </p:cNvPr>
          <p:cNvGrpSpPr/>
          <p:nvPr/>
        </p:nvGrpSpPr>
        <p:grpSpPr>
          <a:xfrm>
            <a:off x="333924" y="3626741"/>
            <a:ext cx="420468" cy="445537"/>
            <a:chOff x="9394010" y="6365223"/>
            <a:chExt cx="420468" cy="445537"/>
          </a:xfrm>
        </p:grpSpPr>
        <p:sp>
          <p:nvSpPr>
            <p:cNvPr id="216" name="Freeform: Shape 215">
              <a:extLst>
                <a:ext uri="{FF2B5EF4-FFF2-40B4-BE49-F238E27FC236}">
                  <a16:creationId xmlns:a16="http://schemas.microsoft.com/office/drawing/2014/main" id="{A185297F-794A-435B-8A65-8B71A8F270A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7" name="TextBox 216">
              <a:extLst>
                <a:ext uri="{FF2B5EF4-FFF2-40B4-BE49-F238E27FC236}">
                  <a16:creationId xmlns:a16="http://schemas.microsoft.com/office/drawing/2014/main" id="{770B58B4-D91C-453D-9241-73CB535CF511}"/>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18" name="Group 217">
            <a:extLst>
              <a:ext uri="{FF2B5EF4-FFF2-40B4-BE49-F238E27FC236}">
                <a16:creationId xmlns:a16="http://schemas.microsoft.com/office/drawing/2014/main" id="{AFD2090D-3588-4AF6-ABB4-ECFE4E22E521}"/>
              </a:ext>
            </a:extLst>
          </p:cNvPr>
          <p:cNvGrpSpPr/>
          <p:nvPr/>
        </p:nvGrpSpPr>
        <p:grpSpPr>
          <a:xfrm>
            <a:off x="333924" y="3626741"/>
            <a:ext cx="420468" cy="445537"/>
            <a:chOff x="9394010" y="6365223"/>
            <a:chExt cx="420468" cy="445537"/>
          </a:xfrm>
        </p:grpSpPr>
        <p:sp>
          <p:nvSpPr>
            <p:cNvPr id="219" name="Freeform: Shape 218">
              <a:extLst>
                <a:ext uri="{FF2B5EF4-FFF2-40B4-BE49-F238E27FC236}">
                  <a16:creationId xmlns:a16="http://schemas.microsoft.com/office/drawing/2014/main" id="{4B717D5F-4F82-4C05-9602-2D6ABD8BEE1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0" name="TextBox 219">
              <a:extLst>
                <a:ext uri="{FF2B5EF4-FFF2-40B4-BE49-F238E27FC236}">
                  <a16:creationId xmlns:a16="http://schemas.microsoft.com/office/drawing/2014/main" id="{CD9F48C2-B1D2-43B5-8027-35B1A5D2992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21" name="Group 220">
            <a:extLst>
              <a:ext uri="{FF2B5EF4-FFF2-40B4-BE49-F238E27FC236}">
                <a16:creationId xmlns:a16="http://schemas.microsoft.com/office/drawing/2014/main" id="{16ECF0D0-33A4-4E0F-A12D-B212802FF724}"/>
              </a:ext>
            </a:extLst>
          </p:cNvPr>
          <p:cNvGrpSpPr/>
          <p:nvPr/>
        </p:nvGrpSpPr>
        <p:grpSpPr>
          <a:xfrm>
            <a:off x="333924" y="4174940"/>
            <a:ext cx="427999" cy="426306"/>
            <a:chOff x="9394434" y="5848303"/>
            <a:chExt cx="427999" cy="426306"/>
          </a:xfrm>
        </p:grpSpPr>
        <p:sp>
          <p:nvSpPr>
            <p:cNvPr id="222" name="Freeform: Shape 221">
              <a:extLst>
                <a:ext uri="{FF2B5EF4-FFF2-40B4-BE49-F238E27FC236}">
                  <a16:creationId xmlns:a16="http://schemas.microsoft.com/office/drawing/2014/main" id="{B34E3327-7AF5-4F47-B0E5-7802C8B7471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3" name="TextBox 222">
              <a:extLst>
                <a:ext uri="{FF2B5EF4-FFF2-40B4-BE49-F238E27FC236}">
                  <a16:creationId xmlns:a16="http://schemas.microsoft.com/office/drawing/2014/main" id="{66CA410C-6AD4-4B4C-91ED-01EE6EE03E9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24" name="Group 223">
            <a:extLst>
              <a:ext uri="{FF2B5EF4-FFF2-40B4-BE49-F238E27FC236}">
                <a16:creationId xmlns:a16="http://schemas.microsoft.com/office/drawing/2014/main" id="{9DD5BDB7-87BC-4AD1-9664-9439F8BCE02E}"/>
              </a:ext>
            </a:extLst>
          </p:cNvPr>
          <p:cNvGrpSpPr/>
          <p:nvPr/>
        </p:nvGrpSpPr>
        <p:grpSpPr>
          <a:xfrm>
            <a:off x="333924" y="4174940"/>
            <a:ext cx="427999" cy="426306"/>
            <a:chOff x="9394434" y="5848303"/>
            <a:chExt cx="427999" cy="426306"/>
          </a:xfrm>
        </p:grpSpPr>
        <p:sp>
          <p:nvSpPr>
            <p:cNvPr id="225" name="Freeform: Shape 224">
              <a:extLst>
                <a:ext uri="{FF2B5EF4-FFF2-40B4-BE49-F238E27FC236}">
                  <a16:creationId xmlns:a16="http://schemas.microsoft.com/office/drawing/2014/main" id="{CA577A34-7D76-4624-AEFB-F7888CC10CD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6" name="TextBox 225">
              <a:extLst>
                <a:ext uri="{FF2B5EF4-FFF2-40B4-BE49-F238E27FC236}">
                  <a16:creationId xmlns:a16="http://schemas.microsoft.com/office/drawing/2014/main" id="{9C609AD7-35AC-41DA-9011-D6F242769B4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27" name="Group 226">
            <a:extLst>
              <a:ext uri="{FF2B5EF4-FFF2-40B4-BE49-F238E27FC236}">
                <a16:creationId xmlns:a16="http://schemas.microsoft.com/office/drawing/2014/main" id="{09DAABEF-7005-4E54-92A3-6DE03FA5850F}"/>
              </a:ext>
            </a:extLst>
          </p:cNvPr>
          <p:cNvGrpSpPr/>
          <p:nvPr/>
        </p:nvGrpSpPr>
        <p:grpSpPr>
          <a:xfrm>
            <a:off x="333924" y="4174940"/>
            <a:ext cx="427999" cy="426306"/>
            <a:chOff x="9394434" y="5848303"/>
            <a:chExt cx="427999" cy="426306"/>
          </a:xfrm>
        </p:grpSpPr>
        <p:sp>
          <p:nvSpPr>
            <p:cNvPr id="228" name="Freeform: Shape 227">
              <a:extLst>
                <a:ext uri="{FF2B5EF4-FFF2-40B4-BE49-F238E27FC236}">
                  <a16:creationId xmlns:a16="http://schemas.microsoft.com/office/drawing/2014/main" id="{B410CE80-31C3-413F-923B-5E306F67E0D7}"/>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9" name="TextBox 228">
              <a:extLst>
                <a:ext uri="{FF2B5EF4-FFF2-40B4-BE49-F238E27FC236}">
                  <a16:creationId xmlns:a16="http://schemas.microsoft.com/office/drawing/2014/main" id="{61930391-78E7-42F6-9F62-76C92127678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0" name="Group 229">
            <a:extLst>
              <a:ext uri="{FF2B5EF4-FFF2-40B4-BE49-F238E27FC236}">
                <a16:creationId xmlns:a16="http://schemas.microsoft.com/office/drawing/2014/main" id="{BC2C5725-B5E0-4F28-9D41-2261A7B4DB0F}"/>
              </a:ext>
            </a:extLst>
          </p:cNvPr>
          <p:cNvGrpSpPr/>
          <p:nvPr/>
        </p:nvGrpSpPr>
        <p:grpSpPr>
          <a:xfrm>
            <a:off x="333924" y="4174940"/>
            <a:ext cx="427999" cy="426306"/>
            <a:chOff x="9394434" y="5848303"/>
            <a:chExt cx="427999" cy="426306"/>
          </a:xfrm>
        </p:grpSpPr>
        <p:sp>
          <p:nvSpPr>
            <p:cNvPr id="231" name="Freeform: Shape 230">
              <a:extLst>
                <a:ext uri="{FF2B5EF4-FFF2-40B4-BE49-F238E27FC236}">
                  <a16:creationId xmlns:a16="http://schemas.microsoft.com/office/drawing/2014/main" id="{46DDBC50-0A73-44F3-99B6-EBAAD8174D8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2" name="TextBox 231">
              <a:extLst>
                <a:ext uri="{FF2B5EF4-FFF2-40B4-BE49-F238E27FC236}">
                  <a16:creationId xmlns:a16="http://schemas.microsoft.com/office/drawing/2014/main" id="{410727A4-7CA1-4CE4-A37C-A9A213BEA0AF}"/>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3" name="Group 232">
            <a:extLst>
              <a:ext uri="{FF2B5EF4-FFF2-40B4-BE49-F238E27FC236}">
                <a16:creationId xmlns:a16="http://schemas.microsoft.com/office/drawing/2014/main" id="{017F3A34-F6A3-4604-82B5-4A5FD96A9C4B}"/>
              </a:ext>
            </a:extLst>
          </p:cNvPr>
          <p:cNvGrpSpPr/>
          <p:nvPr/>
        </p:nvGrpSpPr>
        <p:grpSpPr>
          <a:xfrm>
            <a:off x="333924" y="4174940"/>
            <a:ext cx="427999" cy="426306"/>
            <a:chOff x="9394434" y="5848303"/>
            <a:chExt cx="427999" cy="426306"/>
          </a:xfrm>
        </p:grpSpPr>
        <p:sp>
          <p:nvSpPr>
            <p:cNvPr id="234" name="Freeform: Shape 233">
              <a:extLst>
                <a:ext uri="{FF2B5EF4-FFF2-40B4-BE49-F238E27FC236}">
                  <a16:creationId xmlns:a16="http://schemas.microsoft.com/office/drawing/2014/main" id="{01F96718-4F3B-4D61-8028-11F169CADA0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5" name="TextBox 234">
              <a:extLst>
                <a:ext uri="{FF2B5EF4-FFF2-40B4-BE49-F238E27FC236}">
                  <a16:creationId xmlns:a16="http://schemas.microsoft.com/office/drawing/2014/main" id="{38F44679-F1D1-49E9-A944-17B28967E59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6" name="Group 235">
            <a:extLst>
              <a:ext uri="{FF2B5EF4-FFF2-40B4-BE49-F238E27FC236}">
                <a16:creationId xmlns:a16="http://schemas.microsoft.com/office/drawing/2014/main" id="{F3EDF26B-B198-46E0-8024-01DE759E0244}"/>
              </a:ext>
            </a:extLst>
          </p:cNvPr>
          <p:cNvGrpSpPr/>
          <p:nvPr/>
        </p:nvGrpSpPr>
        <p:grpSpPr>
          <a:xfrm>
            <a:off x="333924" y="4174940"/>
            <a:ext cx="427999" cy="426306"/>
            <a:chOff x="9394434" y="5848303"/>
            <a:chExt cx="427999" cy="426306"/>
          </a:xfrm>
        </p:grpSpPr>
        <p:sp>
          <p:nvSpPr>
            <p:cNvPr id="237" name="Freeform: Shape 236">
              <a:extLst>
                <a:ext uri="{FF2B5EF4-FFF2-40B4-BE49-F238E27FC236}">
                  <a16:creationId xmlns:a16="http://schemas.microsoft.com/office/drawing/2014/main" id="{D425BD44-AB41-4E12-92E7-B936F9C824C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8" name="TextBox 237">
              <a:extLst>
                <a:ext uri="{FF2B5EF4-FFF2-40B4-BE49-F238E27FC236}">
                  <a16:creationId xmlns:a16="http://schemas.microsoft.com/office/drawing/2014/main" id="{E8B16380-46A6-42D3-80CA-E1476243962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9" name="Group 238">
            <a:extLst>
              <a:ext uri="{FF2B5EF4-FFF2-40B4-BE49-F238E27FC236}">
                <a16:creationId xmlns:a16="http://schemas.microsoft.com/office/drawing/2014/main" id="{2A4B922E-9289-4885-9C64-B0E433C736BD}"/>
              </a:ext>
            </a:extLst>
          </p:cNvPr>
          <p:cNvGrpSpPr/>
          <p:nvPr/>
        </p:nvGrpSpPr>
        <p:grpSpPr>
          <a:xfrm>
            <a:off x="333924" y="4174940"/>
            <a:ext cx="427999" cy="426306"/>
            <a:chOff x="9394434" y="5848303"/>
            <a:chExt cx="427999" cy="426306"/>
          </a:xfrm>
        </p:grpSpPr>
        <p:sp>
          <p:nvSpPr>
            <p:cNvPr id="240" name="Freeform: Shape 239">
              <a:extLst>
                <a:ext uri="{FF2B5EF4-FFF2-40B4-BE49-F238E27FC236}">
                  <a16:creationId xmlns:a16="http://schemas.microsoft.com/office/drawing/2014/main" id="{F2E61404-02BE-4259-BD0D-24E217BDE28D}"/>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1" name="TextBox 240">
              <a:extLst>
                <a:ext uri="{FF2B5EF4-FFF2-40B4-BE49-F238E27FC236}">
                  <a16:creationId xmlns:a16="http://schemas.microsoft.com/office/drawing/2014/main" id="{3B52963B-35DA-4E08-AA76-01D48DE762E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42" name="Group 241">
            <a:extLst>
              <a:ext uri="{FF2B5EF4-FFF2-40B4-BE49-F238E27FC236}">
                <a16:creationId xmlns:a16="http://schemas.microsoft.com/office/drawing/2014/main" id="{BC7EA41D-3ED7-4851-A398-2428874DC63A}"/>
              </a:ext>
            </a:extLst>
          </p:cNvPr>
          <p:cNvGrpSpPr/>
          <p:nvPr/>
        </p:nvGrpSpPr>
        <p:grpSpPr>
          <a:xfrm>
            <a:off x="333924" y="4174940"/>
            <a:ext cx="427999" cy="426306"/>
            <a:chOff x="9394434" y="5848303"/>
            <a:chExt cx="427999" cy="426306"/>
          </a:xfrm>
        </p:grpSpPr>
        <p:sp>
          <p:nvSpPr>
            <p:cNvPr id="243" name="Freeform: Shape 242">
              <a:extLst>
                <a:ext uri="{FF2B5EF4-FFF2-40B4-BE49-F238E27FC236}">
                  <a16:creationId xmlns:a16="http://schemas.microsoft.com/office/drawing/2014/main" id="{381764A3-64CC-4D5A-A69D-B6F7F7F2B06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4" name="TextBox 243">
              <a:extLst>
                <a:ext uri="{FF2B5EF4-FFF2-40B4-BE49-F238E27FC236}">
                  <a16:creationId xmlns:a16="http://schemas.microsoft.com/office/drawing/2014/main" id="{E4C5E2EC-2860-4093-81BA-01D1698D428A}"/>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45" name="Group 244">
            <a:extLst>
              <a:ext uri="{FF2B5EF4-FFF2-40B4-BE49-F238E27FC236}">
                <a16:creationId xmlns:a16="http://schemas.microsoft.com/office/drawing/2014/main" id="{8984442F-0849-4C5D-BFAA-04710AA2EF0B}"/>
              </a:ext>
            </a:extLst>
          </p:cNvPr>
          <p:cNvGrpSpPr/>
          <p:nvPr/>
        </p:nvGrpSpPr>
        <p:grpSpPr>
          <a:xfrm>
            <a:off x="333924" y="4174940"/>
            <a:ext cx="427999" cy="426306"/>
            <a:chOff x="9394434" y="5848303"/>
            <a:chExt cx="427999" cy="426306"/>
          </a:xfrm>
        </p:grpSpPr>
        <p:sp>
          <p:nvSpPr>
            <p:cNvPr id="246" name="Freeform: Shape 245">
              <a:extLst>
                <a:ext uri="{FF2B5EF4-FFF2-40B4-BE49-F238E27FC236}">
                  <a16:creationId xmlns:a16="http://schemas.microsoft.com/office/drawing/2014/main" id="{D520D19A-7EB3-4C75-85E3-408E4EC1EE99}"/>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7" name="TextBox 246">
              <a:extLst>
                <a:ext uri="{FF2B5EF4-FFF2-40B4-BE49-F238E27FC236}">
                  <a16:creationId xmlns:a16="http://schemas.microsoft.com/office/drawing/2014/main" id="{A717D638-2293-4BFB-A062-416EB0F8D61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48" name="Group 247">
            <a:extLst>
              <a:ext uri="{FF2B5EF4-FFF2-40B4-BE49-F238E27FC236}">
                <a16:creationId xmlns:a16="http://schemas.microsoft.com/office/drawing/2014/main" id="{4335DB12-14B3-4042-95F7-B35C934EE2FB}"/>
              </a:ext>
            </a:extLst>
          </p:cNvPr>
          <p:cNvGrpSpPr/>
          <p:nvPr/>
        </p:nvGrpSpPr>
        <p:grpSpPr>
          <a:xfrm>
            <a:off x="326527" y="4704708"/>
            <a:ext cx="441002" cy="450148"/>
            <a:chOff x="8518241" y="5322151"/>
            <a:chExt cx="441002" cy="450148"/>
          </a:xfrm>
        </p:grpSpPr>
        <p:sp>
          <p:nvSpPr>
            <p:cNvPr id="249" name="Freeform: Shape 248">
              <a:extLst>
                <a:ext uri="{FF2B5EF4-FFF2-40B4-BE49-F238E27FC236}">
                  <a16:creationId xmlns:a16="http://schemas.microsoft.com/office/drawing/2014/main" id="{653A3FE3-E167-4F9B-B04F-545F54B0791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0" name="TextBox 249">
              <a:extLst>
                <a:ext uri="{FF2B5EF4-FFF2-40B4-BE49-F238E27FC236}">
                  <a16:creationId xmlns:a16="http://schemas.microsoft.com/office/drawing/2014/main" id="{90072987-4683-438C-862C-4C07FFD10443}"/>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51" name="Group 250">
            <a:extLst>
              <a:ext uri="{FF2B5EF4-FFF2-40B4-BE49-F238E27FC236}">
                <a16:creationId xmlns:a16="http://schemas.microsoft.com/office/drawing/2014/main" id="{8DE509FC-4447-4692-AD2F-EFF7D0B04934}"/>
              </a:ext>
            </a:extLst>
          </p:cNvPr>
          <p:cNvGrpSpPr/>
          <p:nvPr/>
        </p:nvGrpSpPr>
        <p:grpSpPr>
          <a:xfrm>
            <a:off x="326527" y="4704708"/>
            <a:ext cx="441002" cy="450148"/>
            <a:chOff x="8518241" y="5322151"/>
            <a:chExt cx="441002" cy="450148"/>
          </a:xfrm>
        </p:grpSpPr>
        <p:sp>
          <p:nvSpPr>
            <p:cNvPr id="252" name="Freeform: Shape 251">
              <a:extLst>
                <a:ext uri="{FF2B5EF4-FFF2-40B4-BE49-F238E27FC236}">
                  <a16:creationId xmlns:a16="http://schemas.microsoft.com/office/drawing/2014/main" id="{97C718DB-8595-4C73-B87A-A8FF76E81415}"/>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3" name="TextBox 252">
              <a:extLst>
                <a:ext uri="{FF2B5EF4-FFF2-40B4-BE49-F238E27FC236}">
                  <a16:creationId xmlns:a16="http://schemas.microsoft.com/office/drawing/2014/main" id="{8428B8E9-D9A2-4EC0-9031-97D3C29F5AE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54" name="Group 253">
            <a:extLst>
              <a:ext uri="{FF2B5EF4-FFF2-40B4-BE49-F238E27FC236}">
                <a16:creationId xmlns:a16="http://schemas.microsoft.com/office/drawing/2014/main" id="{09C626DC-BF7E-494B-B44E-357227F44C2F}"/>
              </a:ext>
            </a:extLst>
          </p:cNvPr>
          <p:cNvGrpSpPr/>
          <p:nvPr/>
        </p:nvGrpSpPr>
        <p:grpSpPr>
          <a:xfrm>
            <a:off x="326527" y="4704708"/>
            <a:ext cx="441002" cy="450148"/>
            <a:chOff x="8518241" y="5322151"/>
            <a:chExt cx="441002" cy="450148"/>
          </a:xfrm>
        </p:grpSpPr>
        <p:sp>
          <p:nvSpPr>
            <p:cNvPr id="255" name="Freeform: Shape 254">
              <a:extLst>
                <a:ext uri="{FF2B5EF4-FFF2-40B4-BE49-F238E27FC236}">
                  <a16:creationId xmlns:a16="http://schemas.microsoft.com/office/drawing/2014/main" id="{53F21FB5-ED71-4D04-B2E1-B72510B88C7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6" name="TextBox 255">
              <a:extLst>
                <a:ext uri="{FF2B5EF4-FFF2-40B4-BE49-F238E27FC236}">
                  <a16:creationId xmlns:a16="http://schemas.microsoft.com/office/drawing/2014/main" id="{F651CD81-D400-4EB6-9765-764907EC12FE}"/>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57" name="Group 256">
            <a:extLst>
              <a:ext uri="{FF2B5EF4-FFF2-40B4-BE49-F238E27FC236}">
                <a16:creationId xmlns:a16="http://schemas.microsoft.com/office/drawing/2014/main" id="{BEDB877F-D803-4120-8518-0AB22C3AAE33}"/>
              </a:ext>
            </a:extLst>
          </p:cNvPr>
          <p:cNvGrpSpPr/>
          <p:nvPr/>
        </p:nvGrpSpPr>
        <p:grpSpPr>
          <a:xfrm>
            <a:off x="326527" y="4704708"/>
            <a:ext cx="441002" cy="450148"/>
            <a:chOff x="8518241" y="5322151"/>
            <a:chExt cx="441002" cy="450148"/>
          </a:xfrm>
        </p:grpSpPr>
        <p:sp>
          <p:nvSpPr>
            <p:cNvPr id="258" name="Freeform: Shape 257">
              <a:extLst>
                <a:ext uri="{FF2B5EF4-FFF2-40B4-BE49-F238E27FC236}">
                  <a16:creationId xmlns:a16="http://schemas.microsoft.com/office/drawing/2014/main" id="{42560CD6-B7D9-47FC-82BB-586101C9984A}"/>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9" name="TextBox 258">
              <a:extLst>
                <a:ext uri="{FF2B5EF4-FFF2-40B4-BE49-F238E27FC236}">
                  <a16:creationId xmlns:a16="http://schemas.microsoft.com/office/drawing/2014/main" id="{4C08B03E-397E-4C26-B4C1-5C33B02305A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0" name="Group 259">
            <a:extLst>
              <a:ext uri="{FF2B5EF4-FFF2-40B4-BE49-F238E27FC236}">
                <a16:creationId xmlns:a16="http://schemas.microsoft.com/office/drawing/2014/main" id="{06D163CB-19B8-45A2-A996-7A257A27AF17}"/>
              </a:ext>
            </a:extLst>
          </p:cNvPr>
          <p:cNvGrpSpPr/>
          <p:nvPr/>
        </p:nvGrpSpPr>
        <p:grpSpPr>
          <a:xfrm>
            <a:off x="326527" y="4704708"/>
            <a:ext cx="441002" cy="450148"/>
            <a:chOff x="8518241" y="5322151"/>
            <a:chExt cx="441002" cy="450148"/>
          </a:xfrm>
        </p:grpSpPr>
        <p:sp>
          <p:nvSpPr>
            <p:cNvPr id="261" name="Freeform: Shape 260">
              <a:extLst>
                <a:ext uri="{FF2B5EF4-FFF2-40B4-BE49-F238E27FC236}">
                  <a16:creationId xmlns:a16="http://schemas.microsoft.com/office/drawing/2014/main" id="{3A9F885E-4EF4-44F2-9733-63CAF7E24CF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0196693A-77EA-4400-A5D5-D9A4361607B5}"/>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3" name="Group 262">
            <a:extLst>
              <a:ext uri="{FF2B5EF4-FFF2-40B4-BE49-F238E27FC236}">
                <a16:creationId xmlns:a16="http://schemas.microsoft.com/office/drawing/2014/main" id="{401B96B5-B200-437D-80C4-82163A55B5B5}"/>
              </a:ext>
            </a:extLst>
          </p:cNvPr>
          <p:cNvGrpSpPr/>
          <p:nvPr/>
        </p:nvGrpSpPr>
        <p:grpSpPr>
          <a:xfrm>
            <a:off x="326527" y="4704708"/>
            <a:ext cx="441002" cy="450148"/>
            <a:chOff x="8518241" y="5322151"/>
            <a:chExt cx="441002" cy="450148"/>
          </a:xfrm>
        </p:grpSpPr>
        <p:sp>
          <p:nvSpPr>
            <p:cNvPr id="264" name="Freeform: Shape 263">
              <a:extLst>
                <a:ext uri="{FF2B5EF4-FFF2-40B4-BE49-F238E27FC236}">
                  <a16:creationId xmlns:a16="http://schemas.microsoft.com/office/drawing/2014/main" id="{AB6D0F60-E607-4B3B-84C4-02720A259BB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5" name="TextBox 264">
              <a:extLst>
                <a:ext uri="{FF2B5EF4-FFF2-40B4-BE49-F238E27FC236}">
                  <a16:creationId xmlns:a16="http://schemas.microsoft.com/office/drawing/2014/main" id="{2C116C84-384B-4014-A05D-83991A70910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6" name="Group 265">
            <a:extLst>
              <a:ext uri="{FF2B5EF4-FFF2-40B4-BE49-F238E27FC236}">
                <a16:creationId xmlns:a16="http://schemas.microsoft.com/office/drawing/2014/main" id="{CAA9F7E7-72A4-42BF-93AC-61A28FD49BA6}"/>
              </a:ext>
            </a:extLst>
          </p:cNvPr>
          <p:cNvGrpSpPr/>
          <p:nvPr/>
        </p:nvGrpSpPr>
        <p:grpSpPr>
          <a:xfrm>
            <a:off x="326527" y="4704708"/>
            <a:ext cx="441002" cy="450148"/>
            <a:chOff x="8518241" y="5322151"/>
            <a:chExt cx="441002" cy="450148"/>
          </a:xfrm>
        </p:grpSpPr>
        <p:sp>
          <p:nvSpPr>
            <p:cNvPr id="267" name="Freeform: Shape 266">
              <a:extLst>
                <a:ext uri="{FF2B5EF4-FFF2-40B4-BE49-F238E27FC236}">
                  <a16:creationId xmlns:a16="http://schemas.microsoft.com/office/drawing/2014/main" id="{B02E9313-DDDF-4209-907B-AED721955C3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8" name="TextBox 267">
              <a:extLst>
                <a:ext uri="{FF2B5EF4-FFF2-40B4-BE49-F238E27FC236}">
                  <a16:creationId xmlns:a16="http://schemas.microsoft.com/office/drawing/2014/main" id="{4113711E-39B0-4403-92B1-20D1932448B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9" name="Group 268">
            <a:extLst>
              <a:ext uri="{FF2B5EF4-FFF2-40B4-BE49-F238E27FC236}">
                <a16:creationId xmlns:a16="http://schemas.microsoft.com/office/drawing/2014/main" id="{91439296-DF25-429A-AC2C-C3E1B4014A2B}"/>
              </a:ext>
            </a:extLst>
          </p:cNvPr>
          <p:cNvGrpSpPr/>
          <p:nvPr/>
        </p:nvGrpSpPr>
        <p:grpSpPr>
          <a:xfrm>
            <a:off x="326527" y="4704708"/>
            <a:ext cx="441002" cy="450148"/>
            <a:chOff x="8518241" y="5322151"/>
            <a:chExt cx="441002" cy="450148"/>
          </a:xfrm>
        </p:grpSpPr>
        <p:sp>
          <p:nvSpPr>
            <p:cNvPr id="270" name="Freeform: Shape 269">
              <a:extLst>
                <a:ext uri="{FF2B5EF4-FFF2-40B4-BE49-F238E27FC236}">
                  <a16:creationId xmlns:a16="http://schemas.microsoft.com/office/drawing/2014/main" id="{C927BA50-88DE-47BA-9F08-34DFECFD4142}"/>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1" name="TextBox 270">
              <a:extLst>
                <a:ext uri="{FF2B5EF4-FFF2-40B4-BE49-F238E27FC236}">
                  <a16:creationId xmlns:a16="http://schemas.microsoft.com/office/drawing/2014/main" id="{CB8F8D6E-4E56-4D28-AF93-0781BA179A3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72" name="Group 271">
            <a:extLst>
              <a:ext uri="{FF2B5EF4-FFF2-40B4-BE49-F238E27FC236}">
                <a16:creationId xmlns:a16="http://schemas.microsoft.com/office/drawing/2014/main" id="{13453260-E071-436C-B174-BE214ACDC72D}"/>
              </a:ext>
            </a:extLst>
          </p:cNvPr>
          <p:cNvGrpSpPr/>
          <p:nvPr/>
        </p:nvGrpSpPr>
        <p:grpSpPr>
          <a:xfrm>
            <a:off x="326527" y="4704708"/>
            <a:ext cx="441002" cy="450148"/>
            <a:chOff x="8518241" y="5322151"/>
            <a:chExt cx="441002" cy="450148"/>
          </a:xfrm>
        </p:grpSpPr>
        <p:sp>
          <p:nvSpPr>
            <p:cNvPr id="273" name="Freeform: Shape 272">
              <a:extLst>
                <a:ext uri="{FF2B5EF4-FFF2-40B4-BE49-F238E27FC236}">
                  <a16:creationId xmlns:a16="http://schemas.microsoft.com/office/drawing/2014/main" id="{2CA7A983-738B-49CA-9359-7C6D6325B00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4" name="TextBox 273">
              <a:extLst>
                <a:ext uri="{FF2B5EF4-FFF2-40B4-BE49-F238E27FC236}">
                  <a16:creationId xmlns:a16="http://schemas.microsoft.com/office/drawing/2014/main" id="{C68D92D1-6F1C-41F0-8677-B397DBC3193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75" name="Group 274">
            <a:extLst>
              <a:ext uri="{FF2B5EF4-FFF2-40B4-BE49-F238E27FC236}">
                <a16:creationId xmlns:a16="http://schemas.microsoft.com/office/drawing/2014/main" id="{4FB0ACF7-6122-4A78-BAB3-AAE2F0E8E3B5}"/>
              </a:ext>
            </a:extLst>
          </p:cNvPr>
          <p:cNvGrpSpPr/>
          <p:nvPr/>
        </p:nvGrpSpPr>
        <p:grpSpPr>
          <a:xfrm>
            <a:off x="327224" y="5257086"/>
            <a:ext cx="444428" cy="444766"/>
            <a:chOff x="8961511" y="5322151"/>
            <a:chExt cx="444428" cy="444766"/>
          </a:xfrm>
        </p:grpSpPr>
        <p:sp>
          <p:nvSpPr>
            <p:cNvPr id="276" name="Freeform: Shape 275">
              <a:extLst>
                <a:ext uri="{FF2B5EF4-FFF2-40B4-BE49-F238E27FC236}">
                  <a16:creationId xmlns:a16="http://schemas.microsoft.com/office/drawing/2014/main" id="{45C225FB-CB0F-49F3-A30F-8A1C6BEBC0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7" name="TextBox 276">
              <a:extLst>
                <a:ext uri="{FF2B5EF4-FFF2-40B4-BE49-F238E27FC236}">
                  <a16:creationId xmlns:a16="http://schemas.microsoft.com/office/drawing/2014/main" id="{AED4EEA0-BE02-486A-84A7-20DB76E6448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78" name="Group 277">
            <a:extLst>
              <a:ext uri="{FF2B5EF4-FFF2-40B4-BE49-F238E27FC236}">
                <a16:creationId xmlns:a16="http://schemas.microsoft.com/office/drawing/2014/main" id="{9D24FFC6-AAAF-4447-9551-AECE64AD592F}"/>
              </a:ext>
            </a:extLst>
          </p:cNvPr>
          <p:cNvGrpSpPr/>
          <p:nvPr/>
        </p:nvGrpSpPr>
        <p:grpSpPr>
          <a:xfrm>
            <a:off x="327224" y="5257086"/>
            <a:ext cx="444428" cy="444766"/>
            <a:chOff x="8961511" y="5322151"/>
            <a:chExt cx="444428" cy="444766"/>
          </a:xfrm>
        </p:grpSpPr>
        <p:sp>
          <p:nvSpPr>
            <p:cNvPr id="279" name="Freeform: Shape 278">
              <a:extLst>
                <a:ext uri="{FF2B5EF4-FFF2-40B4-BE49-F238E27FC236}">
                  <a16:creationId xmlns:a16="http://schemas.microsoft.com/office/drawing/2014/main" id="{F2084CD4-C8B0-47D9-868B-83CA2FA4E50D}"/>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0" name="TextBox 279">
              <a:extLst>
                <a:ext uri="{FF2B5EF4-FFF2-40B4-BE49-F238E27FC236}">
                  <a16:creationId xmlns:a16="http://schemas.microsoft.com/office/drawing/2014/main" id="{33CBFC5E-B270-46B8-B045-8FFE6FFFAE6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81" name="Group 280">
            <a:extLst>
              <a:ext uri="{FF2B5EF4-FFF2-40B4-BE49-F238E27FC236}">
                <a16:creationId xmlns:a16="http://schemas.microsoft.com/office/drawing/2014/main" id="{B0C7C424-30D4-496E-8DB2-D4A6D8659A1E}"/>
              </a:ext>
            </a:extLst>
          </p:cNvPr>
          <p:cNvGrpSpPr/>
          <p:nvPr/>
        </p:nvGrpSpPr>
        <p:grpSpPr>
          <a:xfrm>
            <a:off x="327224" y="5257086"/>
            <a:ext cx="444428" cy="444766"/>
            <a:chOff x="8961511" y="5322151"/>
            <a:chExt cx="444428" cy="444766"/>
          </a:xfrm>
        </p:grpSpPr>
        <p:sp>
          <p:nvSpPr>
            <p:cNvPr id="282" name="Freeform: Shape 281">
              <a:extLst>
                <a:ext uri="{FF2B5EF4-FFF2-40B4-BE49-F238E27FC236}">
                  <a16:creationId xmlns:a16="http://schemas.microsoft.com/office/drawing/2014/main" id="{3C361E66-B797-4CF2-AEB7-D8FD82A884A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3" name="TextBox 282">
              <a:extLst>
                <a:ext uri="{FF2B5EF4-FFF2-40B4-BE49-F238E27FC236}">
                  <a16:creationId xmlns:a16="http://schemas.microsoft.com/office/drawing/2014/main" id="{6C91A0E7-39E8-492A-A490-266A2B5D670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84" name="Group 283">
            <a:extLst>
              <a:ext uri="{FF2B5EF4-FFF2-40B4-BE49-F238E27FC236}">
                <a16:creationId xmlns:a16="http://schemas.microsoft.com/office/drawing/2014/main" id="{E9B1BFF0-4503-4ED5-B8F3-D89B9D121F96}"/>
              </a:ext>
            </a:extLst>
          </p:cNvPr>
          <p:cNvGrpSpPr/>
          <p:nvPr/>
        </p:nvGrpSpPr>
        <p:grpSpPr>
          <a:xfrm>
            <a:off x="327224" y="5257086"/>
            <a:ext cx="444428" cy="444766"/>
            <a:chOff x="8961511" y="5322151"/>
            <a:chExt cx="444428" cy="444766"/>
          </a:xfrm>
        </p:grpSpPr>
        <p:sp>
          <p:nvSpPr>
            <p:cNvPr id="285" name="Freeform: Shape 284">
              <a:extLst>
                <a:ext uri="{FF2B5EF4-FFF2-40B4-BE49-F238E27FC236}">
                  <a16:creationId xmlns:a16="http://schemas.microsoft.com/office/drawing/2014/main" id="{E2F03558-AD91-420F-9C77-70F01CEBD61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6" name="TextBox 285">
              <a:extLst>
                <a:ext uri="{FF2B5EF4-FFF2-40B4-BE49-F238E27FC236}">
                  <a16:creationId xmlns:a16="http://schemas.microsoft.com/office/drawing/2014/main" id="{82CC7BB9-4394-47BA-ACD7-601C1AD1DF9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87" name="Group 286">
            <a:extLst>
              <a:ext uri="{FF2B5EF4-FFF2-40B4-BE49-F238E27FC236}">
                <a16:creationId xmlns:a16="http://schemas.microsoft.com/office/drawing/2014/main" id="{EBA650A4-CD95-4574-A8C8-AB271DFDABAA}"/>
              </a:ext>
            </a:extLst>
          </p:cNvPr>
          <p:cNvGrpSpPr/>
          <p:nvPr/>
        </p:nvGrpSpPr>
        <p:grpSpPr>
          <a:xfrm>
            <a:off x="327224" y="5257086"/>
            <a:ext cx="444428" cy="444766"/>
            <a:chOff x="8961511" y="5322151"/>
            <a:chExt cx="444428" cy="444766"/>
          </a:xfrm>
        </p:grpSpPr>
        <p:sp>
          <p:nvSpPr>
            <p:cNvPr id="288" name="Freeform: Shape 287">
              <a:extLst>
                <a:ext uri="{FF2B5EF4-FFF2-40B4-BE49-F238E27FC236}">
                  <a16:creationId xmlns:a16="http://schemas.microsoft.com/office/drawing/2014/main" id="{FAF4463B-AD29-4BD6-96B6-CC92783C8A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9" name="TextBox 288">
              <a:extLst>
                <a:ext uri="{FF2B5EF4-FFF2-40B4-BE49-F238E27FC236}">
                  <a16:creationId xmlns:a16="http://schemas.microsoft.com/office/drawing/2014/main" id="{83FDAE2B-DED3-4437-ACB3-29A918BAA66D}"/>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0" name="Group 289">
            <a:extLst>
              <a:ext uri="{FF2B5EF4-FFF2-40B4-BE49-F238E27FC236}">
                <a16:creationId xmlns:a16="http://schemas.microsoft.com/office/drawing/2014/main" id="{83956633-E463-4F6C-AD9D-351EA5463C37}"/>
              </a:ext>
            </a:extLst>
          </p:cNvPr>
          <p:cNvGrpSpPr/>
          <p:nvPr/>
        </p:nvGrpSpPr>
        <p:grpSpPr>
          <a:xfrm>
            <a:off x="327224" y="5257086"/>
            <a:ext cx="444428" cy="444766"/>
            <a:chOff x="8961511" y="5322151"/>
            <a:chExt cx="444428" cy="444766"/>
          </a:xfrm>
        </p:grpSpPr>
        <p:sp>
          <p:nvSpPr>
            <p:cNvPr id="291" name="Freeform: Shape 290">
              <a:extLst>
                <a:ext uri="{FF2B5EF4-FFF2-40B4-BE49-F238E27FC236}">
                  <a16:creationId xmlns:a16="http://schemas.microsoft.com/office/drawing/2014/main" id="{220BC431-895F-4B8D-9DD6-7E8773D4992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2" name="TextBox 291">
              <a:extLst>
                <a:ext uri="{FF2B5EF4-FFF2-40B4-BE49-F238E27FC236}">
                  <a16:creationId xmlns:a16="http://schemas.microsoft.com/office/drawing/2014/main" id="{ECEBA989-6E4F-4C4F-BD67-F2AB57BB75D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3" name="Group 292">
            <a:extLst>
              <a:ext uri="{FF2B5EF4-FFF2-40B4-BE49-F238E27FC236}">
                <a16:creationId xmlns:a16="http://schemas.microsoft.com/office/drawing/2014/main" id="{15025060-EAB5-40E2-B5A7-71E94B8AF989}"/>
              </a:ext>
            </a:extLst>
          </p:cNvPr>
          <p:cNvGrpSpPr/>
          <p:nvPr/>
        </p:nvGrpSpPr>
        <p:grpSpPr>
          <a:xfrm>
            <a:off x="327224" y="5257086"/>
            <a:ext cx="444428" cy="444766"/>
            <a:chOff x="8961511" y="5322151"/>
            <a:chExt cx="444428" cy="444766"/>
          </a:xfrm>
        </p:grpSpPr>
        <p:sp>
          <p:nvSpPr>
            <p:cNvPr id="294" name="Freeform: Shape 293">
              <a:extLst>
                <a:ext uri="{FF2B5EF4-FFF2-40B4-BE49-F238E27FC236}">
                  <a16:creationId xmlns:a16="http://schemas.microsoft.com/office/drawing/2014/main" id="{B276E8C4-5449-47A4-B77C-7248ABADC2E3}"/>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5" name="TextBox 294">
              <a:extLst>
                <a:ext uri="{FF2B5EF4-FFF2-40B4-BE49-F238E27FC236}">
                  <a16:creationId xmlns:a16="http://schemas.microsoft.com/office/drawing/2014/main" id="{4D5AFAA9-D805-402C-99D4-4F96FC5959E0}"/>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6" name="Group 295">
            <a:extLst>
              <a:ext uri="{FF2B5EF4-FFF2-40B4-BE49-F238E27FC236}">
                <a16:creationId xmlns:a16="http://schemas.microsoft.com/office/drawing/2014/main" id="{82AADAC5-C15B-4546-B569-FE5A08F121ED}"/>
              </a:ext>
            </a:extLst>
          </p:cNvPr>
          <p:cNvGrpSpPr/>
          <p:nvPr/>
        </p:nvGrpSpPr>
        <p:grpSpPr>
          <a:xfrm>
            <a:off x="327224" y="5257086"/>
            <a:ext cx="444428" cy="444766"/>
            <a:chOff x="8961511" y="5322151"/>
            <a:chExt cx="444428" cy="444766"/>
          </a:xfrm>
        </p:grpSpPr>
        <p:sp>
          <p:nvSpPr>
            <p:cNvPr id="297" name="Freeform: Shape 296">
              <a:extLst>
                <a:ext uri="{FF2B5EF4-FFF2-40B4-BE49-F238E27FC236}">
                  <a16:creationId xmlns:a16="http://schemas.microsoft.com/office/drawing/2014/main" id="{DFC49061-43F4-4BBD-897D-AA9E7757B5E4}"/>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8" name="TextBox 297">
              <a:extLst>
                <a:ext uri="{FF2B5EF4-FFF2-40B4-BE49-F238E27FC236}">
                  <a16:creationId xmlns:a16="http://schemas.microsoft.com/office/drawing/2014/main" id="{F7AB35A6-0FB1-4108-9C0B-4E7E9C739AC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9" name="Group 298">
            <a:extLst>
              <a:ext uri="{FF2B5EF4-FFF2-40B4-BE49-F238E27FC236}">
                <a16:creationId xmlns:a16="http://schemas.microsoft.com/office/drawing/2014/main" id="{3D213592-429B-4D62-9E5A-E58BB288C095}"/>
              </a:ext>
            </a:extLst>
          </p:cNvPr>
          <p:cNvGrpSpPr/>
          <p:nvPr/>
        </p:nvGrpSpPr>
        <p:grpSpPr>
          <a:xfrm>
            <a:off x="327224" y="5257086"/>
            <a:ext cx="444428" cy="444766"/>
            <a:chOff x="8961511" y="5322151"/>
            <a:chExt cx="444428" cy="444766"/>
          </a:xfrm>
        </p:grpSpPr>
        <p:sp>
          <p:nvSpPr>
            <p:cNvPr id="300" name="Freeform: Shape 299">
              <a:extLst>
                <a:ext uri="{FF2B5EF4-FFF2-40B4-BE49-F238E27FC236}">
                  <a16:creationId xmlns:a16="http://schemas.microsoft.com/office/drawing/2014/main" id="{B9DB3B48-0DB6-4AA6-B87F-640824CEAD10}"/>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1" name="TextBox 300">
              <a:extLst>
                <a:ext uri="{FF2B5EF4-FFF2-40B4-BE49-F238E27FC236}">
                  <a16:creationId xmlns:a16="http://schemas.microsoft.com/office/drawing/2014/main" id="{1725E406-772A-4D2B-A324-8326BE7D794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302" name="Group 301">
            <a:extLst>
              <a:ext uri="{FF2B5EF4-FFF2-40B4-BE49-F238E27FC236}">
                <a16:creationId xmlns:a16="http://schemas.microsoft.com/office/drawing/2014/main" id="{56A0B2E9-4A33-4897-BCBF-24DED9128D33}"/>
              </a:ext>
            </a:extLst>
          </p:cNvPr>
          <p:cNvGrpSpPr/>
          <p:nvPr/>
        </p:nvGrpSpPr>
        <p:grpSpPr>
          <a:xfrm>
            <a:off x="350353" y="5805701"/>
            <a:ext cx="427999" cy="444766"/>
            <a:chOff x="9403660" y="5322151"/>
            <a:chExt cx="427999" cy="444766"/>
          </a:xfrm>
        </p:grpSpPr>
        <p:sp>
          <p:nvSpPr>
            <p:cNvPr id="303" name="Freeform: Shape 302">
              <a:extLst>
                <a:ext uri="{FF2B5EF4-FFF2-40B4-BE49-F238E27FC236}">
                  <a16:creationId xmlns:a16="http://schemas.microsoft.com/office/drawing/2014/main" id="{CF6D5B58-9174-47A0-A2DE-17B40C3C2B3F}"/>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4" name="TextBox 303">
              <a:extLst>
                <a:ext uri="{FF2B5EF4-FFF2-40B4-BE49-F238E27FC236}">
                  <a16:creationId xmlns:a16="http://schemas.microsoft.com/office/drawing/2014/main" id="{A30C4157-7363-462D-A4EE-D2BAB4C92723}"/>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05" name="Group 304">
            <a:extLst>
              <a:ext uri="{FF2B5EF4-FFF2-40B4-BE49-F238E27FC236}">
                <a16:creationId xmlns:a16="http://schemas.microsoft.com/office/drawing/2014/main" id="{7D7C2871-F7A8-48E7-A62E-431D287939A5}"/>
              </a:ext>
            </a:extLst>
          </p:cNvPr>
          <p:cNvGrpSpPr/>
          <p:nvPr/>
        </p:nvGrpSpPr>
        <p:grpSpPr>
          <a:xfrm>
            <a:off x="350353" y="5805701"/>
            <a:ext cx="427999" cy="444766"/>
            <a:chOff x="9403660" y="5322151"/>
            <a:chExt cx="427999" cy="444766"/>
          </a:xfrm>
        </p:grpSpPr>
        <p:sp>
          <p:nvSpPr>
            <p:cNvPr id="306" name="Freeform: Shape 305">
              <a:extLst>
                <a:ext uri="{FF2B5EF4-FFF2-40B4-BE49-F238E27FC236}">
                  <a16:creationId xmlns:a16="http://schemas.microsoft.com/office/drawing/2014/main" id="{2771202E-A7EB-4A54-9921-502D8D86FCE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7" name="TextBox 306">
              <a:extLst>
                <a:ext uri="{FF2B5EF4-FFF2-40B4-BE49-F238E27FC236}">
                  <a16:creationId xmlns:a16="http://schemas.microsoft.com/office/drawing/2014/main" id="{B0750231-322F-4ACD-AFB0-73E90C3109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08" name="Group 307">
            <a:extLst>
              <a:ext uri="{FF2B5EF4-FFF2-40B4-BE49-F238E27FC236}">
                <a16:creationId xmlns:a16="http://schemas.microsoft.com/office/drawing/2014/main" id="{41350652-1FD4-4D8A-B387-BF8F9279FDEE}"/>
              </a:ext>
            </a:extLst>
          </p:cNvPr>
          <p:cNvGrpSpPr/>
          <p:nvPr/>
        </p:nvGrpSpPr>
        <p:grpSpPr>
          <a:xfrm>
            <a:off x="350353" y="5805701"/>
            <a:ext cx="427999" cy="444766"/>
            <a:chOff x="9403660" y="5322151"/>
            <a:chExt cx="427999" cy="444766"/>
          </a:xfrm>
        </p:grpSpPr>
        <p:sp>
          <p:nvSpPr>
            <p:cNvPr id="309" name="Freeform: Shape 308">
              <a:extLst>
                <a:ext uri="{FF2B5EF4-FFF2-40B4-BE49-F238E27FC236}">
                  <a16:creationId xmlns:a16="http://schemas.microsoft.com/office/drawing/2014/main" id="{DBFA7FE2-5973-4AA5-97A7-613370B646D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0" name="TextBox 309">
              <a:extLst>
                <a:ext uri="{FF2B5EF4-FFF2-40B4-BE49-F238E27FC236}">
                  <a16:creationId xmlns:a16="http://schemas.microsoft.com/office/drawing/2014/main" id="{A31BCFD6-51FA-4EB5-9EFD-171D664FB46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11" name="Group 310">
            <a:extLst>
              <a:ext uri="{FF2B5EF4-FFF2-40B4-BE49-F238E27FC236}">
                <a16:creationId xmlns:a16="http://schemas.microsoft.com/office/drawing/2014/main" id="{A78FB169-42A7-4348-83E7-569BF1E7458E}"/>
              </a:ext>
            </a:extLst>
          </p:cNvPr>
          <p:cNvGrpSpPr/>
          <p:nvPr/>
        </p:nvGrpSpPr>
        <p:grpSpPr>
          <a:xfrm>
            <a:off x="350353" y="5805701"/>
            <a:ext cx="427999" cy="444766"/>
            <a:chOff x="9403660" y="5322151"/>
            <a:chExt cx="427999" cy="444766"/>
          </a:xfrm>
        </p:grpSpPr>
        <p:sp>
          <p:nvSpPr>
            <p:cNvPr id="312" name="Freeform: Shape 311">
              <a:extLst>
                <a:ext uri="{FF2B5EF4-FFF2-40B4-BE49-F238E27FC236}">
                  <a16:creationId xmlns:a16="http://schemas.microsoft.com/office/drawing/2014/main" id="{51809F6B-8111-461A-82D5-481B372EE14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3" name="TextBox 312">
              <a:extLst>
                <a:ext uri="{FF2B5EF4-FFF2-40B4-BE49-F238E27FC236}">
                  <a16:creationId xmlns:a16="http://schemas.microsoft.com/office/drawing/2014/main" id="{C03EFBE7-D628-427F-869E-3A464C850DAC}"/>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14" name="Group 313">
            <a:extLst>
              <a:ext uri="{FF2B5EF4-FFF2-40B4-BE49-F238E27FC236}">
                <a16:creationId xmlns:a16="http://schemas.microsoft.com/office/drawing/2014/main" id="{ED8E5994-DD4D-4B74-BF1D-667E0DDCD4A6}"/>
              </a:ext>
            </a:extLst>
          </p:cNvPr>
          <p:cNvGrpSpPr/>
          <p:nvPr/>
        </p:nvGrpSpPr>
        <p:grpSpPr>
          <a:xfrm>
            <a:off x="350353" y="5805701"/>
            <a:ext cx="427999" cy="444766"/>
            <a:chOff x="9403660" y="5322151"/>
            <a:chExt cx="427999" cy="444766"/>
          </a:xfrm>
        </p:grpSpPr>
        <p:sp>
          <p:nvSpPr>
            <p:cNvPr id="315" name="Freeform: Shape 314">
              <a:extLst>
                <a:ext uri="{FF2B5EF4-FFF2-40B4-BE49-F238E27FC236}">
                  <a16:creationId xmlns:a16="http://schemas.microsoft.com/office/drawing/2014/main" id="{71EB96DE-C209-432A-8C6D-D73F58915E8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6" name="TextBox 315">
              <a:extLst>
                <a:ext uri="{FF2B5EF4-FFF2-40B4-BE49-F238E27FC236}">
                  <a16:creationId xmlns:a16="http://schemas.microsoft.com/office/drawing/2014/main" id="{594E8C20-725F-4E38-A394-4CFC52269DC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17" name="Group 316">
            <a:extLst>
              <a:ext uri="{FF2B5EF4-FFF2-40B4-BE49-F238E27FC236}">
                <a16:creationId xmlns:a16="http://schemas.microsoft.com/office/drawing/2014/main" id="{435EB5AC-C5E1-405D-B476-EB939947AC66}"/>
              </a:ext>
            </a:extLst>
          </p:cNvPr>
          <p:cNvGrpSpPr/>
          <p:nvPr/>
        </p:nvGrpSpPr>
        <p:grpSpPr>
          <a:xfrm>
            <a:off x="350353" y="5805701"/>
            <a:ext cx="427999" cy="444766"/>
            <a:chOff x="9403660" y="5322151"/>
            <a:chExt cx="427999" cy="444766"/>
          </a:xfrm>
        </p:grpSpPr>
        <p:sp>
          <p:nvSpPr>
            <p:cNvPr id="318" name="Freeform: Shape 317">
              <a:extLst>
                <a:ext uri="{FF2B5EF4-FFF2-40B4-BE49-F238E27FC236}">
                  <a16:creationId xmlns:a16="http://schemas.microsoft.com/office/drawing/2014/main" id="{6DDC4AA4-3C3E-4FA1-9A40-94E413AA07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9" name="TextBox 318">
              <a:extLst>
                <a:ext uri="{FF2B5EF4-FFF2-40B4-BE49-F238E27FC236}">
                  <a16:creationId xmlns:a16="http://schemas.microsoft.com/office/drawing/2014/main" id="{B0EBEBC0-C226-4E1B-98B6-E14D4843914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20" name="Group 319">
            <a:extLst>
              <a:ext uri="{FF2B5EF4-FFF2-40B4-BE49-F238E27FC236}">
                <a16:creationId xmlns:a16="http://schemas.microsoft.com/office/drawing/2014/main" id="{377BBFA1-DF04-46A3-95BF-669FD86B92EB}"/>
              </a:ext>
            </a:extLst>
          </p:cNvPr>
          <p:cNvGrpSpPr/>
          <p:nvPr/>
        </p:nvGrpSpPr>
        <p:grpSpPr>
          <a:xfrm>
            <a:off x="350353" y="5805701"/>
            <a:ext cx="427999" cy="444766"/>
            <a:chOff x="9403660" y="5322151"/>
            <a:chExt cx="427999" cy="444766"/>
          </a:xfrm>
        </p:grpSpPr>
        <p:sp>
          <p:nvSpPr>
            <p:cNvPr id="321" name="Freeform: Shape 320">
              <a:extLst>
                <a:ext uri="{FF2B5EF4-FFF2-40B4-BE49-F238E27FC236}">
                  <a16:creationId xmlns:a16="http://schemas.microsoft.com/office/drawing/2014/main" id="{9D3AAFE3-974D-4763-A55D-E8DA5787DB4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2" name="TextBox 321">
              <a:extLst>
                <a:ext uri="{FF2B5EF4-FFF2-40B4-BE49-F238E27FC236}">
                  <a16:creationId xmlns:a16="http://schemas.microsoft.com/office/drawing/2014/main" id="{8E434B5A-1E1A-4275-BCCE-DD2A71E92F6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23" name="Group 322">
            <a:extLst>
              <a:ext uri="{FF2B5EF4-FFF2-40B4-BE49-F238E27FC236}">
                <a16:creationId xmlns:a16="http://schemas.microsoft.com/office/drawing/2014/main" id="{FAC46A92-3CE6-4752-852A-3F4C7A6D6CDD}"/>
              </a:ext>
            </a:extLst>
          </p:cNvPr>
          <p:cNvGrpSpPr/>
          <p:nvPr/>
        </p:nvGrpSpPr>
        <p:grpSpPr>
          <a:xfrm>
            <a:off x="350353" y="5805701"/>
            <a:ext cx="427999" cy="444766"/>
            <a:chOff x="9403660" y="5322151"/>
            <a:chExt cx="427999" cy="444766"/>
          </a:xfrm>
        </p:grpSpPr>
        <p:sp>
          <p:nvSpPr>
            <p:cNvPr id="324" name="Freeform: Shape 323">
              <a:extLst>
                <a:ext uri="{FF2B5EF4-FFF2-40B4-BE49-F238E27FC236}">
                  <a16:creationId xmlns:a16="http://schemas.microsoft.com/office/drawing/2014/main" id="{8B9E1A7C-2A97-47F5-88C9-AD3CECB202B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5" name="TextBox 324">
              <a:extLst>
                <a:ext uri="{FF2B5EF4-FFF2-40B4-BE49-F238E27FC236}">
                  <a16:creationId xmlns:a16="http://schemas.microsoft.com/office/drawing/2014/main" id="{9BA7E33F-C90A-4253-A360-A807D33FC02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26" name="Group 325">
            <a:extLst>
              <a:ext uri="{FF2B5EF4-FFF2-40B4-BE49-F238E27FC236}">
                <a16:creationId xmlns:a16="http://schemas.microsoft.com/office/drawing/2014/main" id="{68EC61D4-6143-4A80-B967-E0E313E92BCD}"/>
              </a:ext>
            </a:extLst>
          </p:cNvPr>
          <p:cNvGrpSpPr/>
          <p:nvPr/>
        </p:nvGrpSpPr>
        <p:grpSpPr>
          <a:xfrm>
            <a:off x="350353" y="5805701"/>
            <a:ext cx="427999" cy="444766"/>
            <a:chOff x="9403660" y="5322151"/>
            <a:chExt cx="427999" cy="444766"/>
          </a:xfrm>
        </p:grpSpPr>
        <p:sp>
          <p:nvSpPr>
            <p:cNvPr id="327" name="Freeform: Shape 326">
              <a:extLst>
                <a:ext uri="{FF2B5EF4-FFF2-40B4-BE49-F238E27FC236}">
                  <a16:creationId xmlns:a16="http://schemas.microsoft.com/office/drawing/2014/main" id="{7DE748D6-777D-4CFF-B437-F6390E4CE9D9}"/>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8" name="TextBox 327">
              <a:extLst>
                <a:ext uri="{FF2B5EF4-FFF2-40B4-BE49-F238E27FC236}">
                  <a16:creationId xmlns:a16="http://schemas.microsoft.com/office/drawing/2014/main" id="{436F4630-0C5A-4B5F-B9A5-2DF6AD5DE1D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329" name="TextBox 328">
            <a:extLst>
              <a:ext uri="{FF2B5EF4-FFF2-40B4-BE49-F238E27FC236}">
                <a16:creationId xmlns:a16="http://schemas.microsoft.com/office/drawing/2014/main" id="{B193260A-A4D5-4C1F-92EC-1F8507C5B5E7}"/>
              </a:ext>
            </a:extLst>
          </p:cNvPr>
          <p:cNvSpPr txBox="1"/>
          <p:nvPr/>
        </p:nvSpPr>
        <p:spPr>
          <a:xfrm>
            <a:off x="1087670" y="130810"/>
            <a:ext cx="308891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330" name="TextBox 329">
            <a:extLst>
              <a:ext uri="{FF2B5EF4-FFF2-40B4-BE49-F238E27FC236}">
                <a16:creationId xmlns:a16="http://schemas.microsoft.com/office/drawing/2014/main" id="{CCE2DF57-416C-42D5-BE32-E5BA4EA1BDB5}"/>
              </a:ext>
            </a:extLst>
          </p:cNvPr>
          <p:cNvSpPr txBox="1"/>
          <p:nvPr/>
        </p:nvSpPr>
        <p:spPr>
          <a:xfrm>
            <a:off x="1036958" y="6322027"/>
            <a:ext cx="1211972"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Use Me!</a:t>
            </a:r>
            <a:endParaRPr lang="en-CA" sz="1400" dirty="0">
              <a:solidFill>
                <a:srgbClr val="000000"/>
              </a:solidFill>
              <a:latin typeface="Cavolini" panose="03000502040302020204" pitchFamily="66" charset="0"/>
              <a:cs typeface="Cavolini" panose="03000502040302020204" pitchFamily="66" charset="0"/>
            </a:endParaRPr>
          </a:p>
        </p:txBody>
      </p:sp>
      <p:cxnSp>
        <p:nvCxnSpPr>
          <p:cNvPr id="331" name="Straight Arrow Connector 330">
            <a:extLst>
              <a:ext uri="{FF2B5EF4-FFF2-40B4-BE49-F238E27FC236}">
                <a16:creationId xmlns:a16="http://schemas.microsoft.com/office/drawing/2014/main" id="{D77BCAA8-F5CE-4BDE-9637-977905C4D0C5}"/>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1207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5" name="Group 4">
            <a:extLst>
              <a:ext uri="{FF2B5EF4-FFF2-40B4-BE49-F238E27FC236}">
                <a16:creationId xmlns:a16="http://schemas.microsoft.com/office/drawing/2014/main" id="{907C7447-5A23-48FD-86A8-3272BDE37465}"/>
              </a:ext>
            </a:extLst>
          </p:cNvPr>
          <p:cNvGrpSpPr/>
          <p:nvPr/>
        </p:nvGrpSpPr>
        <p:grpSpPr>
          <a:xfrm>
            <a:off x="2655117" y="2334078"/>
            <a:ext cx="882650" cy="1535507"/>
            <a:chOff x="1522857" y="2984500"/>
            <a:chExt cx="882650" cy="1535507"/>
          </a:xfrm>
        </p:grpSpPr>
        <p:sp>
          <p:nvSpPr>
            <p:cNvPr id="6" name="Freeform: Shape 5">
              <a:extLst>
                <a:ext uri="{FF2B5EF4-FFF2-40B4-BE49-F238E27FC236}">
                  <a16:creationId xmlns:a16="http://schemas.microsoft.com/office/drawing/2014/main" id="{58781151-FC56-4985-B95F-3633DFCB19E4}"/>
                </a:ext>
              </a:extLst>
            </p:cNvPr>
            <p:cNvSpPr/>
            <p:nvPr/>
          </p:nvSpPr>
          <p:spPr>
            <a:xfrm>
              <a:off x="1650670" y="29845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Freeform: Shape 6">
              <a:extLst>
                <a:ext uri="{FF2B5EF4-FFF2-40B4-BE49-F238E27FC236}">
                  <a16:creationId xmlns:a16="http://schemas.microsoft.com/office/drawing/2014/main" id="{ACD69841-59FA-42EC-963A-EE0EC9CC586D}"/>
                </a:ext>
              </a:extLst>
            </p:cNvPr>
            <p:cNvSpPr/>
            <p:nvPr/>
          </p:nvSpPr>
          <p:spPr>
            <a:xfrm>
              <a:off x="1650683" y="3853332"/>
              <a:ext cx="666662" cy="666675"/>
            </a:xfrm>
            <a:custGeom>
              <a:avLst/>
              <a:gdLst/>
              <a:ahLst/>
              <a:cxnLst/>
              <a:rect l="0" t="0" r="0" b="0"/>
              <a:pathLst>
                <a:path w="666662" h="666675">
                  <a:moveTo>
                    <a:pt x="0" y="0"/>
                  </a:moveTo>
                  <a:lnTo>
                    <a:pt x="666661" y="0"/>
                  </a:lnTo>
                  <a:lnTo>
                    <a:pt x="666661"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8" name="Straight Connector 7">
              <a:extLst>
                <a:ext uri="{FF2B5EF4-FFF2-40B4-BE49-F238E27FC236}">
                  <a16:creationId xmlns:a16="http://schemas.microsoft.com/office/drawing/2014/main" id="{1CD3549B-0723-4491-A561-39C34865149D}"/>
                </a:ext>
              </a:extLst>
            </p:cNvPr>
            <p:cNvCxnSpPr/>
            <p:nvPr/>
          </p:nvCxnSpPr>
          <p:spPr>
            <a:xfrm>
              <a:off x="1522857" y="37551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23057B7-520A-4548-BC30-A5B353BBF50C}"/>
              </a:ext>
            </a:extLst>
          </p:cNvPr>
          <p:cNvGrpSpPr/>
          <p:nvPr/>
        </p:nvGrpSpPr>
        <p:grpSpPr>
          <a:xfrm>
            <a:off x="8910326" y="2394696"/>
            <a:ext cx="882650" cy="1535507"/>
            <a:chOff x="7745857" y="3022600"/>
            <a:chExt cx="882650" cy="1535507"/>
          </a:xfrm>
        </p:grpSpPr>
        <p:sp>
          <p:nvSpPr>
            <p:cNvPr id="18" name="Freeform: Shape 17">
              <a:extLst>
                <a:ext uri="{FF2B5EF4-FFF2-40B4-BE49-F238E27FC236}">
                  <a16:creationId xmlns:a16="http://schemas.microsoft.com/office/drawing/2014/main" id="{56B0B794-60AB-4BE7-BE49-65358C18FFFA}"/>
                </a:ext>
              </a:extLst>
            </p:cNvPr>
            <p:cNvSpPr/>
            <p:nvPr/>
          </p:nvSpPr>
          <p:spPr>
            <a:xfrm>
              <a:off x="7873671" y="3022600"/>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 name="Freeform: Shape 18">
              <a:extLst>
                <a:ext uri="{FF2B5EF4-FFF2-40B4-BE49-F238E27FC236}">
                  <a16:creationId xmlns:a16="http://schemas.microsoft.com/office/drawing/2014/main" id="{36876DDE-6BCF-4117-9FA2-752D0576498F}"/>
                </a:ext>
              </a:extLst>
            </p:cNvPr>
            <p:cNvSpPr/>
            <p:nvPr/>
          </p:nvSpPr>
          <p:spPr>
            <a:xfrm>
              <a:off x="7873682" y="3891432"/>
              <a:ext cx="666663" cy="666675"/>
            </a:xfrm>
            <a:custGeom>
              <a:avLst/>
              <a:gdLst/>
              <a:ahLst/>
              <a:cxnLst/>
              <a:rect l="0" t="0" r="0" b="0"/>
              <a:pathLst>
                <a:path w="666663" h="666675">
                  <a:moveTo>
                    <a:pt x="0" y="0"/>
                  </a:moveTo>
                  <a:lnTo>
                    <a:pt x="666662" y="0"/>
                  </a:lnTo>
                  <a:lnTo>
                    <a:pt x="666662"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20" name="Straight Connector 19">
              <a:extLst>
                <a:ext uri="{FF2B5EF4-FFF2-40B4-BE49-F238E27FC236}">
                  <a16:creationId xmlns:a16="http://schemas.microsoft.com/office/drawing/2014/main" id="{B70607DB-FC89-44F8-9E34-FC64B0DC69C4}"/>
                </a:ext>
              </a:extLst>
            </p:cNvPr>
            <p:cNvCxnSpPr/>
            <p:nvPr/>
          </p:nvCxnSpPr>
          <p:spPr>
            <a:xfrm>
              <a:off x="7745857" y="37932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F37F23F-244C-4316-A708-367D1B5A3B86}"/>
              </a:ext>
            </a:extLst>
          </p:cNvPr>
          <p:cNvGrpSpPr/>
          <p:nvPr/>
        </p:nvGrpSpPr>
        <p:grpSpPr>
          <a:xfrm>
            <a:off x="5773426" y="2331196"/>
            <a:ext cx="882650" cy="1535507"/>
            <a:chOff x="4608957" y="2959100"/>
            <a:chExt cx="882650" cy="1535507"/>
          </a:xfrm>
        </p:grpSpPr>
        <p:sp>
          <p:nvSpPr>
            <p:cNvPr id="23" name="Freeform: Shape 22">
              <a:extLst>
                <a:ext uri="{FF2B5EF4-FFF2-40B4-BE49-F238E27FC236}">
                  <a16:creationId xmlns:a16="http://schemas.microsoft.com/office/drawing/2014/main" id="{F6FE40E7-75F0-425B-A734-6C301C5A554C}"/>
                </a:ext>
              </a:extLst>
            </p:cNvPr>
            <p:cNvSpPr/>
            <p:nvPr/>
          </p:nvSpPr>
          <p:spPr>
            <a:xfrm>
              <a:off x="4736770" y="29591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 name="Freeform: Shape 23">
              <a:extLst>
                <a:ext uri="{FF2B5EF4-FFF2-40B4-BE49-F238E27FC236}">
                  <a16:creationId xmlns:a16="http://schemas.microsoft.com/office/drawing/2014/main" id="{5AE8AD51-6581-47FF-BA8A-BE9A70496AAC}"/>
                </a:ext>
              </a:extLst>
            </p:cNvPr>
            <p:cNvSpPr/>
            <p:nvPr/>
          </p:nvSpPr>
          <p:spPr>
            <a:xfrm>
              <a:off x="4736783" y="3827932"/>
              <a:ext cx="666661" cy="666675"/>
            </a:xfrm>
            <a:custGeom>
              <a:avLst/>
              <a:gdLst/>
              <a:ahLst/>
              <a:cxnLst/>
              <a:rect l="0" t="0" r="0" b="0"/>
              <a:pathLst>
                <a:path w="666661" h="666675">
                  <a:moveTo>
                    <a:pt x="0" y="0"/>
                  </a:moveTo>
                  <a:lnTo>
                    <a:pt x="666660" y="0"/>
                  </a:lnTo>
                  <a:lnTo>
                    <a:pt x="666660"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25" name="Straight Connector 24">
              <a:extLst>
                <a:ext uri="{FF2B5EF4-FFF2-40B4-BE49-F238E27FC236}">
                  <a16:creationId xmlns:a16="http://schemas.microsoft.com/office/drawing/2014/main" id="{B263D106-6886-4326-8CB2-02BDF8D29B62}"/>
                </a:ext>
              </a:extLst>
            </p:cNvPr>
            <p:cNvCxnSpPr/>
            <p:nvPr/>
          </p:nvCxnSpPr>
          <p:spPr>
            <a:xfrm>
              <a:off x="4608957" y="37297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a:latin typeface="Cavolini" panose="03000502040302020204" pitchFamily="66" charset="0"/>
              <a:cs typeface="Cavolini" panose="03000502040302020204" pitchFamily="66" charset="0"/>
            </a:endParaRPr>
          </a:p>
        </p:txBody>
      </p:sp>
      <p:grpSp>
        <p:nvGrpSpPr>
          <p:cNvPr id="9" name="Group 8">
            <a:extLst>
              <a:ext uri="{FF2B5EF4-FFF2-40B4-BE49-F238E27FC236}">
                <a16:creationId xmlns:a16="http://schemas.microsoft.com/office/drawing/2014/main" id="{72EB2ADE-FE46-457A-B34B-D404024AAF17}"/>
              </a:ext>
            </a:extLst>
          </p:cNvPr>
          <p:cNvGrpSpPr/>
          <p:nvPr/>
        </p:nvGrpSpPr>
        <p:grpSpPr>
          <a:xfrm>
            <a:off x="2129669" y="4136628"/>
            <a:ext cx="8294751" cy="419735"/>
            <a:chOff x="965200" y="4764532"/>
            <a:chExt cx="8294751" cy="419735"/>
          </a:xfrm>
        </p:grpSpPr>
        <p:cxnSp>
          <p:nvCxnSpPr>
            <p:cNvPr id="10" name="Straight Connector 9">
              <a:extLst>
                <a:ext uri="{FF2B5EF4-FFF2-40B4-BE49-F238E27FC236}">
                  <a16:creationId xmlns:a16="http://schemas.microsoft.com/office/drawing/2014/main" id="{843D118B-678B-45FF-B847-C44A8038D1E1}"/>
                </a:ext>
              </a:extLst>
            </p:cNvPr>
            <p:cNvCxnSpPr/>
            <p:nvPr/>
          </p:nvCxnSpPr>
          <p:spPr>
            <a:xfrm>
              <a:off x="965200" y="4949698"/>
              <a:ext cx="8294751" cy="0"/>
            </a:xfrm>
            <a:prstGeom prst="line">
              <a:avLst/>
            </a:prstGeom>
            <a:ln w="38100" cap="flat" cmpd="sng" algn="ctr">
              <a:solidFill>
                <a:srgbClr val="666666"/>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8E7315-4550-45D8-8279-6AD4FC42C866}"/>
                </a:ext>
              </a:extLst>
            </p:cNvPr>
            <p:cNvCxnSpPr/>
            <p:nvPr/>
          </p:nvCxnSpPr>
          <p:spPr>
            <a:xfrm>
              <a:off x="1927987"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CEF084-6764-417C-85C1-3ED99535DE30}"/>
                </a:ext>
              </a:extLst>
            </p:cNvPr>
            <p:cNvCxnSpPr/>
            <p:nvPr/>
          </p:nvCxnSpPr>
          <p:spPr>
            <a:xfrm>
              <a:off x="8193278"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B1F7B0-54D5-4986-89EC-00E1D20A81D3}"/>
                </a:ext>
              </a:extLst>
            </p:cNvPr>
            <p:cNvCxnSpPr/>
            <p:nvPr/>
          </p:nvCxnSpPr>
          <p:spPr>
            <a:xfrm>
              <a:off x="5060696"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1656494-E1EC-4455-B5E1-C9E92E18170B}"/>
              </a:ext>
            </a:extLst>
          </p:cNvPr>
          <p:cNvSpPr txBox="1"/>
          <p:nvPr/>
        </p:nvSpPr>
        <p:spPr>
          <a:xfrm>
            <a:off x="3749281" y="340724"/>
            <a:ext cx="8294751" cy="646331"/>
          </a:xfrm>
          <a:prstGeom prst="rect">
            <a:avLst/>
          </a:prstGeom>
          <a:noFill/>
        </p:spPr>
        <p:txBody>
          <a:bodyPr wrap="square" lIns="91440" tIns="45720" rIns="91440" bIns="45720" anchor="t">
            <a:spAutoFit/>
          </a:bodyPr>
          <a:lstStyle/>
          <a:p>
            <a:r>
              <a:rPr lang="en-US">
                <a:latin typeface="Cavolini" panose="03000502040302020204" pitchFamily="66" charset="0"/>
                <a:cs typeface="Cavolini" panose="03000502040302020204" pitchFamily="66" charset="0"/>
              </a:rPr>
              <a:t>Create three new fractions that are in </a:t>
            </a:r>
            <a:r>
              <a:rPr lang="en-US" b="1">
                <a:latin typeface="Cavolini" panose="03000502040302020204" pitchFamily="66" charset="0"/>
                <a:cs typeface="Cavolini" panose="03000502040302020204" pitchFamily="66" charset="0"/>
              </a:rPr>
              <a:t>ascending </a:t>
            </a:r>
            <a:r>
              <a:rPr lang="en-US">
                <a:latin typeface="Cavolini" panose="03000502040302020204" pitchFamily="66" charset="0"/>
                <a:cs typeface="Cavolini" panose="03000502040302020204" pitchFamily="66" charset="0"/>
              </a:rPr>
              <a:t>order using the digits 1-9. Use each digit only once.</a:t>
            </a:r>
            <a:endParaRPr lang="en-US" sz="1800">
              <a:latin typeface="Cavolini" panose="03000502040302020204" pitchFamily="66" charset="0"/>
              <a:cs typeface="Cavolini" panose="03000502040302020204" pitchFamily="66" charset="0"/>
            </a:endParaRPr>
          </a:p>
        </p:txBody>
      </p:sp>
      <p:grpSp>
        <p:nvGrpSpPr>
          <p:cNvPr id="29" name="Group 28">
            <a:extLst>
              <a:ext uri="{FF2B5EF4-FFF2-40B4-BE49-F238E27FC236}">
                <a16:creationId xmlns:a16="http://schemas.microsoft.com/office/drawing/2014/main" id="{A4CB8687-D356-4E6C-AFB4-EEECBD55B90A}"/>
              </a:ext>
            </a:extLst>
          </p:cNvPr>
          <p:cNvGrpSpPr/>
          <p:nvPr/>
        </p:nvGrpSpPr>
        <p:grpSpPr>
          <a:xfrm>
            <a:off x="326527" y="1421288"/>
            <a:ext cx="449217" cy="440921"/>
            <a:chOff x="8509473" y="6365223"/>
            <a:chExt cx="449217" cy="440921"/>
          </a:xfrm>
        </p:grpSpPr>
        <p:sp>
          <p:nvSpPr>
            <p:cNvPr id="30" name="Freeform: Shape 29">
              <a:extLst>
                <a:ext uri="{FF2B5EF4-FFF2-40B4-BE49-F238E27FC236}">
                  <a16:creationId xmlns:a16="http://schemas.microsoft.com/office/drawing/2014/main" id="{8E07A17D-1BD4-48C8-91B5-3D413922421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 name="TextBox 30">
              <a:extLst>
                <a:ext uri="{FF2B5EF4-FFF2-40B4-BE49-F238E27FC236}">
                  <a16:creationId xmlns:a16="http://schemas.microsoft.com/office/drawing/2014/main" id="{B2FED8C2-B591-4748-985B-CF140A2329CD}"/>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32" name="Group 31">
            <a:extLst>
              <a:ext uri="{FF2B5EF4-FFF2-40B4-BE49-F238E27FC236}">
                <a16:creationId xmlns:a16="http://schemas.microsoft.com/office/drawing/2014/main" id="{AB66326C-08C0-4973-81D9-C0B17602106C}"/>
              </a:ext>
            </a:extLst>
          </p:cNvPr>
          <p:cNvGrpSpPr/>
          <p:nvPr/>
        </p:nvGrpSpPr>
        <p:grpSpPr>
          <a:xfrm>
            <a:off x="326819" y="1983980"/>
            <a:ext cx="436893" cy="445537"/>
            <a:chOff x="8961088" y="6365223"/>
            <a:chExt cx="436893" cy="445537"/>
          </a:xfrm>
        </p:grpSpPr>
        <p:sp>
          <p:nvSpPr>
            <p:cNvPr id="33" name="Freeform: Shape 32">
              <a:extLst>
                <a:ext uri="{FF2B5EF4-FFF2-40B4-BE49-F238E27FC236}">
                  <a16:creationId xmlns:a16="http://schemas.microsoft.com/office/drawing/2014/main" id="{FC75FCD6-0A8F-4F1F-8CE3-18ABCE2312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 name="TextBox 33">
              <a:extLst>
                <a:ext uri="{FF2B5EF4-FFF2-40B4-BE49-F238E27FC236}">
                  <a16:creationId xmlns:a16="http://schemas.microsoft.com/office/drawing/2014/main" id="{EC1B728A-5C2A-4B43-88BA-600ACAFD540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5" name="Group 34">
            <a:extLst>
              <a:ext uri="{FF2B5EF4-FFF2-40B4-BE49-F238E27FC236}">
                <a16:creationId xmlns:a16="http://schemas.microsoft.com/office/drawing/2014/main" id="{7328F93F-6D5F-49AB-B49C-0AE650A7E1E3}"/>
              </a:ext>
            </a:extLst>
          </p:cNvPr>
          <p:cNvGrpSpPr/>
          <p:nvPr/>
        </p:nvGrpSpPr>
        <p:grpSpPr>
          <a:xfrm>
            <a:off x="335439" y="2550646"/>
            <a:ext cx="436213" cy="426306"/>
            <a:chOff x="8961050" y="5848303"/>
            <a:chExt cx="436213" cy="426306"/>
          </a:xfrm>
        </p:grpSpPr>
        <p:sp>
          <p:nvSpPr>
            <p:cNvPr id="36" name="Freeform: Shape 35">
              <a:extLst>
                <a:ext uri="{FF2B5EF4-FFF2-40B4-BE49-F238E27FC236}">
                  <a16:creationId xmlns:a16="http://schemas.microsoft.com/office/drawing/2014/main" id="{BC5CEAB2-D9BE-4D01-96F8-30B8B85A7040}"/>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 name="TextBox 36">
              <a:extLst>
                <a:ext uri="{FF2B5EF4-FFF2-40B4-BE49-F238E27FC236}">
                  <a16:creationId xmlns:a16="http://schemas.microsoft.com/office/drawing/2014/main" id="{53C04F63-883A-4859-B491-7EA5EB50D2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8" name="Group 37">
            <a:extLst>
              <a:ext uri="{FF2B5EF4-FFF2-40B4-BE49-F238E27FC236}">
                <a16:creationId xmlns:a16="http://schemas.microsoft.com/office/drawing/2014/main" id="{26869A33-33FE-4693-8E92-111FDD9FEB26}"/>
              </a:ext>
            </a:extLst>
          </p:cNvPr>
          <p:cNvGrpSpPr/>
          <p:nvPr/>
        </p:nvGrpSpPr>
        <p:grpSpPr>
          <a:xfrm>
            <a:off x="330650" y="3080710"/>
            <a:ext cx="441002" cy="422459"/>
            <a:chOff x="8518241" y="5857535"/>
            <a:chExt cx="441002" cy="422459"/>
          </a:xfrm>
        </p:grpSpPr>
        <p:sp>
          <p:nvSpPr>
            <p:cNvPr id="39" name="Freeform: Shape 38">
              <a:extLst>
                <a:ext uri="{FF2B5EF4-FFF2-40B4-BE49-F238E27FC236}">
                  <a16:creationId xmlns:a16="http://schemas.microsoft.com/office/drawing/2014/main" id="{99C96A3C-2104-4FFF-864D-288E2C71F72C}"/>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 name="TextBox 39">
              <a:extLst>
                <a:ext uri="{FF2B5EF4-FFF2-40B4-BE49-F238E27FC236}">
                  <a16:creationId xmlns:a16="http://schemas.microsoft.com/office/drawing/2014/main" id="{2BE1B94D-3428-467F-870F-4542D60A0D5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41" name="Group 40">
            <a:extLst>
              <a:ext uri="{FF2B5EF4-FFF2-40B4-BE49-F238E27FC236}">
                <a16:creationId xmlns:a16="http://schemas.microsoft.com/office/drawing/2014/main" id="{480BD05E-3C3E-488E-8361-00C9ED95D565}"/>
              </a:ext>
            </a:extLst>
          </p:cNvPr>
          <p:cNvGrpSpPr/>
          <p:nvPr/>
        </p:nvGrpSpPr>
        <p:grpSpPr>
          <a:xfrm>
            <a:off x="333924" y="3626741"/>
            <a:ext cx="420468" cy="445537"/>
            <a:chOff x="9394010" y="6365223"/>
            <a:chExt cx="420468" cy="445537"/>
          </a:xfrm>
        </p:grpSpPr>
        <p:sp>
          <p:nvSpPr>
            <p:cNvPr id="42" name="Freeform: Shape 41">
              <a:extLst>
                <a:ext uri="{FF2B5EF4-FFF2-40B4-BE49-F238E27FC236}">
                  <a16:creationId xmlns:a16="http://schemas.microsoft.com/office/drawing/2014/main" id="{34084782-8E0A-40AD-AC34-C9E45DFC5FF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 name="TextBox 42">
              <a:extLst>
                <a:ext uri="{FF2B5EF4-FFF2-40B4-BE49-F238E27FC236}">
                  <a16:creationId xmlns:a16="http://schemas.microsoft.com/office/drawing/2014/main" id="{CCFD4A39-D7A8-4FB6-BAA2-64DFFFF3021F}"/>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44" name="Group 43">
            <a:extLst>
              <a:ext uri="{FF2B5EF4-FFF2-40B4-BE49-F238E27FC236}">
                <a16:creationId xmlns:a16="http://schemas.microsoft.com/office/drawing/2014/main" id="{B2D340AC-6F5C-4AE7-80C1-5D0522F6A1D0}"/>
              </a:ext>
            </a:extLst>
          </p:cNvPr>
          <p:cNvGrpSpPr/>
          <p:nvPr/>
        </p:nvGrpSpPr>
        <p:grpSpPr>
          <a:xfrm>
            <a:off x="333924" y="4174940"/>
            <a:ext cx="427999" cy="426306"/>
            <a:chOff x="9394434" y="5848303"/>
            <a:chExt cx="427999" cy="426306"/>
          </a:xfrm>
        </p:grpSpPr>
        <p:sp>
          <p:nvSpPr>
            <p:cNvPr id="45" name="Freeform: Shape 44">
              <a:extLst>
                <a:ext uri="{FF2B5EF4-FFF2-40B4-BE49-F238E27FC236}">
                  <a16:creationId xmlns:a16="http://schemas.microsoft.com/office/drawing/2014/main" id="{2F53622F-F504-40E5-BEB2-315426CAD5F1}"/>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 name="TextBox 45">
              <a:extLst>
                <a:ext uri="{FF2B5EF4-FFF2-40B4-BE49-F238E27FC236}">
                  <a16:creationId xmlns:a16="http://schemas.microsoft.com/office/drawing/2014/main" id="{1B4A6C28-DEB0-4555-89E3-77164315E0B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7" name="Group 46">
            <a:extLst>
              <a:ext uri="{FF2B5EF4-FFF2-40B4-BE49-F238E27FC236}">
                <a16:creationId xmlns:a16="http://schemas.microsoft.com/office/drawing/2014/main" id="{8D46A196-4D4B-4E36-9379-BA9696F5721B}"/>
              </a:ext>
            </a:extLst>
          </p:cNvPr>
          <p:cNvGrpSpPr/>
          <p:nvPr/>
        </p:nvGrpSpPr>
        <p:grpSpPr>
          <a:xfrm>
            <a:off x="326527" y="4704708"/>
            <a:ext cx="441002" cy="450148"/>
            <a:chOff x="8518241" y="5322151"/>
            <a:chExt cx="441002" cy="450148"/>
          </a:xfrm>
        </p:grpSpPr>
        <p:sp>
          <p:nvSpPr>
            <p:cNvPr id="48" name="Freeform: Shape 47">
              <a:extLst>
                <a:ext uri="{FF2B5EF4-FFF2-40B4-BE49-F238E27FC236}">
                  <a16:creationId xmlns:a16="http://schemas.microsoft.com/office/drawing/2014/main" id="{7D0EE469-1393-4E51-B359-C8F6053189C1}"/>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9" name="TextBox 48">
              <a:extLst>
                <a:ext uri="{FF2B5EF4-FFF2-40B4-BE49-F238E27FC236}">
                  <a16:creationId xmlns:a16="http://schemas.microsoft.com/office/drawing/2014/main" id="{B4258FFC-D401-4D18-AA8F-E313C363AA6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50" name="Group 49">
            <a:extLst>
              <a:ext uri="{FF2B5EF4-FFF2-40B4-BE49-F238E27FC236}">
                <a16:creationId xmlns:a16="http://schemas.microsoft.com/office/drawing/2014/main" id="{76AA6C58-A944-4D23-93F3-FF2F316B8D62}"/>
              </a:ext>
            </a:extLst>
          </p:cNvPr>
          <p:cNvGrpSpPr/>
          <p:nvPr/>
        </p:nvGrpSpPr>
        <p:grpSpPr>
          <a:xfrm>
            <a:off x="327224" y="5257086"/>
            <a:ext cx="444428" cy="444766"/>
            <a:chOff x="8961511" y="5322151"/>
            <a:chExt cx="444428" cy="444766"/>
          </a:xfrm>
        </p:grpSpPr>
        <p:sp>
          <p:nvSpPr>
            <p:cNvPr id="51" name="Freeform: Shape 50">
              <a:extLst>
                <a:ext uri="{FF2B5EF4-FFF2-40B4-BE49-F238E27FC236}">
                  <a16:creationId xmlns:a16="http://schemas.microsoft.com/office/drawing/2014/main" id="{34C941A1-0AF2-40FF-B212-3EDF1A4ED9A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2" name="TextBox 51">
              <a:extLst>
                <a:ext uri="{FF2B5EF4-FFF2-40B4-BE49-F238E27FC236}">
                  <a16:creationId xmlns:a16="http://schemas.microsoft.com/office/drawing/2014/main" id="{18839E31-7E84-4D4D-8DB2-CC4FF0F91B29}"/>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53" name="Group 52">
            <a:extLst>
              <a:ext uri="{FF2B5EF4-FFF2-40B4-BE49-F238E27FC236}">
                <a16:creationId xmlns:a16="http://schemas.microsoft.com/office/drawing/2014/main" id="{0E9DE324-7785-4565-A54D-6AD76F2FD5DE}"/>
              </a:ext>
            </a:extLst>
          </p:cNvPr>
          <p:cNvGrpSpPr/>
          <p:nvPr/>
        </p:nvGrpSpPr>
        <p:grpSpPr>
          <a:xfrm>
            <a:off x="350353" y="5805701"/>
            <a:ext cx="427999" cy="444766"/>
            <a:chOff x="9403660" y="5322151"/>
            <a:chExt cx="427999" cy="444766"/>
          </a:xfrm>
        </p:grpSpPr>
        <p:sp>
          <p:nvSpPr>
            <p:cNvPr id="54" name="Freeform: Shape 53">
              <a:extLst>
                <a:ext uri="{FF2B5EF4-FFF2-40B4-BE49-F238E27FC236}">
                  <a16:creationId xmlns:a16="http://schemas.microsoft.com/office/drawing/2014/main" id="{33C2A369-C1E4-4F87-9783-DCD1B02FA8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5" name="TextBox 54">
              <a:extLst>
                <a:ext uri="{FF2B5EF4-FFF2-40B4-BE49-F238E27FC236}">
                  <a16:creationId xmlns:a16="http://schemas.microsoft.com/office/drawing/2014/main" id="{376EB475-2317-4F95-9FFA-9C22B994EEDF}"/>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86" name="Group 85">
            <a:extLst>
              <a:ext uri="{FF2B5EF4-FFF2-40B4-BE49-F238E27FC236}">
                <a16:creationId xmlns:a16="http://schemas.microsoft.com/office/drawing/2014/main" id="{5729A8D8-BE32-4B74-AE2D-9BD1F92C3BB1}"/>
              </a:ext>
            </a:extLst>
          </p:cNvPr>
          <p:cNvGrpSpPr/>
          <p:nvPr/>
        </p:nvGrpSpPr>
        <p:grpSpPr>
          <a:xfrm>
            <a:off x="326527" y="1421288"/>
            <a:ext cx="449217" cy="440921"/>
            <a:chOff x="8509473" y="6365223"/>
            <a:chExt cx="449217" cy="440921"/>
          </a:xfrm>
        </p:grpSpPr>
        <p:sp>
          <p:nvSpPr>
            <p:cNvPr id="87" name="Freeform: Shape 86">
              <a:extLst>
                <a:ext uri="{FF2B5EF4-FFF2-40B4-BE49-F238E27FC236}">
                  <a16:creationId xmlns:a16="http://schemas.microsoft.com/office/drawing/2014/main" id="{798C64A1-4420-4F1C-BEA3-D5F80BECCDC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8" name="TextBox 87">
              <a:extLst>
                <a:ext uri="{FF2B5EF4-FFF2-40B4-BE49-F238E27FC236}">
                  <a16:creationId xmlns:a16="http://schemas.microsoft.com/office/drawing/2014/main" id="{B4B03E5F-E4FE-43D1-9CF9-B1ABF97BB74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89" name="Group 88">
            <a:extLst>
              <a:ext uri="{FF2B5EF4-FFF2-40B4-BE49-F238E27FC236}">
                <a16:creationId xmlns:a16="http://schemas.microsoft.com/office/drawing/2014/main" id="{EBF9D091-2F87-46B4-9E76-0D90759111AB}"/>
              </a:ext>
            </a:extLst>
          </p:cNvPr>
          <p:cNvGrpSpPr/>
          <p:nvPr/>
        </p:nvGrpSpPr>
        <p:grpSpPr>
          <a:xfrm>
            <a:off x="326527" y="1421288"/>
            <a:ext cx="449217" cy="440921"/>
            <a:chOff x="8509473" y="6365223"/>
            <a:chExt cx="449217" cy="440921"/>
          </a:xfrm>
        </p:grpSpPr>
        <p:sp>
          <p:nvSpPr>
            <p:cNvPr id="90" name="Freeform: Shape 89">
              <a:extLst>
                <a:ext uri="{FF2B5EF4-FFF2-40B4-BE49-F238E27FC236}">
                  <a16:creationId xmlns:a16="http://schemas.microsoft.com/office/drawing/2014/main" id="{DD2C7B6C-554E-41F8-91EE-81FCEF9F6D2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1" name="TextBox 90">
              <a:extLst>
                <a:ext uri="{FF2B5EF4-FFF2-40B4-BE49-F238E27FC236}">
                  <a16:creationId xmlns:a16="http://schemas.microsoft.com/office/drawing/2014/main" id="{81ED8C08-9C01-47BA-AAAD-EFC48129239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92" name="Group 91">
            <a:extLst>
              <a:ext uri="{FF2B5EF4-FFF2-40B4-BE49-F238E27FC236}">
                <a16:creationId xmlns:a16="http://schemas.microsoft.com/office/drawing/2014/main" id="{105498DA-E121-426F-8256-AA705AE05461}"/>
              </a:ext>
            </a:extLst>
          </p:cNvPr>
          <p:cNvGrpSpPr/>
          <p:nvPr/>
        </p:nvGrpSpPr>
        <p:grpSpPr>
          <a:xfrm>
            <a:off x="326527" y="1421288"/>
            <a:ext cx="449217" cy="440921"/>
            <a:chOff x="8509473" y="6365223"/>
            <a:chExt cx="449217" cy="440921"/>
          </a:xfrm>
        </p:grpSpPr>
        <p:sp>
          <p:nvSpPr>
            <p:cNvPr id="93" name="Freeform: Shape 92">
              <a:extLst>
                <a:ext uri="{FF2B5EF4-FFF2-40B4-BE49-F238E27FC236}">
                  <a16:creationId xmlns:a16="http://schemas.microsoft.com/office/drawing/2014/main" id="{B3CB9F61-915B-4E0E-80E9-6939CAC37125}"/>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4" name="TextBox 93">
              <a:extLst>
                <a:ext uri="{FF2B5EF4-FFF2-40B4-BE49-F238E27FC236}">
                  <a16:creationId xmlns:a16="http://schemas.microsoft.com/office/drawing/2014/main" id="{2AABA299-9B8D-4135-B847-A36AB7D6D79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95" name="Group 94">
            <a:extLst>
              <a:ext uri="{FF2B5EF4-FFF2-40B4-BE49-F238E27FC236}">
                <a16:creationId xmlns:a16="http://schemas.microsoft.com/office/drawing/2014/main" id="{D57F35D8-2730-4392-840A-703934792CEE}"/>
              </a:ext>
            </a:extLst>
          </p:cNvPr>
          <p:cNvGrpSpPr/>
          <p:nvPr/>
        </p:nvGrpSpPr>
        <p:grpSpPr>
          <a:xfrm>
            <a:off x="326527" y="1421288"/>
            <a:ext cx="449217" cy="440921"/>
            <a:chOff x="8509473" y="6365223"/>
            <a:chExt cx="449217" cy="440921"/>
          </a:xfrm>
        </p:grpSpPr>
        <p:sp>
          <p:nvSpPr>
            <p:cNvPr id="96" name="Freeform: Shape 95">
              <a:extLst>
                <a:ext uri="{FF2B5EF4-FFF2-40B4-BE49-F238E27FC236}">
                  <a16:creationId xmlns:a16="http://schemas.microsoft.com/office/drawing/2014/main" id="{8BCDD470-7744-46E0-8ADB-71CABF48638E}"/>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7" name="TextBox 96">
              <a:extLst>
                <a:ext uri="{FF2B5EF4-FFF2-40B4-BE49-F238E27FC236}">
                  <a16:creationId xmlns:a16="http://schemas.microsoft.com/office/drawing/2014/main" id="{9CDDAB71-7BA2-428B-B4E1-E47113A92A39}"/>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98" name="Group 97">
            <a:extLst>
              <a:ext uri="{FF2B5EF4-FFF2-40B4-BE49-F238E27FC236}">
                <a16:creationId xmlns:a16="http://schemas.microsoft.com/office/drawing/2014/main" id="{AF4C94B0-03C1-4CCE-87F8-F153E17629C7}"/>
              </a:ext>
            </a:extLst>
          </p:cNvPr>
          <p:cNvGrpSpPr/>
          <p:nvPr/>
        </p:nvGrpSpPr>
        <p:grpSpPr>
          <a:xfrm>
            <a:off x="326527" y="1421288"/>
            <a:ext cx="449217" cy="440921"/>
            <a:chOff x="8509473" y="6365223"/>
            <a:chExt cx="449217" cy="440921"/>
          </a:xfrm>
        </p:grpSpPr>
        <p:sp>
          <p:nvSpPr>
            <p:cNvPr id="99" name="Freeform: Shape 98">
              <a:extLst>
                <a:ext uri="{FF2B5EF4-FFF2-40B4-BE49-F238E27FC236}">
                  <a16:creationId xmlns:a16="http://schemas.microsoft.com/office/drawing/2014/main" id="{257A8E81-113F-4707-8B2C-A529FDD82A29}"/>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0" name="TextBox 99">
              <a:extLst>
                <a:ext uri="{FF2B5EF4-FFF2-40B4-BE49-F238E27FC236}">
                  <a16:creationId xmlns:a16="http://schemas.microsoft.com/office/drawing/2014/main" id="{B1497ACE-E189-40BA-B640-848398FE461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01" name="Group 100">
            <a:extLst>
              <a:ext uri="{FF2B5EF4-FFF2-40B4-BE49-F238E27FC236}">
                <a16:creationId xmlns:a16="http://schemas.microsoft.com/office/drawing/2014/main" id="{FCBE2E7E-38BA-4E4C-8F63-5C5E558CA111}"/>
              </a:ext>
            </a:extLst>
          </p:cNvPr>
          <p:cNvGrpSpPr/>
          <p:nvPr/>
        </p:nvGrpSpPr>
        <p:grpSpPr>
          <a:xfrm>
            <a:off x="326527" y="1421288"/>
            <a:ext cx="449217" cy="440921"/>
            <a:chOff x="8509473" y="6365223"/>
            <a:chExt cx="449217" cy="440921"/>
          </a:xfrm>
        </p:grpSpPr>
        <p:sp>
          <p:nvSpPr>
            <p:cNvPr id="102" name="Freeform: Shape 101">
              <a:extLst>
                <a:ext uri="{FF2B5EF4-FFF2-40B4-BE49-F238E27FC236}">
                  <a16:creationId xmlns:a16="http://schemas.microsoft.com/office/drawing/2014/main" id="{845AA647-3B60-4C1E-B433-C364A9A02C84}"/>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3" name="TextBox 102">
              <a:extLst>
                <a:ext uri="{FF2B5EF4-FFF2-40B4-BE49-F238E27FC236}">
                  <a16:creationId xmlns:a16="http://schemas.microsoft.com/office/drawing/2014/main" id="{C0E3DB7D-F7E1-44D6-A460-9295D8D0CA3E}"/>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04" name="Group 103">
            <a:extLst>
              <a:ext uri="{FF2B5EF4-FFF2-40B4-BE49-F238E27FC236}">
                <a16:creationId xmlns:a16="http://schemas.microsoft.com/office/drawing/2014/main" id="{831952C9-25E3-48E0-A840-CCFE6F736615}"/>
              </a:ext>
            </a:extLst>
          </p:cNvPr>
          <p:cNvGrpSpPr/>
          <p:nvPr/>
        </p:nvGrpSpPr>
        <p:grpSpPr>
          <a:xfrm>
            <a:off x="326527" y="1421288"/>
            <a:ext cx="449217" cy="440921"/>
            <a:chOff x="8509473" y="6365223"/>
            <a:chExt cx="449217" cy="440921"/>
          </a:xfrm>
        </p:grpSpPr>
        <p:sp>
          <p:nvSpPr>
            <p:cNvPr id="105" name="Freeform: Shape 104">
              <a:extLst>
                <a:ext uri="{FF2B5EF4-FFF2-40B4-BE49-F238E27FC236}">
                  <a16:creationId xmlns:a16="http://schemas.microsoft.com/office/drawing/2014/main" id="{88994F8F-D221-41D8-B24D-FB3BDC04435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6" name="TextBox 105">
              <a:extLst>
                <a:ext uri="{FF2B5EF4-FFF2-40B4-BE49-F238E27FC236}">
                  <a16:creationId xmlns:a16="http://schemas.microsoft.com/office/drawing/2014/main" id="{E6AC5895-C8A9-4BB3-99D4-456C9DDAE891}"/>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07" name="Group 106">
            <a:extLst>
              <a:ext uri="{FF2B5EF4-FFF2-40B4-BE49-F238E27FC236}">
                <a16:creationId xmlns:a16="http://schemas.microsoft.com/office/drawing/2014/main" id="{24EF490D-4242-4934-A383-DBA8A5E0A118}"/>
              </a:ext>
            </a:extLst>
          </p:cNvPr>
          <p:cNvGrpSpPr/>
          <p:nvPr/>
        </p:nvGrpSpPr>
        <p:grpSpPr>
          <a:xfrm>
            <a:off x="326527" y="1421288"/>
            <a:ext cx="449217" cy="440921"/>
            <a:chOff x="8509473" y="6365223"/>
            <a:chExt cx="449217" cy="440921"/>
          </a:xfrm>
        </p:grpSpPr>
        <p:sp>
          <p:nvSpPr>
            <p:cNvPr id="108" name="Freeform: Shape 107">
              <a:extLst>
                <a:ext uri="{FF2B5EF4-FFF2-40B4-BE49-F238E27FC236}">
                  <a16:creationId xmlns:a16="http://schemas.microsoft.com/office/drawing/2014/main" id="{6D51B1A2-AC66-4102-87F5-271456DB3E1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9" name="TextBox 108">
              <a:extLst>
                <a:ext uri="{FF2B5EF4-FFF2-40B4-BE49-F238E27FC236}">
                  <a16:creationId xmlns:a16="http://schemas.microsoft.com/office/drawing/2014/main" id="{04EA34CD-0193-4293-A9B0-D63816928B50}"/>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10" name="Group 109">
            <a:extLst>
              <a:ext uri="{FF2B5EF4-FFF2-40B4-BE49-F238E27FC236}">
                <a16:creationId xmlns:a16="http://schemas.microsoft.com/office/drawing/2014/main" id="{F6F1E1EF-CD97-4D54-AA1F-9E14D2469407}"/>
              </a:ext>
            </a:extLst>
          </p:cNvPr>
          <p:cNvGrpSpPr/>
          <p:nvPr/>
        </p:nvGrpSpPr>
        <p:grpSpPr>
          <a:xfrm>
            <a:off x="326527" y="1421288"/>
            <a:ext cx="449217" cy="440921"/>
            <a:chOff x="8509473" y="6365223"/>
            <a:chExt cx="449217" cy="440921"/>
          </a:xfrm>
        </p:grpSpPr>
        <p:sp>
          <p:nvSpPr>
            <p:cNvPr id="111" name="Freeform: Shape 110">
              <a:extLst>
                <a:ext uri="{FF2B5EF4-FFF2-40B4-BE49-F238E27FC236}">
                  <a16:creationId xmlns:a16="http://schemas.microsoft.com/office/drawing/2014/main" id="{69F9F7FE-6496-4C62-8994-95CAF93BF97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2" name="TextBox 111">
              <a:extLst>
                <a:ext uri="{FF2B5EF4-FFF2-40B4-BE49-F238E27FC236}">
                  <a16:creationId xmlns:a16="http://schemas.microsoft.com/office/drawing/2014/main" id="{EEF1F59B-D693-4E0B-9479-5DB7286D58E2}"/>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113" name="Group 112">
            <a:extLst>
              <a:ext uri="{FF2B5EF4-FFF2-40B4-BE49-F238E27FC236}">
                <a16:creationId xmlns:a16="http://schemas.microsoft.com/office/drawing/2014/main" id="{A1030C09-7233-458C-B8BB-FD8B6DD178DD}"/>
              </a:ext>
            </a:extLst>
          </p:cNvPr>
          <p:cNvGrpSpPr/>
          <p:nvPr/>
        </p:nvGrpSpPr>
        <p:grpSpPr>
          <a:xfrm>
            <a:off x="326819" y="1983980"/>
            <a:ext cx="436893" cy="445537"/>
            <a:chOff x="8961088" y="6365223"/>
            <a:chExt cx="436893" cy="445537"/>
          </a:xfrm>
        </p:grpSpPr>
        <p:sp>
          <p:nvSpPr>
            <p:cNvPr id="114" name="Freeform: Shape 113">
              <a:extLst>
                <a:ext uri="{FF2B5EF4-FFF2-40B4-BE49-F238E27FC236}">
                  <a16:creationId xmlns:a16="http://schemas.microsoft.com/office/drawing/2014/main" id="{25347989-6AA2-4ECD-9F04-9F1B06C355A8}"/>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5" name="TextBox 114">
              <a:extLst>
                <a:ext uri="{FF2B5EF4-FFF2-40B4-BE49-F238E27FC236}">
                  <a16:creationId xmlns:a16="http://schemas.microsoft.com/office/drawing/2014/main" id="{B9272F14-F443-4467-9A8E-43D19C9CD7F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16" name="Group 115">
            <a:extLst>
              <a:ext uri="{FF2B5EF4-FFF2-40B4-BE49-F238E27FC236}">
                <a16:creationId xmlns:a16="http://schemas.microsoft.com/office/drawing/2014/main" id="{42AD791F-3D5A-4C17-A1A9-087F7C4A9A79}"/>
              </a:ext>
            </a:extLst>
          </p:cNvPr>
          <p:cNvGrpSpPr/>
          <p:nvPr/>
        </p:nvGrpSpPr>
        <p:grpSpPr>
          <a:xfrm>
            <a:off x="326819" y="1983980"/>
            <a:ext cx="436893" cy="445537"/>
            <a:chOff x="8961088" y="6365223"/>
            <a:chExt cx="436893" cy="445537"/>
          </a:xfrm>
        </p:grpSpPr>
        <p:sp>
          <p:nvSpPr>
            <p:cNvPr id="117" name="Freeform: Shape 116">
              <a:extLst>
                <a:ext uri="{FF2B5EF4-FFF2-40B4-BE49-F238E27FC236}">
                  <a16:creationId xmlns:a16="http://schemas.microsoft.com/office/drawing/2014/main" id="{B3593BA9-F62A-4EE3-BB6F-31469A4FA04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8" name="TextBox 117">
              <a:extLst>
                <a:ext uri="{FF2B5EF4-FFF2-40B4-BE49-F238E27FC236}">
                  <a16:creationId xmlns:a16="http://schemas.microsoft.com/office/drawing/2014/main" id="{DAF473CC-7BA8-49BC-85F0-C20846A7069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19" name="Group 118">
            <a:extLst>
              <a:ext uri="{FF2B5EF4-FFF2-40B4-BE49-F238E27FC236}">
                <a16:creationId xmlns:a16="http://schemas.microsoft.com/office/drawing/2014/main" id="{3AF1DE20-FA7B-4E98-B601-776196509635}"/>
              </a:ext>
            </a:extLst>
          </p:cNvPr>
          <p:cNvGrpSpPr/>
          <p:nvPr/>
        </p:nvGrpSpPr>
        <p:grpSpPr>
          <a:xfrm>
            <a:off x="326819" y="1983980"/>
            <a:ext cx="436893" cy="445537"/>
            <a:chOff x="8961088" y="6365223"/>
            <a:chExt cx="436893" cy="445537"/>
          </a:xfrm>
        </p:grpSpPr>
        <p:sp>
          <p:nvSpPr>
            <p:cNvPr id="120" name="Freeform: Shape 119">
              <a:extLst>
                <a:ext uri="{FF2B5EF4-FFF2-40B4-BE49-F238E27FC236}">
                  <a16:creationId xmlns:a16="http://schemas.microsoft.com/office/drawing/2014/main" id="{911759D9-9953-452D-80CE-4EBC8C126F7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1" name="TextBox 120">
              <a:extLst>
                <a:ext uri="{FF2B5EF4-FFF2-40B4-BE49-F238E27FC236}">
                  <a16:creationId xmlns:a16="http://schemas.microsoft.com/office/drawing/2014/main" id="{35D5F63E-1573-4725-8195-7103581CF99F}"/>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22" name="Group 121">
            <a:extLst>
              <a:ext uri="{FF2B5EF4-FFF2-40B4-BE49-F238E27FC236}">
                <a16:creationId xmlns:a16="http://schemas.microsoft.com/office/drawing/2014/main" id="{58514784-D39A-474C-B6C8-118AE15457AF}"/>
              </a:ext>
            </a:extLst>
          </p:cNvPr>
          <p:cNvGrpSpPr/>
          <p:nvPr/>
        </p:nvGrpSpPr>
        <p:grpSpPr>
          <a:xfrm>
            <a:off x="326819" y="1983980"/>
            <a:ext cx="436893" cy="445537"/>
            <a:chOff x="8961088" y="6365223"/>
            <a:chExt cx="436893" cy="445537"/>
          </a:xfrm>
        </p:grpSpPr>
        <p:sp>
          <p:nvSpPr>
            <p:cNvPr id="123" name="Freeform: Shape 122">
              <a:extLst>
                <a:ext uri="{FF2B5EF4-FFF2-40B4-BE49-F238E27FC236}">
                  <a16:creationId xmlns:a16="http://schemas.microsoft.com/office/drawing/2014/main" id="{131D328F-C435-4CB1-ADD3-5C90A07C0DE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4" name="TextBox 123">
              <a:extLst>
                <a:ext uri="{FF2B5EF4-FFF2-40B4-BE49-F238E27FC236}">
                  <a16:creationId xmlns:a16="http://schemas.microsoft.com/office/drawing/2014/main" id="{3297516E-B162-4294-BD2C-39C25F07460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25" name="Group 124">
            <a:extLst>
              <a:ext uri="{FF2B5EF4-FFF2-40B4-BE49-F238E27FC236}">
                <a16:creationId xmlns:a16="http://schemas.microsoft.com/office/drawing/2014/main" id="{896A1A80-457F-4A04-B50E-CCCCC3C90845}"/>
              </a:ext>
            </a:extLst>
          </p:cNvPr>
          <p:cNvGrpSpPr/>
          <p:nvPr/>
        </p:nvGrpSpPr>
        <p:grpSpPr>
          <a:xfrm>
            <a:off x="326819" y="1983980"/>
            <a:ext cx="436893" cy="445537"/>
            <a:chOff x="8961088" y="6365223"/>
            <a:chExt cx="436893" cy="445537"/>
          </a:xfrm>
        </p:grpSpPr>
        <p:sp>
          <p:nvSpPr>
            <p:cNvPr id="126" name="Freeform: Shape 125">
              <a:extLst>
                <a:ext uri="{FF2B5EF4-FFF2-40B4-BE49-F238E27FC236}">
                  <a16:creationId xmlns:a16="http://schemas.microsoft.com/office/drawing/2014/main" id="{DBE43B53-1C1F-4E57-8C18-130A24E228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7" name="TextBox 126">
              <a:extLst>
                <a:ext uri="{FF2B5EF4-FFF2-40B4-BE49-F238E27FC236}">
                  <a16:creationId xmlns:a16="http://schemas.microsoft.com/office/drawing/2014/main" id="{6CAB0055-2DE1-444F-B965-B5563750A49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28" name="Group 127">
            <a:extLst>
              <a:ext uri="{FF2B5EF4-FFF2-40B4-BE49-F238E27FC236}">
                <a16:creationId xmlns:a16="http://schemas.microsoft.com/office/drawing/2014/main" id="{0169D16E-3092-4F64-8F6F-0F391F296BB4}"/>
              </a:ext>
            </a:extLst>
          </p:cNvPr>
          <p:cNvGrpSpPr/>
          <p:nvPr/>
        </p:nvGrpSpPr>
        <p:grpSpPr>
          <a:xfrm>
            <a:off x="326819" y="1983980"/>
            <a:ext cx="436893" cy="445537"/>
            <a:chOff x="8961088" y="6365223"/>
            <a:chExt cx="436893" cy="445537"/>
          </a:xfrm>
        </p:grpSpPr>
        <p:sp>
          <p:nvSpPr>
            <p:cNvPr id="129" name="Freeform: Shape 128">
              <a:extLst>
                <a:ext uri="{FF2B5EF4-FFF2-40B4-BE49-F238E27FC236}">
                  <a16:creationId xmlns:a16="http://schemas.microsoft.com/office/drawing/2014/main" id="{379D6837-442B-4929-A761-4D79616BF1C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0" name="TextBox 129">
              <a:extLst>
                <a:ext uri="{FF2B5EF4-FFF2-40B4-BE49-F238E27FC236}">
                  <a16:creationId xmlns:a16="http://schemas.microsoft.com/office/drawing/2014/main" id="{C709F135-DE1D-4991-9A21-DA943B2DC7A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31" name="Group 130">
            <a:extLst>
              <a:ext uri="{FF2B5EF4-FFF2-40B4-BE49-F238E27FC236}">
                <a16:creationId xmlns:a16="http://schemas.microsoft.com/office/drawing/2014/main" id="{A18F60C0-E200-4309-ADCD-F9FF60C927C5}"/>
              </a:ext>
            </a:extLst>
          </p:cNvPr>
          <p:cNvGrpSpPr/>
          <p:nvPr/>
        </p:nvGrpSpPr>
        <p:grpSpPr>
          <a:xfrm>
            <a:off x="326819" y="1983980"/>
            <a:ext cx="436893" cy="445537"/>
            <a:chOff x="8961088" y="6365223"/>
            <a:chExt cx="436893" cy="445537"/>
          </a:xfrm>
        </p:grpSpPr>
        <p:sp>
          <p:nvSpPr>
            <p:cNvPr id="132" name="Freeform: Shape 131">
              <a:extLst>
                <a:ext uri="{FF2B5EF4-FFF2-40B4-BE49-F238E27FC236}">
                  <a16:creationId xmlns:a16="http://schemas.microsoft.com/office/drawing/2014/main" id="{16034CE7-FC88-43C6-8F73-7F23FEFF07E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3" name="TextBox 132">
              <a:extLst>
                <a:ext uri="{FF2B5EF4-FFF2-40B4-BE49-F238E27FC236}">
                  <a16:creationId xmlns:a16="http://schemas.microsoft.com/office/drawing/2014/main" id="{70834404-01FE-4B0F-ABAB-8BC00DBD642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34" name="Group 133">
            <a:extLst>
              <a:ext uri="{FF2B5EF4-FFF2-40B4-BE49-F238E27FC236}">
                <a16:creationId xmlns:a16="http://schemas.microsoft.com/office/drawing/2014/main" id="{392313EE-B20D-4F84-8222-24FDE867D2B3}"/>
              </a:ext>
            </a:extLst>
          </p:cNvPr>
          <p:cNvGrpSpPr/>
          <p:nvPr/>
        </p:nvGrpSpPr>
        <p:grpSpPr>
          <a:xfrm>
            <a:off x="326819" y="1983980"/>
            <a:ext cx="436893" cy="445537"/>
            <a:chOff x="8961088" y="6365223"/>
            <a:chExt cx="436893" cy="445537"/>
          </a:xfrm>
        </p:grpSpPr>
        <p:sp>
          <p:nvSpPr>
            <p:cNvPr id="135" name="Freeform: Shape 134">
              <a:extLst>
                <a:ext uri="{FF2B5EF4-FFF2-40B4-BE49-F238E27FC236}">
                  <a16:creationId xmlns:a16="http://schemas.microsoft.com/office/drawing/2014/main" id="{8728A963-A9FF-4004-98BF-556E906B0D4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6" name="TextBox 135">
              <a:extLst>
                <a:ext uri="{FF2B5EF4-FFF2-40B4-BE49-F238E27FC236}">
                  <a16:creationId xmlns:a16="http://schemas.microsoft.com/office/drawing/2014/main" id="{775CAE89-89CD-47C5-96D3-EACACC5E7E1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37" name="Group 136">
            <a:extLst>
              <a:ext uri="{FF2B5EF4-FFF2-40B4-BE49-F238E27FC236}">
                <a16:creationId xmlns:a16="http://schemas.microsoft.com/office/drawing/2014/main" id="{A5CBD2E9-F0F0-4C9F-B1CC-241006F8E0AA}"/>
              </a:ext>
            </a:extLst>
          </p:cNvPr>
          <p:cNvGrpSpPr/>
          <p:nvPr/>
        </p:nvGrpSpPr>
        <p:grpSpPr>
          <a:xfrm>
            <a:off x="326819" y="1983980"/>
            <a:ext cx="436893" cy="445537"/>
            <a:chOff x="8961088" y="6365223"/>
            <a:chExt cx="436893" cy="445537"/>
          </a:xfrm>
        </p:grpSpPr>
        <p:sp>
          <p:nvSpPr>
            <p:cNvPr id="138" name="Freeform: Shape 137">
              <a:extLst>
                <a:ext uri="{FF2B5EF4-FFF2-40B4-BE49-F238E27FC236}">
                  <a16:creationId xmlns:a16="http://schemas.microsoft.com/office/drawing/2014/main" id="{95C79EEA-069F-4286-AC22-8D2B2D9C449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9" name="TextBox 138">
              <a:extLst>
                <a:ext uri="{FF2B5EF4-FFF2-40B4-BE49-F238E27FC236}">
                  <a16:creationId xmlns:a16="http://schemas.microsoft.com/office/drawing/2014/main" id="{573B2CDE-307B-4BF2-9DCC-C81DF1F33EDE}"/>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140" name="Group 139">
            <a:extLst>
              <a:ext uri="{FF2B5EF4-FFF2-40B4-BE49-F238E27FC236}">
                <a16:creationId xmlns:a16="http://schemas.microsoft.com/office/drawing/2014/main" id="{944AE0F0-5835-4C55-A727-385E6D8C0D73}"/>
              </a:ext>
            </a:extLst>
          </p:cNvPr>
          <p:cNvGrpSpPr/>
          <p:nvPr/>
        </p:nvGrpSpPr>
        <p:grpSpPr>
          <a:xfrm>
            <a:off x="335439" y="2550646"/>
            <a:ext cx="436213" cy="426306"/>
            <a:chOff x="8961050" y="5848303"/>
            <a:chExt cx="436213" cy="426306"/>
          </a:xfrm>
        </p:grpSpPr>
        <p:sp>
          <p:nvSpPr>
            <p:cNvPr id="141" name="Freeform: Shape 140">
              <a:extLst>
                <a:ext uri="{FF2B5EF4-FFF2-40B4-BE49-F238E27FC236}">
                  <a16:creationId xmlns:a16="http://schemas.microsoft.com/office/drawing/2014/main" id="{316A5427-1169-45DD-93B5-A3CE85456251}"/>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2" name="TextBox 141">
              <a:extLst>
                <a:ext uri="{FF2B5EF4-FFF2-40B4-BE49-F238E27FC236}">
                  <a16:creationId xmlns:a16="http://schemas.microsoft.com/office/drawing/2014/main" id="{3875A80F-22D5-43A4-B71C-97BC1A0B28A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43" name="Group 142">
            <a:extLst>
              <a:ext uri="{FF2B5EF4-FFF2-40B4-BE49-F238E27FC236}">
                <a16:creationId xmlns:a16="http://schemas.microsoft.com/office/drawing/2014/main" id="{7DFA063D-3080-4553-8576-9CB5D719CC51}"/>
              </a:ext>
            </a:extLst>
          </p:cNvPr>
          <p:cNvGrpSpPr/>
          <p:nvPr/>
        </p:nvGrpSpPr>
        <p:grpSpPr>
          <a:xfrm>
            <a:off x="335439" y="2550646"/>
            <a:ext cx="436213" cy="426306"/>
            <a:chOff x="8961050" y="5848303"/>
            <a:chExt cx="436213" cy="426306"/>
          </a:xfrm>
        </p:grpSpPr>
        <p:sp>
          <p:nvSpPr>
            <p:cNvPr id="144" name="Freeform: Shape 143">
              <a:extLst>
                <a:ext uri="{FF2B5EF4-FFF2-40B4-BE49-F238E27FC236}">
                  <a16:creationId xmlns:a16="http://schemas.microsoft.com/office/drawing/2014/main" id="{26542E5E-460C-49F4-A3C4-7CD4E0C2B9E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5" name="TextBox 144">
              <a:extLst>
                <a:ext uri="{FF2B5EF4-FFF2-40B4-BE49-F238E27FC236}">
                  <a16:creationId xmlns:a16="http://schemas.microsoft.com/office/drawing/2014/main" id="{C236EECB-833F-46E3-9E19-62ABE92A3452}"/>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46" name="Group 145">
            <a:extLst>
              <a:ext uri="{FF2B5EF4-FFF2-40B4-BE49-F238E27FC236}">
                <a16:creationId xmlns:a16="http://schemas.microsoft.com/office/drawing/2014/main" id="{C5967D67-128E-4207-AC0D-1BC7D608D4B5}"/>
              </a:ext>
            </a:extLst>
          </p:cNvPr>
          <p:cNvGrpSpPr/>
          <p:nvPr/>
        </p:nvGrpSpPr>
        <p:grpSpPr>
          <a:xfrm>
            <a:off x="335439" y="2550646"/>
            <a:ext cx="436213" cy="426306"/>
            <a:chOff x="8961050" y="5848303"/>
            <a:chExt cx="436213" cy="426306"/>
          </a:xfrm>
        </p:grpSpPr>
        <p:sp>
          <p:nvSpPr>
            <p:cNvPr id="147" name="Freeform: Shape 146">
              <a:extLst>
                <a:ext uri="{FF2B5EF4-FFF2-40B4-BE49-F238E27FC236}">
                  <a16:creationId xmlns:a16="http://schemas.microsoft.com/office/drawing/2014/main" id="{245E28D9-F398-4EFB-8D13-A7114CDF50F7}"/>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8" name="TextBox 147">
              <a:extLst>
                <a:ext uri="{FF2B5EF4-FFF2-40B4-BE49-F238E27FC236}">
                  <a16:creationId xmlns:a16="http://schemas.microsoft.com/office/drawing/2014/main" id="{B45A6588-2F84-486F-AD73-7420E9A8F74E}"/>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49" name="Group 148">
            <a:extLst>
              <a:ext uri="{FF2B5EF4-FFF2-40B4-BE49-F238E27FC236}">
                <a16:creationId xmlns:a16="http://schemas.microsoft.com/office/drawing/2014/main" id="{29E86DFF-D67C-4332-8E61-82A7A095EC16}"/>
              </a:ext>
            </a:extLst>
          </p:cNvPr>
          <p:cNvGrpSpPr/>
          <p:nvPr/>
        </p:nvGrpSpPr>
        <p:grpSpPr>
          <a:xfrm>
            <a:off x="335439" y="2550646"/>
            <a:ext cx="436213" cy="426306"/>
            <a:chOff x="8961050" y="5848303"/>
            <a:chExt cx="436213" cy="426306"/>
          </a:xfrm>
        </p:grpSpPr>
        <p:sp>
          <p:nvSpPr>
            <p:cNvPr id="150" name="Freeform: Shape 149">
              <a:extLst>
                <a:ext uri="{FF2B5EF4-FFF2-40B4-BE49-F238E27FC236}">
                  <a16:creationId xmlns:a16="http://schemas.microsoft.com/office/drawing/2014/main" id="{37DB570B-87EA-43C7-97F7-6D2BA5848ED2}"/>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1" name="TextBox 150">
              <a:extLst>
                <a:ext uri="{FF2B5EF4-FFF2-40B4-BE49-F238E27FC236}">
                  <a16:creationId xmlns:a16="http://schemas.microsoft.com/office/drawing/2014/main" id="{51FA3BD3-BA96-4439-B7CA-DB5B2B25D027}"/>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52" name="Group 151">
            <a:extLst>
              <a:ext uri="{FF2B5EF4-FFF2-40B4-BE49-F238E27FC236}">
                <a16:creationId xmlns:a16="http://schemas.microsoft.com/office/drawing/2014/main" id="{0751847D-2C69-42CF-A3B0-637C8ED4D9CE}"/>
              </a:ext>
            </a:extLst>
          </p:cNvPr>
          <p:cNvGrpSpPr/>
          <p:nvPr/>
        </p:nvGrpSpPr>
        <p:grpSpPr>
          <a:xfrm>
            <a:off x="335439" y="2550646"/>
            <a:ext cx="436213" cy="426306"/>
            <a:chOff x="8961050" y="5848303"/>
            <a:chExt cx="436213" cy="426306"/>
          </a:xfrm>
        </p:grpSpPr>
        <p:sp>
          <p:nvSpPr>
            <p:cNvPr id="153" name="Freeform: Shape 152">
              <a:extLst>
                <a:ext uri="{FF2B5EF4-FFF2-40B4-BE49-F238E27FC236}">
                  <a16:creationId xmlns:a16="http://schemas.microsoft.com/office/drawing/2014/main" id="{E57B0C5B-8BFA-43B1-87D4-E1333382ABA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4" name="TextBox 153">
              <a:extLst>
                <a:ext uri="{FF2B5EF4-FFF2-40B4-BE49-F238E27FC236}">
                  <a16:creationId xmlns:a16="http://schemas.microsoft.com/office/drawing/2014/main" id="{BEA19688-A201-4828-9B1E-B523DADF99BD}"/>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55" name="Group 154">
            <a:extLst>
              <a:ext uri="{FF2B5EF4-FFF2-40B4-BE49-F238E27FC236}">
                <a16:creationId xmlns:a16="http://schemas.microsoft.com/office/drawing/2014/main" id="{72A197D6-E668-4867-91EE-B9AC64FC6B26}"/>
              </a:ext>
            </a:extLst>
          </p:cNvPr>
          <p:cNvGrpSpPr/>
          <p:nvPr/>
        </p:nvGrpSpPr>
        <p:grpSpPr>
          <a:xfrm>
            <a:off x="335439" y="2550646"/>
            <a:ext cx="436213" cy="426306"/>
            <a:chOff x="8961050" y="5848303"/>
            <a:chExt cx="436213" cy="426306"/>
          </a:xfrm>
        </p:grpSpPr>
        <p:sp>
          <p:nvSpPr>
            <p:cNvPr id="156" name="Freeform: Shape 155">
              <a:extLst>
                <a:ext uri="{FF2B5EF4-FFF2-40B4-BE49-F238E27FC236}">
                  <a16:creationId xmlns:a16="http://schemas.microsoft.com/office/drawing/2014/main" id="{F5AE5FB8-EA64-4CE3-9884-9C206797D82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7" name="TextBox 156">
              <a:extLst>
                <a:ext uri="{FF2B5EF4-FFF2-40B4-BE49-F238E27FC236}">
                  <a16:creationId xmlns:a16="http://schemas.microsoft.com/office/drawing/2014/main" id="{98DB69CA-5BA8-41B1-ADF5-5C557D1E6A0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58" name="Group 157">
            <a:extLst>
              <a:ext uri="{FF2B5EF4-FFF2-40B4-BE49-F238E27FC236}">
                <a16:creationId xmlns:a16="http://schemas.microsoft.com/office/drawing/2014/main" id="{4A54B31E-CCA1-484E-ABD6-E5FDE91BCB36}"/>
              </a:ext>
            </a:extLst>
          </p:cNvPr>
          <p:cNvGrpSpPr/>
          <p:nvPr/>
        </p:nvGrpSpPr>
        <p:grpSpPr>
          <a:xfrm>
            <a:off x="335439" y="2550646"/>
            <a:ext cx="436213" cy="426306"/>
            <a:chOff x="8961050" y="5848303"/>
            <a:chExt cx="436213" cy="426306"/>
          </a:xfrm>
        </p:grpSpPr>
        <p:sp>
          <p:nvSpPr>
            <p:cNvPr id="159" name="Freeform: Shape 158">
              <a:extLst>
                <a:ext uri="{FF2B5EF4-FFF2-40B4-BE49-F238E27FC236}">
                  <a16:creationId xmlns:a16="http://schemas.microsoft.com/office/drawing/2014/main" id="{A74E63B1-4CF0-4BE0-95C4-B6EA53F5EE6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0" name="TextBox 159">
              <a:extLst>
                <a:ext uri="{FF2B5EF4-FFF2-40B4-BE49-F238E27FC236}">
                  <a16:creationId xmlns:a16="http://schemas.microsoft.com/office/drawing/2014/main" id="{F641466C-D2C0-4E0E-875E-8E451C2B429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61" name="Group 160">
            <a:extLst>
              <a:ext uri="{FF2B5EF4-FFF2-40B4-BE49-F238E27FC236}">
                <a16:creationId xmlns:a16="http://schemas.microsoft.com/office/drawing/2014/main" id="{840A8B4C-AC8F-45EF-81E7-45A992081743}"/>
              </a:ext>
            </a:extLst>
          </p:cNvPr>
          <p:cNvGrpSpPr/>
          <p:nvPr/>
        </p:nvGrpSpPr>
        <p:grpSpPr>
          <a:xfrm>
            <a:off x="335439" y="2550646"/>
            <a:ext cx="436213" cy="426306"/>
            <a:chOff x="8961050" y="5848303"/>
            <a:chExt cx="436213" cy="426306"/>
          </a:xfrm>
        </p:grpSpPr>
        <p:sp>
          <p:nvSpPr>
            <p:cNvPr id="162" name="Freeform: Shape 161">
              <a:extLst>
                <a:ext uri="{FF2B5EF4-FFF2-40B4-BE49-F238E27FC236}">
                  <a16:creationId xmlns:a16="http://schemas.microsoft.com/office/drawing/2014/main" id="{6C525E62-196C-4F1D-B750-3B3AC705F2BD}"/>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3" name="TextBox 162">
              <a:extLst>
                <a:ext uri="{FF2B5EF4-FFF2-40B4-BE49-F238E27FC236}">
                  <a16:creationId xmlns:a16="http://schemas.microsoft.com/office/drawing/2014/main" id="{199685F5-7365-419D-9FAD-2589A8897EC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64" name="Group 163">
            <a:extLst>
              <a:ext uri="{FF2B5EF4-FFF2-40B4-BE49-F238E27FC236}">
                <a16:creationId xmlns:a16="http://schemas.microsoft.com/office/drawing/2014/main" id="{F45F4182-406B-46F0-AA3F-2C9342DA3B60}"/>
              </a:ext>
            </a:extLst>
          </p:cNvPr>
          <p:cNvGrpSpPr/>
          <p:nvPr/>
        </p:nvGrpSpPr>
        <p:grpSpPr>
          <a:xfrm>
            <a:off x="335439" y="2538256"/>
            <a:ext cx="436213" cy="426306"/>
            <a:chOff x="8961050" y="5848303"/>
            <a:chExt cx="436213" cy="426306"/>
          </a:xfrm>
        </p:grpSpPr>
        <p:sp>
          <p:nvSpPr>
            <p:cNvPr id="165" name="Freeform: Shape 164">
              <a:extLst>
                <a:ext uri="{FF2B5EF4-FFF2-40B4-BE49-F238E27FC236}">
                  <a16:creationId xmlns:a16="http://schemas.microsoft.com/office/drawing/2014/main" id="{BC3CF147-787A-4766-9A95-6580B27E946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6" name="TextBox 165">
              <a:extLst>
                <a:ext uri="{FF2B5EF4-FFF2-40B4-BE49-F238E27FC236}">
                  <a16:creationId xmlns:a16="http://schemas.microsoft.com/office/drawing/2014/main" id="{57F8CD40-4D54-4D96-9A7D-C881A8696EE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167" name="Group 166">
            <a:extLst>
              <a:ext uri="{FF2B5EF4-FFF2-40B4-BE49-F238E27FC236}">
                <a16:creationId xmlns:a16="http://schemas.microsoft.com/office/drawing/2014/main" id="{C4355FD6-B245-4690-9CC9-F03725AE4418}"/>
              </a:ext>
            </a:extLst>
          </p:cNvPr>
          <p:cNvGrpSpPr/>
          <p:nvPr/>
        </p:nvGrpSpPr>
        <p:grpSpPr>
          <a:xfrm>
            <a:off x="330650" y="3080710"/>
            <a:ext cx="441002" cy="422459"/>
            <a:chOff x="8518241" y="5857535"/>
            <a:chExt cx="441002" cy="422459"/>
          </a:xfrm>
        </p:grpSpPr>
        <p:sp>
          <p:nvSpPr>
            <p:cNvPr id="168" name="Freeform: Shape 167">
              <a:extLst>
                <a:ext uri="{FF2B5EF4-FFF2-40B4-BE49-F238E27FC236}">
                  <a16:creationId xmlns:a16="http://schemas.microsoft.com/office/drawing/2014/main" id="{55C6600F-2291-41FC-B849-FE4E1C5D297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9" name="TextBox 168">
              <a:extLst>
                <a:ext uri="{FF2B5EF4-FFF2-40B4-BE49-F238E27FC236}">
                  <a16:creationId xmlns:a16="http://schemas.microsoft.com/office/drawing/2014/main" id="{D4672BE7-E895-4BF9-88E1-D8DC725A967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0" name="Group 169">
            <a:extLst>
              <a:ext uri="{FF2B5EF4-FFF2-40B4-BE49-F238E27FC236}">
                <a16:creationId xmlns:a16="http://schemas.microsoft.com/office/drawing/2014/main" id="{8B2F6C4F-3513-47ED-B3FC-BB276EE6681B}"/>
              </a:ext>
            </a:extLst>
          </p:cNvPr>
          <p:cNvGrpSpPr/>
          <p:nvPr/>
        </p:nvGrpSpPr>
        <p:grpSpPr>
          <a:xfrm>
            <a:off x="330650" y="3080710"/>
            <a:ext cx="441002" cy="422459"/>
            <a:chOff x="8518241" y="5857535"/>
            <a:chExt cx="441002" cy="422459"/>
          </a:xfrm>
        </p:grpSpPr>
        <p:sp>
          <p:nvSpPr>
            <p:cNvPr id="171" name="Freeform: Shape 170">
              <a:extLst>
                <a:ext uri="{FF2B5EF4-FFF2-40B4-BE49-F238E27FC236}">
                  <a16:creationId xmlns:a16="http://schemas.microsoft.com/office/drawing/2014/main" id="{504CE3E1-9105-4D5C-877A-98F8A6BE3404}"/>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2" name="TextBox 171">
              <a:extLst>
                <a:ext uri="{FF2B5EF4-FFF2-40B4-BE49-F238E27FC236}">
                  <a16:creationId xmlns:a16="http://schemas.microsoft.com/office/drawing/2014/main" id="{9B6E3747-8E35-4D80-95B4-F50E5924605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3" name="Group 172">
            <a:extLst>
              <a:ext uri="{FF2B5EF4-FFF2-40B4-BE49-F238E27FC236}">
                <a16:creationId xmlns:a16="http://schemas.microsoft.com/office/drawing/2014/main" id="{D5C0991F-595B-48F2-A9B5-B12749BE967A}"/>
              </a:ext>
            </a:extLst>
          </p:cNvPr>
          <p:cNvGrpSpPr/>
          <p:nvPr/>
        </p:nvGrpSpPr>
        <p:grpSpPr>
          <a:xfrm>
            <a:off x="330650" y="3080710"/>
            <a:ext cx="441002" cy="422459"/>
            <a:chOff x="8518241" y="5857535"/>
            <a:chExt cx="441002" cy="422459"/>
          </a:xfrm>
        </p:grpSpPr>
        <p:sp>
          <p:nvSpPr>
            <p:cNvPr id="174" name="Freeform: Shape 173">
              <a:extLst>
                <a:ext uri="{FF2B5EF4-FFF2-40B4-BE49-F238E27FC236}">
                  <a16:creationId xmlns:a16="http://schemas.microsoft.com/office/drawing/2014/main" id="{CCCE5585-72C9-4BDC-B7B8-0C16A1DB38E7}"/>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5" name="TextBox 174">
              <a:extLst>
                <a:ext uri="{FF2B5EF4-FFF2-40B4-BE49-F238E27FC236}">
                  <a16:creationId xmlns:a16="http://schemas.microsoft.com/office/drawing/2014/main" id="{FDE4B82F-9B48-4CA5-83EB-665F74F1578B}"/>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6" name="Group 175">
            <a:extLst>
              <a:ext uri="{FF2B5EF4-FFF2-40B4-BE49-F238E27FC236}">
                <a16:creationId xmlns:a16="http://schemas.microsoft.com/office/drawing/2014/main" id="{8580FB42-A062-4DAA-8A39-87FA19B2C7C6}"/>
              </a:ext>
            </a:extLst>
          </p:cNvPr>
          <p:cNvGrpSpPr/>
          <p:nvPr/>
        </p:nvGrpSpPr>
        <p:grpSpPr>
          <a:xfrm>
            <a:off x="330650" y="3080710"/>
            <a:ext cx="441002" cy="422459"/>
            <a:chOff x="8518241" y="5857535"/>
            <a:chExt cx="441002" cy="422459"/>
          </a:xfrm>
        </p:grpSpPr>
        <p:sp>
          <p:nvSpPr>
            <p:cNvPr id="177" name="Freeform: Shape 176">
              <a:extLst>
                <a:ext uri="{FF2B5EF4-FFF2-40B4-BE49-F238E27FC236}">
                  <a16:creationId xmlns:a16="http://schemas.microsoft.com/office/drawing/2014/main" id="{F2FF64E3-2D58-439A-BD50-264F6CFEF22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8" name="TextBox 177">
              <a:extLst>
                <a:ext uri="{FF2B5EF4-FFF2-40B4-BE49-F238E27FC236}">
                  <a16:creationId xmlns:a16="http://schemas.microsoft.com/office/drawing/2014/main" id="{8D39F2F0-FC64-4FFB-BCB9-C98332E4FF6A}"/>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79" name="Group 178">
            <a:extLst>
              <a:ext uri="{FF2B5EF4-FFF2-40B4-BE49-F238E27FC236}">
                <a16:creationId xmlns:a16="http://schemas.microsoft.com/office/drawing/2014/main" id="{589DDF3A-90F5-4055-A1F3-10136537499F}"/>
              </a:ext>
            </a:extLst>
          </p:cNvPr>
          <p:cNvGrpSpPr/>
          <p:nvPr/>
        </p:nvGrpSpPr>
        <p:grpSpPr>
          <a:xfrm>
            <a:off x="330650" y="3080710"/>
            <a:ext cx="441002" cy="422459"/>
            <a:chOff x="8518241" y="5857535"/>
            <a:chExt cx="441002" cy="422459"/>
          </a:xfrm>
        </p:grpSpPr>
        <p:sp>
          <p:nvSpPr>
            <p:cNvPr id="180" name="Freeform: Shape 179">
              <a:extLst>
                <a:ext uri="{FF2B5EF4-FFF2-40B4-BE49-F238E27FC236}">
                  <a16:creationId xmlns:a16="http://schemas.microsoft.com/office/drawing/2014/main" id="{E4898254-BD2D-45D1-BD25-5A0D4A06DDBB}"/>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1" name="TextBox 180">
              <a:extLst>
                <a:ext uri="{FF2B5EF4-FFF2-40B4-BE49-F238E27FC236}">
                  <a16:creationId xmlns:a16="http://schemas.microsoft.com/office/drawing/2014/main" id="{5C59A67D-4CB5-49B4-81D6-A10C838FB15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82" name="Group 181">
            <a:extLst>
              <a:ext uri="{FF2B5EF4-FFF2-40B4-BE49-F238E27FC236}">
                <a16:creationId xmlns:a16="http://schemas.microsoft.com/office/drawing/2014/main" id="{47F1C0F0-1B78-42CD-9B16-361C025F8B71}"/>
              </a:ext>
            </a:extLst>
          </p:cNvPr>
          <p:cNvGrpSpPr/>
          <p:nvPr/>
        </p:nvGrpSpPr>
        <p:grpSpPr>
          <a:xfrm>
            <a:off x="330650" y="3080710"/>
            <a:ext cx="441002" cy="422459"/>
            <a:chOff x="8518241" y="5857535"/>
            <a:chExt cx="441002" cy="422459"/>
          </a:xfrm>
        </p:grpSpPr>
        <p:sp>
          <p:nvSpPr>
            <p:cNvPr id="183" name="Freeform: Shape 182">
              <a:extLst>
                <a:ext uri="{FF2B5EF4-FFF2-40B4-BE49-F238E27FC236}">
                  <a16:creationId xmlns:a16="http://schemas.microsoft.com/office/drawing/2014/main" id="{327AF659-0B4B-4F2C-B7E8-18CC60FD9FD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4" name="TextBox 183">
              <a:extLst>
                <a:ext uri="{FF2B5EF4-FFF2-40B4-BE49-F238E27FC236}">
                  <a16:creationId xmlns:a16="http://schemas.microsoft.com/office/drawing/2014/main" id="{F4D6AA83-2402-4EA9-9286-E755A00D89A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85" name="Group 184">
            <a:extLst>
              <a:ext uri="{FF2B5EF4-FFF2-40B4-BE49-F238E27FC236}">
                <a16:creationId xmlns:a16="http://schemas.microsoft.com/office/drawing/2014/main" id="{6967BAFD-2272-492A-BF40-AE914682057A}"/>
              </a:ext>
            </a:extLst>
          </p:cNvPr>
          <p:cNvGrpSpPr/>
          <p:nvPr/>
        </p:nvGrpSpPr>
        <p:grpSpPr>
          <a:xfrm>
            <a:off x="330650" y="3080710"/>
            <a:ext cx="441002" cy="422459"/>
            <a:chOff x="8518241" y="5857535"/>
            <a:chExt cx="441002" cy="422459"/>
          </a:xfrm>
        </p:grpSpPr>
        <p:sp>
          <p:nvSpPr>
            <p:cNvPr id="186" name="Freeform: Shape 185">
              <a:extLst>
                <a:ext uri="{FF2B5EF4-FFF2-40B4-BE49-F238E27FC236}">
                  <a16:creationId xmlns:a16="http://schemas.microsoft.com/office/drawing/2014/main" id="{D2D57F17-8C92-4019-BF57-65E869AB788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7" name="TextBox 186">
              <a:extLst>
                <a:ext uri="{FF2B5EF4-FFF2-40B4-BE49-F238E27FC236}">
                  <a16:creationId xmlns:a16="http://schemas.microsoft.com/office/drawing/2014/main" id="{4508C0B4-D93F-4BE1-93DB-64F44B52F8E1}"/>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88" name="Group 187">
            <a:extLst>
              <a:ext uri="{FF2B5EF4-FFF2-40B4-BE49-F238E27FC236}">
                <a16:creationId xmlns:a16="http://schemas.microsoft.com/office/drawing/2014/main" id="{C64A8131-2DF5-45B2-AF8B-D6EA7E851094}"/>
              </a:ext>
            </a:extLst>
          </p:cNvPr>
          <p:cNvGrpSpPr/>
          <p:nvPr/>
        </p:nvGrpSpPr>
        <p:grpSpPr>
          <a:xfrm>
            <a:off x="330650" y="3080710"/>
            <a:ext cx="441002" cy="422459"/>
            <a:chOff x="8518241" y="5857535"/>
            <a:chExt cx="441002" cy="422459"/>
          </a:xfrm>
        </p:grpSpPr>
        <p:sp>
          <p:nvSpPr>
            <p:cNvPr id="189" name="Freeform: Shape 188">
              <a:extLst>
                <a:ext uri="{FF2B5EF4-FFF2-40B4-BE49-F238E27FC236}">
                  <a16:creationId xmlns:a16="http://schemas.microsoft.com/office/drawing/2014/main" id="{0C96C731-D921-4EBD-AABF-31745DC073C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0" name="TextBox 189">
              <a:extLst>
                <a:ext uri="{FF2B5EF4-FFF2-40B4-BE49-F238E27FC236}">
                  <a16:creationId xmlns:a16="http://schemas.microsoft.com/office/drawing/2014/main" id="{129BD3F8-CEAF-4558-86B9-DED007449DE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91" name="Group 190">
            <a:extLst>
              <a:ext uri="{FF2B5EF4-FFF2-40B4-BE49-F238E27FC236}">
                <a16:creationId xmlns:a16="http://schemas.microsoft.com/office/drawing/2014/main" id="{261EE1C9-7789-40B5-B45B-AFE283FB13C6}"/>
              </a:ext>
            </a:extLst>
          </p:cNvPr>
          <p:cNvGrpSpPr/>
          <p:nvPr/>
        </p:nvGrpSpPr>
        <p:grpSpPr>
          <a:xfrm>
            <a:off x="330650" y="3080710"/>
            <a:ext cx="441002" cy="422459"/>
            <a:chOff x="8518241" y="5857535"/>
            <a:chExt cx="441002" cy="422459"/>
          </a:xfrm>
        </p:grpSpPr>
        <p:sp>
          <p:nvSpPr>
            <p:cNvPr id="192" name="Freeform: Shape 191">
              <a:extLst>
                <a:ext uri="{FF2B5EF4-FFF2-40B4-BE49-F238E27FC236}">
                  <a16:creationId xmlns:a16="http://schemas.microsoft.com/office/drawing/2014/main" id="{5E22BFAB-6702-4BCD-A60E-490884A3812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3" name="TextBox 192">
              <a:extLst>
                <a:ext uri="{FF2B5EF4-FFF2-40B4-BE49-F238E27FC236}">
                  <a16:creationId xmlns:a16="http://schemas.microsoft.com/office/drawing/2014/main" id="{6FD93684-BD6A-4821-8C72-9108DF7804D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94" name="Group 193">
            <a:extLst>
              <a:ext uri="{FF2B5EF4-FFF2-40B4-BE49-F238E27FC236}">
                <a16:creationId xmlns:a16="http://schemas.microsoft.com/office/drawing/2014/main" id="{2FEAF395-3456-4ADB-AF64-00A0DBB6EBDA}"/>
              </a:ext>
            </a:extLst>
          </p:cNvPr>
          <p:cNvGrpSpPr/>
          <p:nvPr/>
        </p:nvGrpSpPr>
        <p:grpSpPr>
          <a:xfrm>
            <a:off x="333924" y="3626741"/>
            <a:ext cx="420468" cy="445537"/>
            <a:chOff x="9394010" y="6365223"/>
            <a:chExt cx="420468" cy="445537"/>
          </a:xfrm>
        </p:grpSpPr>
        <p:sp>
          <p:nvSpPr>
            <p:cNvPr id="195" name="Freeform: Shape 194">
              <a:extLst>
                <a:ext uri="{FF2B5EF4-FFF2-40B4-BE49-F238E27FC236}">
                  <a16:creationId xmlns:a16="http://schemas.microsoft.com/office/drawing/2014/main" id="{F6D07176-C32C-48CC-AABC-08E0D618C27F}"/>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6" name="TextBox 195">
              <a:extLst>
                <a:ext uri="{FF2B5EF4-FFF2-40B4-BE49-F238E27FC236}">
                  <a16:creationId xmlns:a16="http://schemas.microsoft.com/office/drawing/2014/main" id="{AE68F661-8D3C-4EF4-8E2E-EE9B053753A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97" name="Group 196">
            <a:extLst>
              <a:ext uri="{FF2B5EF4-FFF2-40B4-BE49-F238E27FC236}">
                <a16:creationId xmlns:a16="http://schemas.microsoft.com/office/drawing/2014/main" id="{C8EE25BB-7874-4213-AFF9-101037DE3E7D}"/>
              </a:ext>
            </a:extLst>
          </p:cNvPr>
          <p:cNvGrpSpPr/>
          <p:nvPr/>
        </p:nvGrpSpPr>
        <p:grpSpPr>
          <a:xfrm>
            <a:off x="333924" y="3626741"/>
            <a:ext cx="420468" cy="445537"/>
            <a:chOff x="9394010" y="6365223"/>
            <a:chExt cx="420468" cy="445537"/>
          </a:xfrm>
        </p:grpSpPr>
        <p:sp>
          <p:nvSpPr>
            <p:cNvPr id="198" name="Freeform: Shape 197">
              <a:extLst>
                <a:ext uri="{FF2B5EF4-FFF2-40B4-BE49-F238E27FC236}">
                  <a16:creationId xmlns:a16="http://schemas.microsoft.com/office/drawing/2014/main" id="{C770D74B-4E31-48D7-813F-9E8793E26C3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9" name="TextBox 198">
              <a:extLst>
                <a:ext uri="{FF2B5EF4-FFF2-40B4-BE49-F238E27FC236}">
                  <a16:creationId xmlns:a16="http://schemas.microsoft.com/office/drawing/2014/main" id="{AC35842C-7175-47EA-AFC1-5A3BBC0C38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0" name="Group 199">
            <a:extLst>
              <a:ext uri="{FF2B5EF4-FFF2-40B4-BE49-F238E27FC236}">
                <a16:creationId xmlns:a16="http://schemas.microsoft.com/office/drawing/2014/main" id="{F586DE1F-8370-4D31-B922-DF22F21894DB}"/>
              </a:ext>
            </a:extLst>
          </p:cNvPr>
          <p:cNvGrpSpPr/>
          <p:nvPr/>
        </p:nvGrpSpPr>
        <p:grpSpPr>
          <a:xfrm>
            <a:off x="333924" y="3626741"/>
            <a:ext cx="420468" cy="445537"/>
            <a:chOff x="9394010" y="6365223"/>
            <a:chExt cx="420468" cy="445537"/>
          </a:xfrm>
        </p:grpSpPr>
        <p:sp>
          <p:nvSpPr>
            <p:cNvPr id="201" name="Freeform: Shape 200">
              <a:extLst>
                <a:ext uri="{FF2B5EF4-FFF2-40B4-BE49-F238E27FC236}">
                  <a16:creationId xmlns:a16="http://schemas.microsoft.com/office/drawing/2014/main" id="{7057866B-89F5-4053-BD8B-802C73694BA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2" name="TextBox 201">
              <a:extLst>
                <a:ext uri="{FF2B5EF4-FFF2-40B4-BE49-F238E27FC236}">
                  <a16:creationId xmlns:a16="http://schemas.microsoft.com/office/drawing/2014/main" id="{6B63B535-CD99-4068-8578-03E56522A37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3" name="Group 202">
            <a:extLst>
              <a:ext uri="{FF2B5EF4-FFF2-40B4-BE49-F238E27FC236}">
                <a16:creationId xmlns:a16="http://schemas.microsoft.com/office/drawing/2014/main" id="{59AF6C38-E894-44BE-9846-407231938B0F}"/>
              </a:ext>
            </a:extLst>
          </p:cNvPr>
          <p:cNvGrpSpPr/>
          <p:nvPr/>
        </p:nvGrpSpPr>
        <p:grpSpPr>
          <a:xfrm>
            <a:off x="333924" y="3626741"/>
            <a:ext cx="420468" cy="445537"/>
            <a:chOff x="9394010" y="6365223"/>
            <a:chExt cx="420468" cy="445537"/>
          </a:xfrm>
        </p:grpSpPr>
        <p:sp>
          <p:nvSpPr>
            <p:cNvPr id="204" name="Freeform: Shape 203">
              <a:extLst>
                <a:ext uri="{FF2B5EF4-FFF2-40B4-BE49-F238E27FC236}">
                  <a16:creationId xmlns:a16="http://schemas.microsoft.com/office/drawing/2014/main" id="{C2429239-6662-4BD0-BE19-384262754BF2}"/>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5" name="TextBox 204">
              <a:extLst>
                <a:ext uri="{FF2B5EF4-FFF2-40B4-BE49-F238E27FC236}">
                  <a16:creationId xmlns:a16="http://schemas.microsoft.com/office/drawing/2014/main" id="{15248B32-AB7C-474F-B6EF-1F2E9EFB0BF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6" name="Group 205">
            <a:extLst>
              <a:ext uri="{FF2B5EF4-FFF2-40B4-BE49-F238E27FC236}">
                <a16:creationId xmlns:a16="http://schemas.microsoft.com/office/drawing/2014/main" id="{BF7C7B7F-6125-4E2B-9379-3787C8E3D567}"/>
              </a:ext>
            </a:extLst>
          </p:cNvPr>
          <p:cNvGrpSpPr/>
          <p:nvPr/>
        </p:nvGrpSpPr>
        <p:grpSpPr>
          <a:xfrm>
            <a:off x="333924" y="3626741"/>
            <a:ext cx="420468" cy="445537"/>
            <a:chOff x="9394010" y="6365223"/>
            <a:chExt cx="420468" cy="445537"/>
          </a:xfrm>
        </p:grpSpPr>
        <p:sp>
          <p:nvSpPr>
            <p:cNvPr id="207" name="Freeform: Shape 206">
              <a:extLst>
                <a:ext uri="{FF2B5EF4-FFF2-40B4-BE49-F238E27FC236}">
                  <a16:creationId xmlns:a16="http://schemas.microsoft.com/office/drawing/2014/main" id="{FB48F421-3CE5-43DA-ABE8-6068D61A81E9}"/>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8" name="TextBox 207">
              <a:extLst>
                <a:ext uri="{FF2B5EF4-FFF2-40B4-BE49-F238E27FC236}">
                  <a16:creationId xmlns:a16="http://schemas.microsoft.com/office/drawing/2014/main" id="{DCCAFD94-3F22-4437-9F73-F02B823A39F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09" name="Group 208">
            <a:extLst>
              <a:ext uri="{FF2B5EF4-FFF2-40B4-BE49-F238E27FC236}">
                <a16:creationId xmlns:a16="http://schemas.microsoft.com/office/drawing/2014/main" id="{D3E91DBA-FE97-4F8C-A8D1-A445DD04AD7C}"/>
              </a:ext>
            </a:extLst>
          </p:cNvPr>
          <p:cNvGrpSpPr/>
          <p:nvPr/>
        </p:nvGrpSpPr>
        <p:grpSpPr>
          <a:xfrm>
            <a:off x="333924" y="3626741"/>
            <a:ext cx="420468" cy="445537"/>
            <a:chOff x="9394010" y="6365223"/>
            <a:chExt cx="420468" cy="445537"/>
          </a:xfrm>
        </p:grpSpPr>
        <p:sp>
          <p:nvSpPr>
            <p:cNvPr id="210" name="Freeform: Shape 209">
              <a:extLst>
                <a:ext uri="{FF2B5EF4-FFF2-40B4-BE49-F238E27FC236}">
                  <a16:creationId xmlns:a16="http://schemas.microsoft.com/office/drawing/2014/main" id="{6D8C82B2-A440-4D2C-AA0A-80E92CD7822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1" name="TextBox 210">
              <a:extLst>
                <a:ext uri="{FF2B5EF4-FFF2-40B4-BE49-F238E27FC236}">
                  <a16:creationId xmlns:a16="http://schemas.microsoft.com/office/drawing/2014/main" id="{874822C8-51E1-4651-9A92-DAF865A7BC1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12" name="Group 211">
            <a:extLst>
              <a:ext uri="{FF2B5EF4-FFF2-40B4-BE49-F238E27FC236}">
                <a16:creationId xmlns:a16="http://schemas.microsoft.com/office/drawing/2014/main" id="{CC989758-9DA0-412E-8902-DA5A86E764EB}"/>
              </a:ext>
            </a:extLst>
          </p:cNvPr>
          <p:cNvGrpSpPr/>
          <p:nvPr/>
        </p:nvGrpSpPr>
        <p:grpSpPr>
          <a:xfrm>
            <a:off x="333924" y="3626741"/>
            <a:ext cx="420468" cy="445537"/>
            <a:chOff x="9394010" y="6365223"/>
            <a:chExt cx="420468" cy="445537"/>
          </a:xfrm>
        </p:grpSpPr>
        <p:sp>
          <p:nvSpPr>
            <p:cNvPr id="213" name="Freeform: Shape 212">
              <a:extLst>
                <a:ext uri="{FF2B5EF4-FFF2-40B4-BE49-F238E27FC236}">
                  <a16:creationId xmlns:a16="http://schemas.microsoft.com/office/drawing/2014/main" id="{439FEB0F-6B79-4468-9059-0659D46EDB2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4" name="TextBox 213">
              <a:extLst>
                <a:ext uri="{FF2B5EF4-FFF2-40B4-BE49-F238E27FC236}">
                  <a16:creationId xmlns:a16="http://schemas.microsoft.com/office/drawing/2014/main" id="{80330AB9-2101-4F8D-9583-9CE69EB733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15" name="Group 214">
            <a:extLst>
              <a:ext uri="{FF2B5EF4-FFF2-40B4-BE49-F238E27FC236}">
                <a16:creationId xmlns:a16="http://schemas.microsoft.com/office/drawing/2014/main" id="{C24A455D-B873-41CA-94C6-9D9BC0E21A0F}"/>
              </a:ext>
            </a:extLst>
          </p:cNvPr>
          <p:cNvGrpSpPr/>
          <p:nvPr/>
        </p:nvGrpSpPr>
        <p:grpSpPr>
          <a:xfrm>
            <a:off x="333924" y="3626741"/>
            <a:ext cx="420468" cy="445537"/>
            <a:chOff x="9394010" y="6365223"/>
            <a:chExt cx="420468" cy="445537"/>
          </a:xfrm>
        </p:grpSpPr>
        <p:sp>
          <p:nvSpPr>
            <p:cNvPr id="216" name="Freeform: Shape 215">
              <a:extLst>
                <a:ext uri="{FF2B5EF4-FFF2-40B4-BE49-F238E27FC236}">
                  <a16:creationId xmlns:a16="http://schemas.microsoft.com/office/drawing/2014/main" id="{A185297F-794A-435B-8A65-8B71A8F270A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7" name="TextBox 216">
              <a:extLst>
                <a:ext uri="{FF2B5EF4-FFF2-40B4-BE49-F238E27FC236}">
                  <a16:creationId xmlns:a16="http://schemas.microsoft.com/office/drawing/2014/main" id="{770B58B4-D91C-453D-9241-73CB535CF511}"/>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18" name="Group 217">
            <a:extLst>
              <a:ext uri="{FF2B5EF4-FFF2-40B4-BE49-F238E27FC236}">
                <a16:creationId xmlns:a16="http://schemas.microsoft.com/office/drawing/2014/main" id="{AFD2090D-3588-4AF6-ABB4-ECFE4E22E521}"/>
              </a:ext>
            </a:extLst>
          </p:cNvPr>
          <p:cNvGrpSpPr/>
          <p:nvPr/>
        </p:nvGrpSpPr>
        <p:grpSpPr>
          <a:xfrm>
            <a:off x="333924" y="3626741"/>
            <a:ext cx="420468" cy="445537"/>
            <a:chOff x="9394010" y="6365223"/>
            <a:chExt cx="420468" cy="445537"/>
          </a:xfrm>
        </p:grpSpPr>
        <p:sp>
          <p:nvSpPr>
            <p:cNvPr id="219" name="Freeform: Shape 218">
              <a:extLst>
                <a:ext uri="{FF2B5EF4-FFF2-40B4-BE49-F238E27FC236}">
                  <a16:creationId xmlns:a16="http://schemas.microsoft.com/office/drawing/2014/main" id="{4B717D5F-4F82-4C05-9602-2D6ABD8BEE1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0" name="TextBox 219">
              <a:extLst>
                <a:ext uri="{FF2B5EF4-FFF2-40B4-BE49-F238E27FC236}">
                  <a16:creationId xmlns:a16="http://schemas.microsoft.com/office/drawing/2014/main" id="{CD9F48C2-B1D2-43B5-8027-35B1A5D2992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21" name="Group 220">
            <a:extLst>
              <a:ext uri="{FF2B5EF4-FFF2-40B4-BE49-F238E27FC236}">
                <a16:creationId xmlns:a16="http://schemas.microsoft.com/office/drawing/2014/main" id="{16ECF0D0-33A4-4E0F-A12D-B212802FF724}"/>
              </a:ext>
            </a:extLst>
          </p:cNvPr>
          <p:cNvGrpSpPr/>
          <p:nvPr/>
        </p:nvGrpSpPr>
        <p:grpSpPr>
          <a:xfrm>
            <a:off x="333924" y="4174940"/>
            <a:ext cx="427999" cy="426306"/>
            <a:chOff x="9394434" y="5848303"/>
            <a:chExt cx="427999" cy="426306"/>
          </a:xfrm>
        </p:grpSpPr>
        <p:sp>
          <p:nvSpPr>
            <p:cNvPr id="222" name="Freeform: Shape 221">
              <a:extLst>
                <a:ext uri="{FF2B5EF4-FFF2-40B4-BE49-F238E27FC236}">
                  <a16:creationId xmlns:a16="http://schemas.microsoft.com/office/drawing/2014/main" id="{B34E3327-7AF5-4F47-B0E5-7802C8B7471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3" name="TextBox 222">
              <a:extLst>
                <a:ext uri="{FF2B5EF4-FFF2-40B4-BE49-F238E27FC236}">
                  <a16:creationId xmlns:a16="http://schemas.microsoft.com/office/drawing/2014/main" id="{66CA410C-6AD4-4B4C-91ED-01EE6EE03E9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24" name="Group 223">
            <a:extLst>
              <a:ext uri="{FF2B5EF4-FFF2-40B4-BE49-F238E27FC236}">
                <a16:creationId xmlns:a16="http://schemas.microsoft.com/office/drawing/2014/main" id="{9DD5BDB7-87BC-4AD1-9664-9439F8BCE02E}"/>
              </a:ext>
            </a:extLst>
          </p:cNvPr>
          <p:cNvGrpSpPr/>
          <p:nvPr/>
        </p:nvGrpSpPr>
        <p:grpSpPr>
          <a:xfrm>
            <a:off x="333924" y="4174940"/>
            <a:ext cx="427999" cy="426306"/>
            <a:chOff x="9394434" y="5848303"/>
            <a:chExt cx="427999" cy="426306"/>
          </a:xfrm>
        </p:grpSpPr>
        <p:sp>
          <p:nvSpPr>
            <p:cNvPr id="225" name="Freeform: Shape 224">
              <a:extLst>
                <a:ext uri="{FF2B5EF4-FFF2-40B4-BE49-F238E27FC236}">
                  <a16:creationId xmlns:a16="http://schemas.microsoft.com/office/drawing/2014/main" id="{CA577A34-7D76-4624-AEFB-F7888CC10CD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6" name="TextBox 225">
              <a:extLst>
                <a:ext uri="{FF2B5EF4-FFF2-40B4-BE49-F238E27FC236}">
                  <a16:creationId xmlns:a16="http://schemas.microsoft.com/office/drawing/2014/main" id="{9C609AD7-35AC-41DA-9011-D6F242769B4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27" name="Group 226">
            <a:extLst>
              <a:ext uri="{FF2B5EF4-FFF2-40B4-BE49-F238E27FC236}">
                <a16:creationId xmlns:a16="http://schemas.microsoft.com/office/drawing/2014/main" id="{09DAABEF-7005-4E54-92A3-6DE03FA5850F}"/>
              </a:ext>
            </a:extLst>
          </p:cNvPr>
          <p:cNvGrpSpPr/>
          <p:nvPr/>
        </p:nvGrpSpPr>
        <p:grpSpPr>
          <a:xfrm>
            <a:off x="333924" y="4174940"/>
            <a:ext cx="427999" cy="426306"/>
            <a:chOff x="9394434" y="5848303"/>
            <a:chExt cx="427999" cy="426306"/>
          </a:xfrm>
        </p:grpSpPr>
        <p:sp>
          <p:nvSpPr>
            <p:cNvPr id="228" name="Freeform: Shape 227">
              <a:extLst>
                <a:ext uri="{FF2B5EF4-FFF2-40B4-BE49-F238E27FC236}">
                  <a16:creationId xmlns:a16="http://schemas.microsoft.com/office/drawing/2014/main" id="{B410CE80-31C3-413F-923B-5E306F67E0D7}"/>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9" name="TextBox 228">
              <a:extLst>
                <a:ext uri="{FF2B5EF4-FFF2-40B4-BE49-F238E27FC236}">
                  <a16:creationId xmlns:a16="http://schemas.microsoft.com/office/drawing/2014/main" id="{61930391-78E7-42F6-9F62-76C92127678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0" name="Group 229">
            <a:extLst>
              <a:ext uri="{FF2B5EF4-FFF2-40B4-BE49-F238E27FC236}">
                <a16:creationId xmlns:a16="http://schemas.microsoft.com/office/drawing/2014/main" id="{BC2C5725-B5E0-4F28-9D41-2261A7B4DB0F}"/>
              </a:ext>
            </a:extLst>
          </p:cNvPr>
          <p:cNvGrpSpPr/>
          <p:nvPr/>
        </p:nvGrpSpPr>
        <p:grpSpPr>
          <a:xfrm>
            <a:off x="333924" y="4174940"/>
            <a:ext cx="427999" cy="426306"/>
            <a:chOff x="9394434" y="5848303"/>
            <a:chExt cx="427999" cy="426306"/>
          </a:xfrm>
        </p:grpSpPr>
        <p:sp>
          <p:nvSpPr>
            <p:cNvPr id="231" name="Freeform: Shape 230">
              <a:extLst>
                <a:ext uri="{FF2B5EF4-FFF2-40B4-BE49-F238E27FC236}">
                  <a16:creationId xmlns:a16="http://schemas.microsoft.com/office/drawing/2014/main" id="{46DDBC50-0A73-44F3-99B6-EBAAD8174D8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2" name="TextBox 231">
              <a:extLst>
                <a:ext uri="{FF2B5EF4-FFF2-40B4-BE49-F238E27FC236}">
                  <a16:creationId xmlns:a16="http://schemas.microsoft.com/office/drawing/2014/main" id="{410727A4-7CA1-4CE4-A37C-A9A213BEA0AF}"/>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3" name="Group 232">
            <a:extLst>
              <a:ext uri="{FF2B5EF4-FFF2-40B4-BE49-F238E27FC236}">
                <a16:creationId xmlns:a16="http://schemas.microsoft.com/office/drawing/2014/main" id="{017F3A34-F6A3-4604-82B5-4A5FD96A9C4B}"/>
              </a:ext>
            </a:extLst>
          </p:cNvPr>
          <p:cNvGrpSpPr/>
          <p:nvPr/>
        </p:nvGrpSpPr>
        <p:grpSpPr>
          <a:xfrm>
            <a:off x="333924" y="4174940"/>
            <a:ext cx="427999" cy="426306"/>
            <a:chOff x="9394434" y="5848303"/>
            <a:chExt cx="427999" cy="426306"/>
          </a:xfrm>
        </p:grpSpPr>
        <p:sp>
          <p:nvSpPr>
            <p:cNvPr id="234" name="Freeform: Shape 233">
              <a:extLst>
                <a:ext uri="{FF2B5EF4-FFF2-40B4-BE49-F238E27FC236}">
                  <a16:creationId xmlns:a16="http://schemas.microsoft.com/office/drawing/2014/main" id="{01F96718-4F3B-4D61-8028-11F169CADA0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5" name="TextBox 234">
              <a:extLst>
                <a:ext uri="{FF2B5EF4-FFF2-40B4-BE49-F238E27FC236}">
                  <a16:creationId xmlns:a16="http://schemas.microsoft.com/office/drawing/2014/main" id="{38F44679-F1D1-49E9-A944-17B28967E59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6" name="Group 235">
            <a:extLst>
              <a:ext uri="{FF2B5EF4-FFF2-40B4-BE49-F238E27FC236}">
                <a16:creationId xmlns:a16="http://schemas.microsoft.com/office/drawing/2014/main" id="{F3EDF26B-B198-46E0-8024-01DE759E0244}"/>
              </a:ext>
            </a:extLst>
          </p:cNvPr>
          <p:cNvGrpSpPr/>
          <p:nvPr/>
        </p:nvGrpSpPr>
        <p:grpSpPr>
          <a:xfrm>
            <a:off x="333924" y="4174940"/>
            <a:ext cx="427999" cy="426306"/>
            <a:chOff x="9394434" y="5848303"/>
            <a:chExt cx="427999" cy="426306"/>
          </a:xfrm>
        </p:grpSpPr>
        <p:sp>
          <p:nvSpPr>
            <p:cNvPr id="237" name="Freeform: Shape 236">
              <a:extLst>
                <a:ext uri="{FF2B5EF4-FFF2-40B4-BE49-F238E27FC236}">
                  <a16:creationId xmlns:a16="http://schemas.microsoft.com/office/drawing/2014/main" id="{D425BD44-AB41-4E12-92E7-B936F9C824C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8" name="TextBox 237">
              <a:extLst>
                <a:ext uri="{FF2B5EF4-FFF2-40B4-BE49-F238E27FC236}">
                  <a16:creationId xmlns:a16="http://schemas.microsoft.com/office/drawing/2014/main" id="{E8B16380-46A6-42D3-80CA-E1476243962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39" name="Group 238">
            <a:extLst>
              <a:ext uri="{FF2B5EF4-FFF2-40B4-BE49-F238E27FC236}">
                <a16:creationId xmlns:a16="http://schemas.microsoft.com/office/drawing/2014/main" id="{2A4B922E-9289-4885-9C64-B0E433C736BD}"/>
              </a:ext>
            </a:extLst>
          </p:cNvPr>
          <p:cNvGrpSpPr/>
          <p:nvPr/>
        </p:nvGrpSpPr>
        <p:grpSpPr>
          <a:xfrm>
            <a:off x="333924" y="4174940"/>
            <a:ext cx="427999" cy="426306"/>
            <a:chOff x="9394434" y="5848303"/>
            <a:chExt cx="427999" cy="426306"/>
          </a:xfrm>
        </p:grpSpPr>
        <p:sp>
          <p:nvSpPr>
            <p:cNvPr id="240" name="Freeform: Shape 239">
              <a:extLst>
                <a:ext uri="{FF2B5EF4-FFF2-40B4-BE49-F238E27FC236}">
                  <a16:creationId xmlns:a16="http://schemas.microsoft.com/office/drawing/2014/main" id="{F2E61404-02BE-4259-BD0D-24E217BDE28D}"/>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1" name="TextBox 240">
              <a:extLst>
                <a:ext uri="{FF2B5EF4-FFF2-40B4-BE49-F238E27FC236}">
                  <a16:creationId xmlns:a16="http://schemas.microsoft.com/office/drawing/2014/main" id="{3B52963B-35DA-4E08-AA76-01D48DE762E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42" name="Group 241">
            <a:extLst>
              <a:ext uri="{FF2B5EF4-FFF2-40B4-BE49-F238E27FC236}">
                <a16:creationId xmlns:a16="http://schemas.microsoft.com/office/drawing/2014/main" id="{BC7EA41D-3ED7-4851-A398-2428874DC63A}"/>
              </a:ext>
            </a:extLst>
          </p:cNvPr>
          <p:cNvGrpSpPr/>
          <p:nvPr/>
        </p:nvGrpSpPr>
        <p:grpSpPr>
          <a:xfrm>
            <a:off x="333924" y="4174940"/>
            <a:ext cx="427999" cy="426306"/>
            <a:chOff x="9394434" y="5848303"/>
            <a:chExt cx="427999" cy="426306"/>
          </a:xfrm>
        </p:grpSpPr>
        <p:sp>
          <p:nvSpPr>
            <p:cNvPr id="243" name="Freeform: Shape 242">
              <a:extLst>
                <a:ext uri="{FF2B5EF4-FFF2-40B4-BE49-F238E27FC236}">
                  <a16:creationId xmlns:a16="http://schemas.microsoft.com/office/drawing/2014/main" id="{381764A3-64CC-4D5A-A69D-B6F7F7F2B06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4" name="TextBox 243">
              <a:extLst>
                <a:ext uri="{FF2B5EF4-FFF2-40B4-BE49-F238E27FC236}">
                  <a16:creationId xmlns:a16="http://schemas.microsoft.com/office/drawing/2014/main" id="{E4C5E2EC-2860-4093-81BA-01D1698D428A}"/>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45" name="Group 244">
            <a:extLst>
              <a:ext uri="{FF2B5EF4-FFF2-40B4-BE49-F238E27FC236}">
                <a16:creationId xmlns:a16="http://schemas.microsoft.com/office/drawing/2014/main" id="{8984442F-0849-4C5D-BFAA-04710AA2EF0B}"/>
              </a:ext>
            </a:extLst>
          </p:cNvPr>
          <p:cNvGrpSpPr/>
          <p:nvPr/>
        </p:nvGrpSpPr>
        <p:grpSpPr>
          <a:xfrm>
            <a:off x="333924" y="4174940"/>
            <a:ext cx="427999" cy="426306"/>
            <a:chOff x="9394434" y="5848303"/>
            <a:chExt cx="427999" cy="426306"/>
          </a:xfrm>
        </p:grpSpPr>
        <p:sp>
          <p:nvSpPr>
            <p:cNvPr id="246" name="Freeform: Shape 245">
              <a:extLst>
                <a:ext uri="{FF2B5EF4-FFF2-40B4-BE49-F238E27FC236}">
                  <a16:creationId xmlns:a16="http://schemas.microsoft.com/office/drawing/2014/main" id="{D520D19A-7EB3-4C75-85E3-408E4EC1EE99}"/>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7" name="TextBox 246">
              <a:extLst>
                <a:ext uri="{FF2B5EF4-FFF2-40B4-BE49-F238E27FC236}">
                  <a16:creationId xmlns:a16="http://schemas.microsoft.com/office/drawing/2014/main" id="{A717D638-2293-4BFB-A062-416EB0F8D61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48" name="Group 247">
            <a:extLst>
              <a:ext uri="{FF2B5EF4-FFF2-40B4-BE49-F238E27FC236}">
                <a16:creationId xmlns:a16="http://schemas.microsoft.com/office/drawing/2014/main" id="{4335DB12-14B3-4042-95F7-B35C934EE2FB}"/>
              </a:ext>
            </a:extLst>
          </p:cNvPr>
          <p:cNvGrpSpPr/>
          <p:nvPr/>
        </p:nvGrpSpPr>
        <p:grpSpPr>
          <a:xfrm>
            <a:off x="326527" y="4704708"/>
            <a:ext cx="441002" cy="450148"/>
            <a:chOff x="8518241" y="5322151"/>
            <a:chExt cx="441002" cy="450148"/>
          </a:xfrm>
        </p:grpSpPr>
        <p:sp>
          <p:nvSpPr>
            <p:cNvPr id="249" name="Freeform: Shape 248">
              <a:extLst>
                <a:ext uri="{FF2B5EF4-FFF2-40B4-BE49-F238E27FC236}">
                  <a16:creationId xmlns:a16="http://schemas.microsoft.com/office/drawing/2014/main" id="{653A3FE3-E167-4F9B-B04F-545F54B0791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0" name="TextBox 249">
              <a:extLst>
                <a:ext uri="{FF2B5EF4-FFF2-40B4-BE49-F238E27FC236}">
                  <a16:creationId xmlns:a16="http://schemas.microsoft.com/office/drawing/2014/main" id="{90072987-4683-438C-862C-4C07FFD10443}"/>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51" name="Group 250">
            <a:extLst>
              <a:ext uri="{FF2B5EF4-FFF2-40B4-BE49-F238E27FC236}">
                <a16:creationId xmlns:a16="http://schemas.microsoft.com/office/drawing/2014/main" id="{8DE509FC-4447-4692-AD2F-EFF7D0B04934}"/>
              </a:ext>
            </a:extLst>
          </p:cNvPr>
          <p:cNvGrpSpPr/>
          <p:nvPr/>
        </p:nvGrpSpPr>
        <p:grpSpPr>
          <a:xfrm>
            <a:off x="326527" y="4704708"/>
            <a:ext cx="441002" cy="450148"/>
            <a:chOff x="8518241" y="5322151"/>
            <a:chExt cx="441002" cy="450148"/>
          </a:xfrm>
        </p:grpSpPr>
        <p:sp>
          <p:nvSpPr>
            <p:cNvPr id="252" name="Freeform: Shape 251">
              <a:extLst>
                <a:ext uri="{FF2B5EF4-FFF2-40B4-BE49-F238E27FC236}">
                  <a16:creationId xmlns:a16="http://schemas.microsoft.com/office/drawing/2014/main" id="{97C718DB-8595-4C73-B87A-A8FF76E81415}"/>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3" name="TextBox 252">
              <a:extLst>
                <a:ext uri="{FF2B5EF4-FFF2-40B4-BE49-F238E27FC236}">
                  <a16:creationId xmlns:a16="http://schemas.microsoft.com/office/drawing/2014/main" id="{8428B8E9-D9A2-4EC0-9031-97D3C29F5AE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54" name="Group 253">
            <a:extLst>
              <a:ext uri="{FF2B5EF4-FFF2-40B4-BE49-F238E27FC236}">
                <a16:creationId xmlns:a16="http://schemas.microsoft.com/office/drawing/2014/main" id="{09C626DC-BF7E-494B-B44E-357227F44C2F}"/>
              </a:ext>
            </a:extLst>
          </p:cNvPr>
          <p:cNvGrpSpPr/>
          <p:nvPr/>
        </p:nvGrpSpPr>
        <p:grpSpPr>
          <a:xfrm>
            <a:off x="326527" y="4704708"/>
            <a:ext cx="441002" cy="450148"/>
            <a:chOff x="8518241" y="5322151"/>
            <a:chExt cx="441002" cy="450148"/>
          </a:xfrm>
        </p:grpSpPr>
        <p:sp>
          <p:nvSpPr>
            <p:cNvPr id="255" name="Freeform: Shape 254">
              <a:extLst>
                <a:ext uri="{FF2B5EF4-FFF2-40B4-BE49-F238E27FC236}">
                  <a16:creationId xmlns:a16="http://schemas.microsoft.com/office/drawing/2014/main" id="{53F21FB5-ED71-4D04-B2E1-B72510B88C7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6" name="TextBox 255">
              <a:extLst>
                <a:ext uri="{FF2B5EF4-FFF2-40B4-BE49-F238E27FC236}">
                  <a16:creationId xmlns:a16="http://schemas.microsoft.com/office/drawing/2014/main" id="{F651CD81-D400-4EB6-9765-764907EC12FE}"/>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57" name="Group 256">
            <a:extLst>
              <a:ext uri="{FF2B5EF4-FFF2-40B4-BE49-F238E27FC236}">
                <a16:creationId xmlns:a16="http://schemas.microsoft.com/office/drawing/2014/main" id="{BEDB877F-D803-4120-8518-0AB22C3AAE33}"/>
              </a:ext>
            </a:extLst>
          </p:cNvPr>
          <p:cNvGrpSpPr/>
          <p:nvPr/>
        </p:nvGrpSpPr>
        <p:grpSpPr>
          <a:xfrm>
            <a:off x="326527" y="4704708"/>
            <a:ext cx="441002" cy="450148"/>
            <a:chOff x="8518241" y="5322151"/>
            <a:chExt cx="441002" cy="450148"/>
          </a:xfrm>
        </p:grpSpPr>
        <p:sp>
          <p:nvSpPr>
            <p:cNvPr id="258" name="Freeform: Shape 257">
              <a:extLst>
                <a:ext uri="{FF2B5EF4-FFF2-40B4-BE49-F238E27FC236}">
                  <a16:creationId xmlns:a16="http://schemas.microsoft.com/office/drawing/2014/main" id="{42560CD6-B7D9-47FC-82BB-586101C9984A}"/>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9" name="TextBox 258">
              <a:extLst>
                <a:ext uri="{FF2B5EF4-FFF2-40B4-BE49-F238E27FC236}">
                  <a16:creationId xmlns:a16="http://schemas.microsoft.com/office/drawing/2014/main" id="{4C08B03E-397E-4C26-B4C1-5C33B02305A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0" name="Group 259">
            <a:extLst>
              <a:ext uri="{FF2B5EF4-FFF2-40B4-BE49-F238E27FC236}">
                <a16:creationId xmlns:a16="http://schemas.microsoft.com/office/drawing/2014/main" id="{06D163CB-19B8-45A2-A996-7A257A27AF17}"/>
              </a:ext>
            </a:extLst>
          </p:cNvPr>
          <p:cNvGrpSpPr/>
          <p:nvPr/>
        </p:nvGrpSpPr>
        <p:grpSpPr>
          <a:xfrm>
            <a:off x="326527" y="4704708"/>
            <a:ext cx="441002" cy="450148"/>
            <a:chOff x="8518241" y="5322151"/>
            <a:chExt cx="441002" cy="450148"/>
          </a:xfrm>
        </p:grpSpPr>
        <p:sp>
          <p:nvSpPr>
            <p:cNvPr id="261" name="Freeform: Shape 260">
              <a:extLst>
                <a:ext uri="{FF2B5EF4-FFF2-40B4-BE49-F238E27FC236}">
                  <a16:creationId xmlns:a16="http://schemas.microsoft.com/office/drawing/2014/main" id="{3A9F885E-4EF4-44F2-9733-63CAF7E24CF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0196693A-77EA-4400-A5D5-D9A4361607B5}"/>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3" name="Group 262">
            <a:extLst>
              <a:ext uri="{FF2B5EF4-FFF2-40B4-BE49-F238E27FC236}">
                <a16:creationId xmlns:a16="http://schemas.microsoft.com/office/drawing/2014/main" id="{401B96B5-B200-437D-80C4-82163A55B5B5}"/>
              </a:ext>
            </a:extLst>
          </p:cNvPr>
          <p:cNvGrpSpPr/>
          <p:nvPr/>
        </p:nvGrpSpPr>
        <p:grpSpPr>
          <a:xfrm>
            <a:off x="326527" y="4704708"/>
            <a:ext cx="441002" cy="450148"/>
            <a:chOff x="8518241" y="5322151"/>
            <a:chExt cx="441002" cy="450148"/>
          </a:xfrm>
        </p:grpSpPr>
        <p:sp>
          <p:nvSpPr>
            <p:cNvPr id="264" name="Freeform: Shape 263">
              <a:extLst>
                <a:ext uri="{FF2B5EF4-FFF2-40B4-BE49-F238E27FC236}">
                  <a16:creationId xmlns:a16="http://schemas.microsoft.com/office/drawing/2014/main" id="{AB6D0F60-E607-4B3B-84C4-02720A259BB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5" name="TextBox 264">
              <a:extLst>
                <a:ext uri="{FF2B5EF4-FFF2-40B4-BE49-F238E27FC236}">
                  <a16:creationId xmlns:a16="http://schemas.microsoft.com/office/drawing/2014/main" id="{2C116C84-384B-4014-A05D-83991A70910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6" name="Group 265">
            <a:extLst>
              <a:ext uri="{FF2B5EF4-FFF2-40B4-BE49-F238E27FC236}">
                <a16:creationId xmlns:a16="http://schemas.microsoft.com/office/drawing/2014/main" id="{CAA9F7E7-72A4-42BF-93AC-61A28FD49BA6}"/>
              </a:ext>
            </a:extLst>
          </p:cNvPr>
          <p:cNvGrpSpPr/>
          <p:nvPr/>
        </p:nvGrpSpPr>
        <p:grpSpPr>
          <a:xfrm>
            <a:off x="326527" y="4704708"/>
            <a:ext cx="441002" cy="450148"/>
            <a:chOff x="8518241" y="5322151"/>
            <a:chExt cx="441002" cy="450148"/>
          </a:xfrm>
        </p:grpSpPr>
        <p:sp>
          <p:nvSpPr>
            <p:cNvPr id="267" name="Freeform: Shape 266">
              <a:extLst>
                <a:ext uri="{FF2B5EF4-FFF2-40B4-BE49-F238E27FC236}">
                  <a16:creationId xmlns:a16="http://schemas.microsoft.com/office/drawing/2014/main" id="{B02E9313-DDDF-4209-907B-AED721955C3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8" name="TextBox 267">
              <a:extLst>
                <a:ext uri="{FF2B5EF4-FFF2-40B4-BE49-F238E27FC236}">
                  <a16:creationId xmlns:a16="http://schemas.microsoft.com/office/drawing/2014/main" id="{4113711E-39B0-4403-92B1-20D1932448B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69" name="Group 268">
            <a:extLst>
              <a:ext uri="{FF2B5EF4-FFF2-40B4-BE49-F238E27FC236}">
                <a16:creationId xmlns:a16="http://schemas.microsoft.com/office/drawing/2014/main" id="{91439296-DF25-429A-AC2C-C3E1B4014A2B}"/>
              </a:ext>
            </a:extLst>
          </p:cNvPr>
          <p:cNvGrpSpPr/>
          <p:nvPr/>
        </p:nvGrpSpPr>
        <p:grpSpPr>
          <a:xfrm>
            <a:off x="326527" y="4704708"/>
            <a:ext cx="441002" cy="450148"/>
            <a:chOff x="8518241" y="5322151"/>
            <a:chExt cx="441002" cy="450148"/>
          </a:xfrm>
        </p:grpSpPr>
        <p:sp>
          <p:nvSpPr>
            <p:cNvPr id="270" name="Freeform: Shape 269">
              <a:extLst>
                <a:ext uri="{FF2B5EF4-FFF2-40B4-BE49-F238E27FC236}">
                  <a16:creationId xmlns:a16="http://schemas.microsoft.com/office/drawing/2014/main" id="{C927BA50-88DE-47BA-9F08-34DFECFD4142}"/>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1" name="TextBox 270">
              <a:extLst>
                <a:ext uri="{FF2B5EF4-FFF2-40B4-BE49-F238E27FC236}">
                  <a16:creationId xmlns:a16="http://schemas.microsoft.com/office/drawing/2014/main" id="{CB8F8D6E-4E56-4D28-AF93-0781BA179A3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72" name="Group 271">
            <a:extLst>
              <a:ext uri="{FF2B5EF4-FFF2-40B4-BE49-F238E27FC236}">
                <a16:creationId xmlns:a16="http://schemas.microsoft.com/office/drawing/2014/main" id="{13453260-E071-436C-B174-BE214ACDC72D}"/>
              </a:ext>
            </a:extLst>
          </p:cNvPr>
          <p:cNvGrpSpPr/>
          <p:nvPr/>
        </p:nvGrpSpPr>
        <p:grpSpPr>
          <a:xfrm>
            <a:off x="326527" y="4704708"/>
            <a:ext cx="441002" cy="450148"/>
            <a:chOff x="8518241" y="5322151"/>
            <a:chExt cx="441002" cy="450148"/>
          </a:xfrm>
        </p:grpSpPr>
        <p:sp>
          <p:nvSpPr>
            <p:cNvPr id="273" name="Freeform: Shape 272">
              <a:extLst>
                <a:ext uri="{FF2B5EF4-FFF2-40B4-BE49-F238E27FC236}">
                  <a16:creationId xmlns:a16="http://schemas.microsoft.com/office/drawing/2014/main" id="{2CA7A983-738B-49CA-9359-7C6D6325B00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4" name="TextBox 273">
              <a:extLst>
                <a:ext uri="{FF2B5EF4-FFF2-40B4-BE49-F238E27FC236}">
                  <a16:creationId xmlns:a16="http://schemas.microsoft.com/office/drawing/2014/main" id="{C68D92D1-6F1C-41F0-8677-B397DBC3193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75" name="Group 274">
            <a:extLst>
              <a:ext uri="{FF2B5EF4-FFF2-40B4-BE49-F238E27FC236}">
                <a16:creationId xmlns:a16="http://schemas.microsoft.com/office/drawing/2014/main" id="{4FB0ACF7-6122-4A78-BAB3-AAE2F0E8E3B5}"/>
              </a:ext>
            </a:extLst>
          </p:cNvPr>
          <p:cNvGrpSpPr/>
          <p:nvPr/>
        </p:nvGrpSpPr>
        <p:grpSpPr>
          <a:xfrm>
            <a:off x="327224" y="5257086"/>
            <a:ext cx="444428" cy="444766"/>
            <a:chOff x="8961511" y="5322151"/>
            <a:chExt cx="444428" cy="444766"/>
          </a:xfrm>
        </p:grpSpPr>
        <p:sp>
          <p:nvSpPr>
            <p:cNvPr id="276" name="Freeform: Shape 275">
              <a:extLst>
                <a:ext uri="{FF2B5EF4-FFF2-40B4-BE49-F238E27FC236}">
                  <a16:creationId xmlns:a16="http://schemas.microsoft.com/office/drawing/2014/main" id="{45C225FB-CB0F-49F3-A30F-8A1C6BEBC0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7" name="TextBox 276">
              <a:extLst>
                <a:ext uri="{FF2B5EF4-FFF2-40B4-BE49-F238E27FC236}">
                  <a16:creationId xmlns:a16="http://schemas.microsoft.com/office/drawing/2014/main" id="{AED4EEA0-BE02-486A-84A7-20DB76E6448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78" name="Group 277">
            <a:extLst>
              <a:ext uri="{FF2B5EF4-FFF2-40B4-BE49-F238E27FC236}">
                <a16:creationId xmlns:a16="http://schemas.microsoft.com/office/drawing/2014/main" id="{9D24FFC6-AAAF-4447-9551-AECE64AD592F}"/>
              </a:ext>
            </a:extLst>
          </p:cNvPr>
          <p:cNvGrpSpPr/>
          <p:nvPr/>
        </p:nvGrpSpPr>
        <p:grpSpPr>
          <a:xfrm>
            <a:off x="327224" y="5257086"/>
            <a:ext cx="444428" cy="444766"/>
            <a:chOff x="8961511" y="5322151"/>
            <a:chExt cx="444428" cy="444766"/>
          </a:xfrm>
        </p:grpSpPr>
        <p:sp>
          <p:nvSpPr>
            <p:cNvPr id="279" name="Freeform: Shape 278">
              <a:extLst>
                <a:ext uri="{FF2B5EF4-FFF2-40B4-BE49-F238E27FC236}">
                  <a16:creationId xmlns:a16="http://schemas.microsoft.com/office/drawing/2014/main" id="{F2084CD4-C8B0-47D9-868B-83CA2FA4E50D}"/>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0" name="TextBox 279">
              <a:extLst>
                <a:ext uri="{FF2B5EF4-FFF2-40B4-BE49-F238E27FC236}">
                  <a16:creationId xmlns:a16="http://schemas.microsoft.com/office/drawing/2014/main" id="{33CBFC5E-B270-46B8-B045-8FFE6FFFAE6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81" name="Group 280">
            <a:extLst>
              <a:ext uri="{FF2B5EF4-FFF2-40B4-BE49-F238E27FC236}">
                <a16:creationId xmlns:a16="http://schemas.microsoft.com/office/drawing/2014/main" id="{B0C7C424-30D4-496E-8DB2-D4A6D8659A1E}"/>
              </a:ext>
            </a:extLst>
          </p:cNvPr>
          <p:cNvGrpSpPr/>
          <p:nvPr/>
        </p:nvGrpSpPr>
        <p:grpSpPr>
          <a:xfrm>
            <a:off x="327224" y="5257086"/>
            <a:ext cx="444428" cy="444766"/>
            <a:chOff x="8961511" y="5322151"/>
            <a:chExt cx="444428" cy="444766"/>
          </a:xfrm>
        </p:grpSpPr>
        <p:sp>
          <p:nvSpPr>
            <p:cNvPr id="282" name="Freeform: Shape 281">
              <a:extLst>
                <a:ext uri="{FF2B5EF4-FFF2-40B4-BE49-F238E27FC236}">
                  <a16:creationId xmlns:a16="http://schemas.microsoft.com/office/drawing/2014/main" id="{3C361E66-B797-4CF2-AEB7-D8FD82A884A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3" name="TextBox 282">
              <a:extLst>
                <a:ext uri="{FF2B5EF4-FFF2-40B4-BE49-F238E27FC236}">
                  <a16:creationId xmlns:a16="http://schemas.microsoft.com/office/drawing/2014/main" id="{6C91A0E7-39E8-492A-A490-266A2B5D670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84" name="Group 283">
            <a:extLst>
              <a:ext uri="{FF2B5EF4-FFF2-40B4-BE49-F238E27FC236}">
                <a16:creationId xmlns:a16="http://schemas.microsoft.com/office/drawing/2014/main" id="{E9B1BFF0-4503-4ED5-B8F3-D89B9D121F96}"/>
              </a:ext>
            </a:extLst>
          </p:cNvPr>
          <p:cNvGrpSpPr/>
          <p:nvPr/>
        </p:nvGrpSpPr>
        <p:grpSpPr>
          <a:xfrm>
            <a:off x="327224" y="5257086"/>
            <a:ext cx="444428" cy="444766"/>
            <a:chOff x="8961511" y="5322151"/>
            <a:chExt cx="444428" cy="444766"/>
          </a:xfrm>
        </p:grpSpPr>
        <p:sp>
          <p:nvSpPr>
            <p:cNvPr id="285" name="Freeform: Shape 284">
              <a:extLst>
                <a:ext uri="{FF2B5EF4-FFF2-40B4-BE49-F238E27FC236}">
                  <a16:creationId xmlns:a16="http://schemas.microsoft.com/office/drawing/2014/main" id="{E2F03558-AD91-420F-9C77-70F01CEBD61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6" name="TextBox 285">
              <a:extLst>
                <a:ext uri="{FF2B5EF4-FFF2-40B4-BE49-F238E27FC236}">
                  <a16:creationId xmlns:a16="http://schemas.microsoft.com/office/drawing/2014/main" id="{82CC7BB9-4394-47BA-ACD7-601C1AD1DF9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87" name="Group 286">
            <a:extLst>
              <a:ext uri="{FF2B5EF4-FFF2-40B4-BE49-F238E27FC236}">
                <a16:creationId xmlns:a16="http://schemas.microsoft.com/office/drawing/2014/main" id="{EBA650A4-CD95-4574-A8C8-AB271DFDABAA}"/>
              </a:ext>
            </a:extLst>
          </p:cNvPr>
          <p:cNvGrpSpPr/>
          <p:nvPr/>
        </p:nvGrpSpPr>
        <p:grpSpPr>
          <a:xfrm>
            <a:off x="327224" y="5257086"/>
            <a:ext cx="444428" cy="444766"/>
            <a:chOff x="8961511" y="5322151"/>
            <a:chExt cx="444428" cy="444766"/>
          </a:xfrm>
        </p:grpSpPr>
        <p:sp>
          <p:nvSpPr>
            <p:cNvPr id="288" name="Freeform: Shape 287">
              <a:extLst>
                <a:ext uri="{FF2B5EF4-FFF2-40B4-BE49-F238E27FC236}">
                  <a16:creationId xmlns:a16="http://schemas.microsoft.com/office/drawing/2014/main" id="{FAF4463B-AD29-4BD6-96B6-CC92783C8A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9" name="TextBox 288">
              <a:extLst>
                <a:ext uri="{FF2B5EF4-FFF2-40B4-BE49-F238E27FC236}">
                  <a16:creationId xmlns:a16="http://schemas.microsoft.com/office/drawing/2014/main" id="{83FDAE2B-DED3-4437-ACB3-29A918BAA66D}"/>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0" name="Group 289">
            <a:extLst>
              <a:ext uri="{FF2B5EF4-FFF2-40B4-BE49-F238E27FC236}">
                <a16:creationId xmlns:a16="http://schemas.microsoft.com/office/drawing/2014/main" id="{83956633-E463-4F6C-AD9D-351EA5463C37}"/>
              </a:ext>
            </a:extLst>
          </p:cNvPr>
          <p:cNvGrpSpPr/>
          <p:nvPr/>
        </p:nvGrpSpPr>
        <p:grpSpPr>
          <a:xfrm>
            <a:off x="327224" y="5257086"/>
            <a:ext cx="444428" cy="444766"/>
            <a:chOff x="8961511" y="5322151"/>
            <a:chExt cx="444428" cy="444766"/>
          </a:xfrm>
        </p:grpSpPr>
        <p:sp>
          <p:nvSpPr>
            <p:cNvPr id="291" name="Freeform: Shape 290">
              <a:extLst>
                <a:ext uri="{FF2B5EF4-FFF2-40B4-BE49-F238E27FC236}">
                  <a16:creationId xmlns:a16="http://schemas.microsoft.com/office/drawing/2014/main" id="{220BC431-895F-4B8D-9DD6-7E8773D4992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2" name="TextBox 291">
              <a:extLst>
                <a:ext uri="{FF2B5EF4-FFF2-40B4-BE49-F238E27FC236}">
                  <a16:creationId xmlns:a16="http://schemas.microsoft.com/office/drawing/2014/main" id="{ECEBA989-6E4F-4C4F-BD67-F2AB57BB75D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3" name="Group 292">
            <a:extLst>
              <a:ext uri="{FF2B5EF4-FFF2-40B4-BE49-F238E27FC236}">
                <a16:creationId xmlns:a16="http://schemas.microsoft.com/office/drawing/2014/main" id="{15025060-EAB5-40E2-B5A7-71E94B8AF989}"/>
              </a:ext>
            </a:extLst>
          </p:cNvPr>
          <p:cNvGrpSpPr/>
          <p:nvPr/>
        </p:nvGrpSpPr>
        <p:grpSpPr>
          <a:xfrm>
            <a:off x="327224" y="5257086"/>
            <a:ext cx="444428" cy="444766"/>
            <a:chOff x="8961511" y="5322151"/>
            <a:chExt cx="444428" cy="444766"/>
          </a:xfrm>
        </p:grpSpPr>
        <p:sp>
          <p:nvSpPr>
            <p:cNvPr id="294" name="Freeform: Shape 293">
              <a:extLst>
                <a:ext uri="{FF2B5EF4-FFF2-40B4-BE49-F238E27FC236}">
                  <a16:creationId xmlns:a16="http://schemas.microsoft.com/office/drawing/2014/main" id="{B276E8C4-5449-47A4-B77C-7248ABADC2E3}"/>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5" name="TextBox 294">
              <a:extLst>
                <a:ext uri="{FF2B5EF4-FFF2-40B4-BE49-F238E27FC236}">
                  <a16:creationId xmlns:a16="http://schemas.microsoft.com/office/drawing/2014/main" id="{4D5AFAA9-D805-402C-99D4-4F96FC5959E0}"/>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6" name="Group 295">
            <a:extLst>
              <a:ext uri="{FF2B5EF4-FFF2-40B4-BE49-F238E27FC236}">
                <a16:creationId xmlns:a16="http://schemas.microsoft.com/office/drawing/2014/main" id="{82AADAC5-C15B-4546-B569-FE5A08F121ED}"/>
              </a:ext>
            </a:extLst>
          </p:cNvPr>
          <p:cNvGrpSpPr/>
          <p:nvPr/>
        </p:nvGrpSpPr>
        <p:grpSpPr>
          <a:xfrm>
            <a:off x="327224" y="5257086"/>
            <a:ext cx="444428" cy="444766"/>
            <a:chOff x="8961511" y="5322151"/>
            <a:chExt cx="444428" cy="444766"/>
          </a:xfrm>
        </p:grpSpPr>
        <p:sp>
          <p:nvSpPr>
            <p:cNvPr id="297" name="Freeform: Shape 296">
              <a:extLst>
                <a:ext uri="{FF2B5EF4-FFF2-40B4-BE49-F238E27FC236}">
                  <a16:creationId xmlns:a16="http://schemas.microsoft.com/office/drawing/2014/main" id="{DFC49061-43F4-4BBD-897D-AA9E7757B5E4}"/>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8" name="TextBox 297">
              <a:extLst>
                <a:ext uri="{FF2B5EF4-FFF2-40B4-BE49-F238E27FC236}">
                  <a16:creationId xmlns:a16="http://schemas.microsoft.com/office/drawing/2014/main" id="{F7AB35A6-0FB1-4108-9C0B-4E7E9C739AC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99" name="Group 298">
            <a:extLst>
              <a:ext uri="{FF2B5EF4-FFF2-40B4-BE49-F238E27FC236}">
                <a16:creationId xmlns:a16="http://schemas.microsoft.com/office/drawing/2014/main" id="{3D213592-429B-4D62-9E5A-E58BB288C095}"/>
              </a:ext>
            </a:extLst>
          </p:cNvPr>
          <p:cNvGrpSpPr/>
          <p:nvPr/>
        </p:nvGrpSpPr>
        <p:grpSpPr>
          <a:xfrm>
            <a:off x="327224" y="5257086"/>
            <a:ext cx="444428" cy="444766"/>
            <a:chOff x="8961511" y="5322151"/>
            <a:chExt cx="444428" cy="444766"/>
          </a:xfrm>
        </p:grpSpPr>
        <p:sp>
          <p:nvSpPr>
            <p:cNvPr id="300" name="Freeform: Shape 299">
              <a:extLst>
                <a:ext uri="{FF2B5EF4-FFF2-40B4-BE49-F238E27FC236}">
                  <a16:creationId xmlns:a16="http://schemas.microsoft.com/office/drawing/2014/main" id="{B9DB3B48-0DB6-4AA6-B87F-640824CEAD10}"/>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1" name="TextBox 300">
              <a:extLst>
                <a:ext uri="{FF2B5EF4-FFF2-40B4-BE49-F238E27FC236}">
                  <a16:creationId xmlns:a16="http://schemas.microsoft.com/office/drawing/2014/main" id="{1725E406-772A-4D2B-A324-8326BE7D794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302" name="Group 301">
            <a:extLst>
              <a:ext uri="{FF2B5EF4-FFF2-40B4-BE49-F238E27FC236}">
                <a16:creationId xmlns:a16="http://schemas.microsoft.com/office/drawing/2014/main" id="{56A0B2E9-4A33-4897-BCBF-24DED9128D33}"/>
              </a:ext>
            </a:extLst>
          </p:cNvPr>
          <p:cNvGrpSpPr/>
          <p:nvPr/>
        </p:nvGrpSpPr>
        <p:grpSpPr>
          <a:xfrm>
            <a:off x="350353" y="5805701"/>
            <a:ext cx="427999" cy="444766"/>
            <a:chOff x="9403660" y="5322151"/>
            <a:chExt cx="427999" cy="444766"/>
          </a:xfrm>
        </p:grpSpPr>
        <p:sp>
          <p:nvSpPr>
            <p:cNvPr id="303" name="Freeform: Shape 302">
              <a:extLst>
                <a:ext uri="{FF2B5EF4-FFF2-40B4-BE49-F238E27FC236}">
                  <a16:creationId xmlns:a16="http://schemas.microsoft.com/office/drawing/2014/main" id="{CF6D5B58-9174-47A0-A2DE-17B40C3C2B3F}"/>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4" name="TextBox 303">
              <a:extLst>
                <a:ext uri="{FF2B5EF4-FFF2-40B4-BE49-F238E27FC236}">
                  <a16:creationId xmlns:a16="http://schemas.microsoft.com/office/drawing/2014/main" id="{A30C4157-7363-462D-A4EE-D2BAB4C92723}"/>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05" name="Group 304">
            <a:extLst>
              <a:ext uri="{FF2B5EF4-FFF2-40B4-BE49-F238E27FC236}">
                <a16:creationId xmlns:a16="http://schemas.microsoft.com/office/drawing/2014/main" id="{7D7C2871-F7A8-48E7-A62E-431D287939A5}"/>
              </a:ext>
            </a:extLst>
          </p:cNvPr>
          <p:cNvGrpSpPr/>
          <p:nvPr/>
        </p:nvGrpSpPr>
        <p:grpSpPr>
          <a:xfrm>
            <a:off x="350353" y="5805701"/>
            <a:ext cx="427999" cy="444766"/>
            <a:chOff x="9403660" y="5322151"/>
            <a:chExt cx="427999" cy="444766"/>
          </a:xfrm>
        </p:grpSpPr>
        <p:sp>
          <p:nvSpPr>
            <p:cNvPr id="306" name="Freeform: Shape 305">
              <a:extLst>
                <a:ext uri="{FF2B5EF4-FFF2-40B4-BE49-F238E27FC236}">
                  <a16:creationId xmlns:a16="http://schemas.microsoft.com/office/drawing/2014/main" id="{2771202E-A7EB-4A54-9921-502D8D86FCE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7" name="TextBox 306">
              <a:extLst>
                <a:ext uri="{FF2B5EF4-FFF2-40B4-BE49-F238E27FC236}">
                  <a16:creationId xmlns:a16="http://schemas.microsoft.com/office/drawing/2014/main" id="{B0750231-322F-4ACD-AFB0-73E90C3109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08" name="Group 307">
            <a:extLst>
              <a:ext uri="{FF2B5EF4-FFF2-40B4-BE49-F238E27FC236}">
                <a16:creationId xmlns:a16="http://schemas.microsoft.com/office/drawing/2014/main" id="{41350652-1FD4-4D8A-B387-BF8F9279FDEE}"/>
              </a:ext>
            </a:extLst>
          </p:cNvPr>
          <p:cNvGrpSpPr/>
          <p:nvPr/>
        </p:nvGrpSpPr>
        <p:grpSpPr>
          <a:xfrm>
            <a:off x="350353" y="5805701"/>
            <a:ext cx="427999" cy="444766"/>
            <a:chOff x="9403660" y="5322151"/>
            <a:chExt cx="427999" cy="444766"/>
          </a:xfrm>
        </p:grpSpPr>
        <p:sp>
          <p:nvSpPr>
            <p:cNvPr id="309" name="Freeform: Shape 308">
              <a:extLst>
                <a:ext uri="{FF2B5EF4-FFF2-40B4-BE49-F238E27FC236}">
                  <a16:creationId xmlns:a16="http://schemas.microsoft.com/office/drawing/2014/main" id="{DBFA7FE2-5973-4AA5-97A7-613370B646D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0" name="TextBox 309">
              <a:extLst>
                <a:ext uri="{FF2B5EF4-FFF2-40B4-BE49-F238E27FC236}">
                  <a16:creationId xmlns:a16="http://schemas.microsoft.com/office/drawing/2014/main" id="{A31BCFD6-51FA-4EB5-9EFD-171D664FB46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11" name="Group 310">
            <a:extLst>
              <a:ext uri="{FF2B5EF4-FFF2-40B4-BE49-F238E27FC236}">
                <a16:creationId xmlns:a16="http://schemas.microsoft.com/office/drawing/2014/main" id="{A78FB169-42A7-4348-83E7-569BF1E7458E}"/>
              </a:ext>
            </a:extLst>
          </p:cNvPr>
          <p:cNvGrpSpPr/>
          <p:nvPr/>
        </p:nvGrpSpPr>
        <p:grpSpPr>
          <a:xfrm>
            <a:off x="350353" y="5805701"/>
            <a:ext cx="427999" cy="444766"/>
            <a:chOff x="9403660" y="5322151"/>
            <a:chExt cx="427999" cy="444766"/>
          </a:xfrm>
        </p:grpSpPr>
        <p:sp>
          <p:nvSpPr>
            <p:cNvPr id="312" name="Freeform: Shape 311">
              <a:extLst>
                <a:ext uri="{FF2B5EF4-FFF2-40B4-BE49-F238E27FC236}">
                  <a16:creationId xmlns:a16="http://schemas.microsoft.com/office/drawing/2014/main" id="{51809F6B-8111-461A-82D5-481B372EE14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3" name="TextBox 312">
              <a:extLst>
                <a:ext uri="{FF2B5EF4-FFF2-40B4-BE49-F238E27FC236}">
                  <a16:creationId xmlns:a16="http://schemas.microsoft.com/office/drawing/2014/main" id="{C03EFBE7-D628-427F-869E-3A464C850DAC}"/>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14" name="Group 313">
            <a:extLst>
              <a:ext uri="{FF2B5EF4-FFF2-40B4-BE49-F238E27FC236}">
                <a16:creationId xmlns:a16="http://schemas.microsoft.com/office/drawing/2014/main" id="{ED8E5994-DD4D-4B74-BF1D-667E0DDCD4A6}"/>
              </a:ext>
            </a:extLst>
          </p:cNvPr>
          <p:cNvGrpSpPr/>
          <p:nvPr/>
        </p:nvGrpSpPr>
        <p:grpSpPr>
          <a:xfrm>
            <a:off x="350353" y="5805701"/>
            <a:ext cx="427999" cy="444766"/>
            <a:chOff x="9403660" y="5322151"/>
            <a:chExt cx="427999" cy="444766"/>
          </a:xfrm>
        </p:grpSpPr>
        <p:sp>
          <p:nvSpPr>
            <p:cNvPr id="315" name="Freeform: Shape 314">
              <a:extLst>
                <a:ext uri="{FF2B5EF4-FFF2-40B4-BE49-F238E27FC236}">
                  <a16:creationId xmlns:a16="http://schemas.microsoft.com/office/drawing/2014/main" id="{71EB96DE-C209-432A-8C6D-D73F58915E8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6" name="TextBox 315">
              <a:extLst>
                <a:ext uri="{FF2B5EF4-FFF2-40B4-BE49-F238E27FC236}">
                  <a16:creationId xmlns:a16="http://schemas.microsoft.com/office/drawing/2014/main" id="{594E8C20-725F-4E38-A394-4CFC52269DC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17" name="Group 316">
            <a:extLst>
              <a:ext uri="{FF2B5EF4-FFF2-40B4-BE49-F238E27FC236}">
                <a16:creationId xmlns:a16="http://schemas.microsoft.com/office/drawing/2014/main" id="{435EB5AC-C5E1-405D-B476-EB939947AC66}"/>
              </a:ext>
            </a:extLst>
          </p:cNvPr>
          <p:cNvGrpSpPr/>
          <p:nvPr/>
        </p:nvGrpSpPr>
        <p:grpSpPr>
          <a:xfrm>
            <a:off x="350353" y="5805701"/>
            <a:ext cx="427999" cy="444766"/>
            <a:chOff x="9403660" y="5322151"/>
            <a:chExt cx="427999" cy="444766"/>
          </a:xfrm>
        </p:grpSpPr>
        <p:sp>
          <p:nvSpPr>
            <p:cNvPr id="318" name="Freeform: Shape 317">
              <a:extLst>
                <a:ext uri="{FF2B5EF4-FFF2-40B4-BE49-F238E27FC236}">
                  <a16:creationId xmlns:a16="http://schemas.microsoft.com/office/drawing/2014/main" id="{6DDC4AA4-3C3E-4FA1-9A40-94E413AA07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9" name="TextBox 318">
              <a:extLst>
                <a:ext uri="{FF2B5EF4-FFF2-40B4-BE49-F238E27FC236}">
                  <a16:creationId xmlns:a16="http://schemas.microsoft.com/office/drawing/2014/main" id="{B0EBEBC0-C226-4E1B-98B6-E14D4843914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20" name="Group 319">
            <a:extLst>
              <a:ext uri="{FF2B5EF4-FFF2-40B4-BE49-F238E27FC236}">
                <a16:creationId xmlns:a16="http://schemas.microsoft.com/office/drawing/2014/main" id="{377BBFA1-DF04-46A3-95BF-669FD86B92EB}"/>
              </a:ext>
            </a:extLst>
          </p:cNvPr>
          <p:cNvGrpSpPr/>
          <p:nvPr/>
        </p:nvGrpSpPr>
        <p:grpSpPr>
          <a:xfrm>
            <a:off x="350353" y="5805701"/>
            <a:ext cx="427999" cy="444766"/>
            <a:chOff x="9403660" y="5322151"/>
            <a:chExt cx="427999" cy="444766"/>
          </a:xfrm>
        </p:grpSpPr>
        <p:sp>
          <p:nvSpPr>
            <p:cNvPr id="321" name="Freeform: Shape 320">
              <a:extLst>
                <a:ext uri="{FF2B5EF4-FFF2-40B4-BE49-F238E27FC236}">
                  <a16:creationId xmlns:a16="http://schemas.microsoft.com/office/drawing/2014/main" id="{9D3AAFE3-974D-4763-A55D-E8DA5787DB4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2" name="TextBox 321">
              <a:extLst>
                <a:ext uri="{FF2B5EF4-FFF2-40B4-BE49-F238E27FC236}">
                  <a16:creationId xmlns:a16="http://schemas.microsoft.com/office/drawing/2014/main" id="{8E434B5A-1E1A-4275-BCCE-DD2A71E92F6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23" name="Group 322">
            <a:extLst>
              <a:ext uri="{FF2B5EF4-FFF2-40B4-BE49-F238E27FC236}">
                <a16:creationId xmlns:a16="http://schemas.microsoft.com/office/drawing/2014/main" id="{FAC46A92-3CE6-4752-852A-3F4C7A6D6CDD}"/>
              </a:ext>
            </a:extLst>
          </p:cNvPr>
          <p:cNvGrpSpPr/>
          <p:nvPr/>
        </p:nvGrpSpPr>
        <p:grpSpPr>
          <a:xfrm>
            <a:off x="350353" y="5805701"/>
            <a:ext cx="427999" cy="444766"/>
            <a:chOff x="9403660" y="5322151"/>
            <a:chExt cx="427999" cy="444766"/>
          </a:xfrm>
        </p:grpSpPr>
        <p:sp>
          <p:nvSpPr>
            <p:cNvPr id="324" name="Freeform: Shape 323">
              <a:extLst>
                <a:ext uri="{FF2B5EF4-FFF2-40B4-BE49-F238E27FC236}">
                  <a16:creationId xmlns:a16="http://schemas.microsoft.com/office/drawing/2014/main" id="{8B9E1A7C-2A97-47F5-88C9-AD3CECB202B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5" name="TextBox 324">
              <a:extLst>
                <a:ext uri="{FF2B5EF4-FFF2-40B4-BE49-F238E27FC236}">
                  <a16:creationId xmlns:a16="http://schemas.microsoft.com/office/drawing/2014/main" id="{9BA7E33F-C90A-4253-A360-A807D33FC02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326" name="Group 325">
            <a:extLst>
              <a:ext uri="{FF2B5EF4-FFF2-40B4-BE49-F238E27FC236}">
                <a16:creationId xmlns:a16="http://schemas.microsoft.com/office/drawing/2014/main" id="{68EC61D4-6143-4A80-B967-E0E313E92BCD}"/>
              </a:ext>
            </a:extLst>
          </p:cNvPr>
          <p:cNvGrpSpPr/>
          <p:nvPr/>
        </p:nvGrpSpPr>
        <p:grpSpPr>
          <a:xfrm>
            <a:off x="350353" y="5805701"/>
            <a:ext cx="427999" cy="444766"/>
            <a:chOff x="9403660" y="5322151"/>
            <a:chExt cx="427999" cy="444766"/>
          </a:xfrm>
        </p:grpSpPr>
        <p:sp>
          <p:nvSpPr>
            <p:cNvPr id="327" name="Freeform: Shape 326">
              <a:extLst>
                <a:ext uri="{FF2B5EF4-FFF2-40B4-BE49-F238E27FC236}">
                  <a16:creationId xmlns:a16="http://schemas.microsoft.com/office/drawing/2014/main" id="{7DE748D6-777D-4CFF-B437-F6390E4CE9D9}"/>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8" name="TextBox 327">
              <a:extLst>
                <a:ext uri="{FF2B5EF4-FFF2-40B4-BE49-F238E27FC236}">
                  <a16:creationId xmlns:a16="http://schemas.microsoft.com/office/drawing/2014/main" id="{436F4630-0C5A-4B5F-B9A5-2DF6AD5DE1D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329" name="TextBox 328">
            <a:extLst>
              <a:ext uri="{FF2B5EF4-FFF2-40B4-BE49-F238E27FC236}">
                <a16:creationId xmlns:a16="http://schemas.microsoft.com/office/drawing/2014/main" id="{F7E35C9D-0EB0-4218-9B8A-1D47593B6191}"/>
              </a:ext>
            </a:extLst>
          </p:cNvPr>
          <p:cNvSpPr txBox="1"/>
          <p:nvPr/>
        </p:nvSpPr>
        <p:spPr>
          <a:xfrm>
            <a:off x="1087670" y="130810"/>
            <a:ext cx="308891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330" name="TextBox 329">
            <a:extLst>
              <a:ext uri="{FF2B5EF4-FFF2-40B4-BE49-F238E27FC236}">
                <a16:creationId xmlns:a16="http://schemas.microsoft.com/office/drawing/2014/main" id="{018A77C8-6629-4C2D-8AC6-0624DFD68DC0}"/>
              </a:ext>
            </a:extLst>
          </p:cNvPr>
          <p:cNvSpPr txBox="1"/>
          <p:nvPr/>
        </p:nvSpPr>
        <p:spPr>
          <a:xfrm>
            <a:off x="1036957" y="6322027"/>
            <a:ext cx="1092711"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Use Me!</a:t>
            </a:r>
            <a:endParaRPr lang="en-CA" sz="1400" dirty="0">
              <a:solidFill>
                <a:srgbClr val="000000"/>
              </a:solidFill>
              <a:latin typeface="Cavolini" panose="03000502040302020204" pitchFamily="66" charset="0"/>
              <a:cs typeface="Cavolini" panose="03000502040302020204" pitchFamily="66" charset="0"/>
            </a:endParaRPr>
          </a:p>
        </p:txBody>
      </p:sp>
      <p:cxnSp>
        <p:nvCxnSpPr>
          <p:cNvPr id="331" name="Straight Arrow Connector 330">
            <a:extLst>
              <a:ext uri="{FF2B5EF4-FFF2-40B4-BE49-F238E27FC236}">
                <a16:creationId xmlns:a16="http://schemas.microsoft.com/office/drawing/2014/main" id="{5ED092F1-ABA9-4C3D-973C-57960578B45E}"/>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4412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2</a:t>
            </a:r>
            <a:endParaRPr lang="en-US"/>
          </a:p>
        </p:txBody>
      </p:sp>
      <p:grpSp>
        <p:nvGrpSpPr>
          <p:cNvPr id="5" name="Group 4">
            <a:extLst>
              <a:ext uri="{FF2B5EF4-FFF2-40B4-BE49-F238E27FC236}">
                <a16:creationId xmlns:a16="http://schemas.microsoft.com/office/drawing/2014/main" id="{907C7447-5A23-48FD-86A8-3272BDE37465}"/>
              </a:ext>
            </a:extLst>
          </p:cNvPr>
          <p:cNvGrpSpPr/>
          <p:nvPr/>
        </p:nvGrpSpPr>
        <p:grpSpPr>
          <a:xfrm>
            <a:off x="2260670" y="1554786"/>
            <a:ext cx="882650" cy="1535507"/>
            <a:chOff x="1522857" y="2984500"/>
            <a:chExt cx="882650" cy="1535507"/>
          </a:xfrm>
        </p:grpSpPr>
        <p:sp>
          <p:nvSpPr>
            <p:cNvPr id="6" name="Freeform: Shape 5">
              <a:extLst>
                <a:ext uri="{FF2B5EF4-FFF2-40B4-BE49-F238E27FC236}">
                  <a16:creationId xmlns:a16="http://schemas.microsoft.com/office/drawing/2014/main" id="{58781151-FC56-4985-B95F-3633DFCB19E4}"/>
                </a:ext>
              </a:extLst>
            </p:cNvPr>
            <p:cNvSpPr/>
            <p:nvPr/>
          </p:nvSpPr>
          <p:spPr>
            <a:xfrm>
              <a:off x="1650670" y="29845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ACD69841-59FA-42EC-963A-EE0EC9CC586D}"/>
                </a:ext>
              </a:extLst>
            </p:cNvPr>
            <p:cNvSpPr/>
            <p:nvPr/>
          </p:nvSpPr>
          <p:spPr>
            <a:xfrm>
              <a:off x="1650683" y="3853332"/>
              <a:ext cx="666662" cy="666675"/>
            </a:xfrm>
            <a:custGeom>
              <a:avLst/>
              <a:gdLst/>
              <a:ahLst/>
              <a:cxnLst/>
              <a:rect l="0" t="0" r="0" b="0"/>
              <a:pathLst>
                <a:path w="666662" h="666675">
                  <a:moveTo>
                    <a:pt x="0" y="0"/>
                  </a:moveTo>
                  <a:lnTo>
                    <a:pt x="666661" y="0"/>
                  </a:lnTo>
                  <a:lnTo>
                    <a:pt x="666661"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a:extLst>
                <a:ext uri="{FF2B5EF4-FFF2-40B4-BE49-F238E27FC236}">
                  <a16:creationId xmlns:a16="http://schemas.microsoft.com/office/drawing/2014/main" id="{1CD3549B-0723-4491-A561-39C34865149D}"/>
                </a:ext>
              </a:extLst>
            </p:cNvPr>
            <p:cNvCxnSpPr/>
            <p:nvPr/>
          </p:nvCxnSpPr>
          <p:spPr>
            <a:xfrm>
              <a:off x="1522857" y="37551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2EB2ADE-FE46-457A-B34B-D404024AAF17}"/>
              </a:ext>
            </a:extLst>
          </p:cNvPr>
          <p:cNvGrpSpPr/>
          <p:nvPr/>
        </p:nvGrpSpPr>
        <p:grpSpPr>
          <a:xfrm>
            <a:off x="1735222" y="3366117"/>
            <a:ext cx="8294751" cy="419735"/>
            <a:chOff x="965200" y="4764532"/>
            <a:chExt cx="8294751" cy="419735"/>
          </a:xfrm>
        </p:grpSpPr>
        <p:cxnSp>
          <p:nvCxnSpPr>
            <p:cNvPr id="10" name="Straight Connector 9">
              <a:extLst>
                <a:ext uri="{FF2B5EF4-FFF2-40B4-BE49-F238E27FC236}">
                  <a16:creationId xmlns:a16="http://schemas.microsoft.com/office/drawing/2014/main" id="{843D118B-678B-45FF-B847-C44A8038D1E1}"/>
                </a:ext>
              </a:extLst>
            </p:cNvPr>
            <p:cNvCxnSpPr/>
            <p:nvPr/>
          </p:nvCxnSpPr>
          <p:spPr>
            <a:xfrm>
              <a:off x="965200" y="4949698"/>
              <a:ext cx="8294751" cy="0"/>
            </a:xfrm>
            <a:prstGeom prst="line">
              <a:avLst/>
            </a:prstGeom>
            <a:ln w="38100" cap="flat" cmpd="sng" algn="ctr">
              <a:solidFill>
                <a:srgbClr val="666666"/>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8E7315-4550-45D8-8279-6AD4FC42C866}"/>
                </a:ext>
              </a:extLst>
            </p:cNvPr>
            <p:cNvCxnSpPr/>
            <p:nvPr/>
          </p:nvCxnSpPr>
          <p:spPr>
            <a:xfrm>
              <a:off x="1927987"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CEF084-6764-417C-85C1-3ED99535DE30}"/>
                </a:ext>
              </a:extLst>
            </p:cNvPr>
            <p:cNvCxnSpPr/>
            <p:nvPr/>
          </p:nvCxnSpPr>
          <p:spPr>
            <a:xfrm>
              <a:off x="8193278"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B1F7B0-54D5-4986-89EC-00E1D20A81D3}"/>
                </a:ext>
              </a:extLst>
            </p:cNvPr>
            <p:cNvCxnSpPr/>
            <p:nvPr/>
          </p:nvCxnSpPr>
          <p:spPr>
            <a:xfrm>
              <a:off x="5060696"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CE7317F-F632-452A-8EE2-6046C94DF805}"/>
              </a:ext>
            </a:extLst>
          </p:cNvPr>
          <p:cNvSpPr txBox="1"/>
          <p:nvPr/>
        </p:nvSpPr>
        <p:spPr>
          <a:xfrm>
            <a:off x="2484522" y="3973685"/>
            <a:ext cx="420878" cy="461665"/>
          </a:xfrm>
          <a:prstGeom prst="rect">
            <a:avLst/>
          </a:prstGeom>
          <a:noFill/>
        </p:spPr>
        <p:txBody>
          <a:bodyPr vert="horz" rtlCol="0">
            <a:spAutoFit/>
          </a:bodyPr>
          <a:lstStyle/>
          <a:p>
            <a:r>
              <a:rPr lang="en-CA" sz="2400">
                <a:solidFill>
                  <a:srgbClr val="434343"/>
                </a:solidFill>
                <a:latin typeface="Comic Sans MS - 33"/>
              </a:rPr>
              <a:t>0</a:t>
            </a:r>
          </a:p>
        </p:txBody>
      </p:sp>
      <p:sp>
        <p:nvSpPr>
          <p:cNvPr id="15" name="TextBox 14">
            <a:extLst>
              <a:ext uri="{FF2B5EF4-FFF2-40B4-BE49-F238E27FC236}">
                <a16:creationId xmlns:a16="http://schemas.microsoft.com/office/drawing/2014/main" id="{F4BAF32E-3A8F-45BA-8F3C-E4A415A017A8}"/>
              </a:ext>
            </a:extLst>
          </p:cNvPr>
          <p:cNvSpPr txBox="1"/>
          <p:nvPr/>
        </p:nvSpPr>
        <p:spPr>
          <a:xfrm>
            <a:off x="5621422" y="3973685"/>
            <a:ext cx="420878" cy="461665"/>
          </a:xfrm>
          <a:prstGeom prst="rect">
            <a:avLst/>
          </a:prstGeom>
          <a:noFill/>
        </p:spPr>
        <p:txBody>
          <a:bodyPr vert="horz" rtlCol="0">
            <a:spAutoFit/>
          </a:bodyPr>
          <a:lstStyle/>
          <a:p>
            <a:r>
              <a:rPr lang="en-CA" sz="2400">
                <a:solidFill>
                  <a:srgbClr val="434343"/>
                </a:solidFill>
                <a:latin typeface="Comic Sans MS - 33"/>
              </a:rPr>
              <a:t>½ </a:t>
            </a:r>
          </a:p>
        </p:txBody>
      </p:sp>
      <p:sp>
        <p:nvSpPr>
          <p:cNvPr id="16" name="TextBox 15">
            <a:extLst>
              <a:ext uri="{FF2B5EF4-FFF2-40B4-BE49-F238E27FC236}">
                <a16:creationId xmlns:a16="http://schemas.microsoft.com/office/drawing/2014/main" id="{3E038A05-ED9C-4415-BACF-5BCD8BEA4F69}"/>
              </a:ext>
            </a:extLst>
          </p:cNvPr>
          <p:cNvSpPr txBox="1"/>
          <p:nvPr/>
        </p:nvSpPr>
        <p:spPr>
          <a:xfrm>
            <a:off x="8834522" y="3973685"/>
            <a:ext cx="420878" cy="461665"/>
          </a:xfrm>
          <a:prstGeom prst="rect">
            <a:avLst/>
          </a:prstGeom>
          <a:noFill/>
        </p:spPr>
        <p:txBody>
          <a:bodyPr vert="horz" rtlCol="0">
            <a:spAutoFit/>
          </a:bodyPr>
          <a:lstStyle/>
          <a:p>
            <a:r>
              <a:rPr lang="en-CA" sz="2400">
                <a:solidFill>
                  <a:srgbClr val="434343"/>
                </a:solidFill>
                <a:latin typeface="Comic Sans MS - 33"/>
              </a:rPr>
              <a:t>1</a:t>
            </a:r>
          </a:p>
        </p:txBody>
      </p:sp>
      <p:grpSp>
        <p:nvGrpSpPr>
          <p:cNvPr id="17" name="Group 16">
            <a:extLst>
              <a:ext uri="{FF2B5EF4-FFF2-40B4-BE49-F238E27FC236}">
                <a16:creationId xmlns:a16="http://schemas.microsoft.com/office/drawing/2014/main" id="{423057B7-520A-4548-BC30-A5B353BBF50C}"/>
              </a:ext>
            </a:extLst>
          </p:cNvPr>
          <p:cNvGrpSpPr/>
          <p:nvPr/>
        </p:nvGrpSpPr>
        <p:grpSpPr>
          <a:xfrm>
            <a:off x="8515879" y="1624185"/>
            <a:ext cx="882650" cy="1535507"/>
            <a:chOff x="7745857" y="3022600"/>
            <a:chExt cx="882650" cy="1535507"/>
          </a:xfrm>
        </p:grpSpPr>
        <p:sp>
          <p:nvSpPr>
            <p:cNvPr id="18" name="Freeform: Shape 17">
              <a:extLst>
                <a:ext uri="{FF2B5EF4-FFF2-40B4-BE49-F238E27FC236}">
                  <a16:creationId xmlns:a16="http://schemas.microsoft.com/office/drawing/2014/main" id="{56B0B794-60AB-4BE7-BE49-65358C18FFFA}"/>
                </a:ext>
              </a:extLst>
            </p:cNvPr>
            <p:cNvSpPr/>
            <p:nvPr/>
          </p:nvSpPr>
          <p:spPr>
            <a:xfrm>
              <a:off x="7873671" y="3022600"/>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Shape 18">
              <a:extLst>
                <a:ext uri="{FF2B5EF4-FFF2-40B4-BE49-F238E27FC236}">
                  <a16:creationId xmlns:a16="http://schemas.microsoft.com/office/drawing/2014/main" id="{36876DDE-6BCF-4117-9FA2-752D0576498F}"/>
                </a:ext>
              </a:extLst>
            </p:cNvPr>
            <p:cNvSpPr/>
            <p:nvPr/>
          </p:nvSpPr>
          <p:spPr>
            <a:xfrm>
              <a:off x="7873682" y="3891432"/>
              <a:ext cx="666663" cy="666675"/>
            </a:xfrm>
            <a:custGeom>
              <a:avLst/>
              <a:gdLst/>
              <a:ahLst/>
              <a:cxnLst/>
              <a:rect l="0" t="0" r="0" b="0"/>
              <a:pathLst>
                <a:path w="666663" h="666675">
                  <a:moveTo>
                    <a:pt x="0" y="0"/>
                  </a:moveTo>
                  <a:lnTo>
                    <a:pt x="666662" y="0"/>
                  </a:lnTo>
                  <a:lnTo>
                    <a:pt x="666662"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id="{B70607DB-FC89-44F8-9E34-FC64B0DC69C4}"/>
                </a:ext>
              </a:extLst>
            </p:cNvPr>
            <p:cNvCxnSpPr/>
            <p:nvPr/>
          </p:nvCxnSpPr>
          <p:spPr>
            <a:xfrm>
              <a:off x="7745857" y="37932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F37F23F-244C-4316-A708-367D1B5A3B86}"/>
              </a:ext>
            </a:extLst>
          </p:cNvPr>
          <p:cNvGrpSpPr/>
          <p:nvPr/>
        </p:nvGrpSpPr>
        <p:grpSpPr>
          <a:xfrm>
            <a:off x="5378979" y="1560685"/>
            <a:ext cx="882650" cy="1535507"/>
            <a:chOff x="4608957" y="2959100"/>
            <a:chExt cx="882650" cy="1535507"/>
          </a:xfrm>
        </p:grpSpPr>
        <p:sp>
          <p:nvSpPr>
            <p:cNvPr id="23" name="Freeform: Shape 22">
              <a:extLst>
                <a:ext uri="{FF2B5EF4-FFF2-40B4-BE49-F238E27FC236}">
                  <a16:creationId xmlns:a16="http://schemas.microsoft.com/office/drawing/2014/main" id="{F6FE40E7-75F0-425B-A734-6C301C5A554C}"/>
                </a:ext>
              </a:extLst>
            </p:cNvPr>
            <p:cNvSpPr/>
            <p:nvPr/>
          </p:nvSpPr>
          <p:spPr>
            <a:xfrm>
              <a:off x="4736770" y="29591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5AE8AD51-6581-47FF-BA8A-BE9A70496AAC}"/>
                </a:ext>
              </a:extLst>
            </p:cNvPr>
            <p:cNvSpPr/>
            <p:nvPr/>
          </p:nvSpPr>
          <p:spPr>
            <a:xfrm>
              <a:off x="4736783" y="3827932"/>
              <a:ext cx="666661" cy="666675"/>
            </a:xfrm>
            <a:custGeom>
              <a:avLst/>
              <a:gdLst/>
              <a:ahLst/>
              <a:cxnLst/>
              <a:rect l="0" t="0" r="0" b="0"/>
              <a:pathLst>
                <a:path w="666661" h="666675">
                  <a:moveTo>
                    <a:pt x="0" y="0"/>
                  </a:moveTo>
                  <a:lnTo>
                    <a:pt x="666660" y="0"/>
                  </a:lnTo>
                  <a:lnTo>
                    <a:pt x="666660"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Connector 24">
              <a:extLst>
                <a:ext uri="{FF2B5EF4-FFF2-40B4-BE49-F238E27FC236}">
                  <a16:creationId xmlns:a16="http://schemas.microsoft.com/office/drawing/2014/main" id="{B263D106-6886-4326-8CB2-02BDF8D29B62}"/>
                </a:ext>
              </a:extLst>
            </p:cNvPr>
            <p:cNvCxnSpPr/>
            <p:nvPr/>
          </p:nvCxnSpPr>
          <p:spPr>
            <a:xfrm>
              <a:off x="4608957" y="37297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1656494-E1EC-4455-B5E1-C9E92E18170B}"/>
              </a:ext>
            </a:extLst>
          </p:cNvPr>
          <p:cNvSpPr txBox="1"/>
          <p:nvPr/>
        </p:nvSpPr>
        <p:spPr>
          <a:xfrm>
            <a:off x="3749281" y="340724"/>
            <a:ext cx="8294751" cy="646331"/>
          </a:xfrm>
          <a:prstGeom prst="rect">
            <a:avLst/>
          </a:prstGeom>
          <a:noFill/>
        </p:spPr>
        <p:txBody>
          <a:bodyPr wrap="square" lIns="91440" tIns="45720" rIns="91440" bIns="45720" anchor="t">
            <a:spAutoFit/>
          </a:bodyPr>
          <a:lstStyle/>
          <a:p>
            <a:r>
              <a:rPr lang="en-US">
                <a:latin typeface="Comic Sans MS - 28"/>
              </a:rPr>
              <a:t>Create</a:t>
            </a:r>
            <a:r>
              <a:rPr lang="en-US" sz="1800">
                <a:latin typeface="Comic Sans MS - 28"/>
              </a:rPr>
              <a:t> three fractions that are as close to zero, one half and one whole as possible</a:t>
            </a:r>
            <a:r>
              <a:rPr lang="en-US">
                <a:latin typeface="Comic Sans MS - 28"/>
              </a:rPr>
              <a:t> using the digits 1-9. Use each digit only once.</a:t>
            </a:r>
            <a:endParaRPr lang="en-CA" sz="1800">
              <a:latin typeface="Comic Sans MS - 28"/>
            </a:endParaRPr>
          </a:p>
        </p:txBody>
      </p:sp>
      <p:grpSp>
        <p:nvGrpSpPr>
          <p:cNvPr id="29" name="Group 28">
            <a:extLst>
              <a:ext uri="{FF2B5EF4-FFF2-40B4-BE49-F238E27FC236}">
                <a16:creationId xmlns:a16="http://schemas.microsoft.com/office/drawing/2014/main" id="{A4CB8687-D356-4E6C-AFB4-EEECBD55B90A}"/>
              </a:ext>
            </a:extLst>
          </p:cNvPr>
          <p:cNvGrpSpPr/>
          <p:nvPr/>
        </p:nvGrpSpPr>
        <p:grpSpPr>
          <a:xfrm>
            <a:off x="326527" y="1421288"/>
            <a:ext cx="449217" cy="440921"/>
            <a:chOff x="8509473" y="6365223"/>
            <a:chExt cx="449217" cy="440921"/>
          </a:xfrm>
        </p:grpSpPr>
        <p:sp>
          <p:nvSpPr>
            <p:cNvPr id="30" name="Freeform: Shape 29">
              <a:extLst>
                <a:ext uri="{FF2B5EF4-FFF2-40B4-BE49-F238E27FC236}">
                  <a16:creationId xmlns:a16="http://schemas.microsoft.com/office/drawing/2014/main" id="{8E07A17D-1BD4-48C8-91B5-3D413922421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B2FED8C2-B591-4748-985B-CF140A2329CD}"/>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32" name="Group 31">
            <a:extLst>
              <a:ext uri="{FF2B5EF4-FFF2-40B4-BE49-F238E27FC236}">
                <a16:creationId xmlns:a16="http://schemas.microsoft.com/office/drawing/2014/main" id="{AB66326C-08C0-4973-81D9-C0B17602106C}"/>
              </a:ext>
            </a:extLst>
          </p:cNvPr>
          <p:cNvGrpSpPr/>
          <p:nvPr/>
        </p:nvGrpSpPr>
        <p:grpSpPr>
          <a:xfrm>
            <a:off x="326819" y="1983980"/>
            <a:ext cx="436893" cy="445537"/>
            <a:chOff x="8961088" y="6365223"/>
            <a:chExt cx="436893" cy="445537"/>
          </a:xfrm>
        </p:grpSpPr>
        <p:sp>
          <p:nvSpPr>
            <p:cNvPr id="33" name="Freeform: Shape 32">
              <a:extLst>
                <a:ext uri="{FF2B5EF4-FFF2-40B4-BE49-F238E27FC236}">
                  <a16:creationId xmlns:a16="http://schemas.microsoft.com/office/drawing/2014/main" id="{FC75FCD6-0A8F-4F1F-8CE3-18ABCE2312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EC1B728A-5C2A-4B43-88BA-600ACAFD540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35" name="Group 34">
            <a:extLst>
              <a:ext uri="{FF2B5EF4-FFF2-40B4-BE49-F238E27FC236}">
                <a16:creationId xmlns:a16="http://schemas.microsoft.com/office/drawing/2014/main" id="{7328F93F-6D5F-49AB-B49C-0AE650A7E1E3}"/>
              </a:ext>
            </a:extLst>
          </p:cNvPr>
          <p:cNvGrpSpPr/>
          <p:nvPr/>
        </p:nvGrpSpPr>
        <p:grpSpPr>
          <a:xfrm>
            <a:off x="335439" y="2550646"/>
            <a:ext cx="436213" cy="426306"/>
            <a:chOff x="8961050" y="5848303"/>
            <a:chExt cx="436213" cy="426306"/>
          </a:xfrm>
        </p:grpSpPr>
        <p:sp>
          <p:nvSpPr>
            <p:cNvPr id="36" name="Freeform: Shape 35">
              <a:extLst>
                <a:ext uri="{FF2B5EF4-FFF2-40B4-BE49-F238E27FC236}">
                  <a16:creationId xmlns:a16="http://schemas.microsoft.com/office/drawing/2014/main" id="{BC5CEAB2-D9BE-4D01-96F8-30B8B85A7040}"/>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a:extLst>
                <a:ext uri="{FF2B5EF4-FFF2-40B4-BE49-F238E27FC236}">
                  <a16:creationId xmlns:a16="http://schemas.microsoft.com/office/drawing/2014/main" id="{53C04F63-883A-4859-B491-7EA5EB50D2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38" name="Group 37">
            <a:extLst>
              <a:ext uri="{FF2B5EF4-FFF2-40B4-BE49-F238E27FC236}">
                <a16:creationId xmlns:a16="http://schemas.microsoft.com/office/drawing/2014/main" id="{26869A33-33FE-4693-8E92-111FDD9FEB26}"/>
              </a:ext>
            </a:extLst>
          </p:cNvPr>
          <p:cNvGrpSpPr/>
          <p:nvPr/>
        </p:nvGrpSpPr>
        <p:grpSpPr>
          <a:xfrm>
            <a:off x="330650" y="3080710"/>
            <a:ext cx="441002" cy="422459"/>
            <a:chOff x="8518241" y="5857535"/>
            <a:chExt cx="441002" cy="422459"/>
          </a:xfrm>
        </p:grpSpPr>
        <p:sp>
          <p:nvSpPr>
            <p:cNvPr id="39" name="Freeform: Shape 38">
              <a:extLst>
                <a:ext uri="{FF2B5EF4-FFF2-40B4-BE49-F238E27FC236}">
                  <a16:creationId xmlns:a16="http://schemas.microsoft.com/office/drawing/2014/main" id="{99C96A3C-2104-4FFF-864D-288E2C71F72C}"/>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a:extLst>
                <a:ext uri="{FF2B5EF4-FFF2-40B4-BE49-F238E27FC236}">
                  <a16:creationId xmlns:a16="http://schemas.microsoft.com/office/drawing/2014/main" id="{2BE1B94D-3428-467F-870F-4542D60A0D5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41" name="Group 40">
            <a:extLst>
              <a:ext uri="{FF2B5EF4-FFF2-40B4-BE49-F238E27FC236}">
                <a16:creationId xmlns:a16="http://schemas.microsoft.com/office/drawing/2014/main" id="{480BD05E-3C3E-488E-8361-00C9ED95D565}"/>
              </a:ext>
            </a:extLst>
          </p:cNvPr>
          <p:cNvGrpSpPr/>
          <p:nvPr/>
        </p:nvGrpSpPr>
        <p:grpSpPr>
          <a:xfrm>
            <a:off x="333924" y="3626741"/>
            <a:ext cx="420468" cy="445537"/>
            <a:chOff x="9394010" y="6365223"/>
            <a:chExt cx="420468" cy="445537"/>
          </a:xfrm>
        </p:grpSpPr>
        <p:sp>
          <p:nvSpPr>
            <p:cNvPr id="42" name="Freeform: Shape 41">
              <a:extLst>
                <a:ext uri="{FF2B5EF4-FFF2-40B4-BE49-F238E27FC236}">
                  <a16:creationId xmlns:a16="http://schemas.microsoft.com/office/drawing/2014/main" id="{34084782-8E0A-40AD-AC34-C9E45DFC5FF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TextBox 42">
              <a:extLst>
                <a:ext uri="{FF2B5EF4-FFF2-40B4-BE49-F238E27FC236}">
                  <a16:creationId xmlns:a16="http://schemas.microsoft.com/office/drawing/2014/main" id="{CCFD4A39-D7A8-4FB6-BAA2-64DFFFF3021F}"/>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44" name="Group 43">
            <a:extLst>
              <a:ext uri="{FF2B5EF4-FFF2-40B4-BE49-F238E27FC236}">
                <a16:creationId xmlns:a16="http://schemas.microsoft.com/office/drawing/2014/main" id="{B2D340AC-6F5C-4AE7-80C1-5D0522F6A1D0}"/>
              </a:ext>
            </a:extLst>
          </p:cNvPr>
          <p:cNvGrpSpPr/>
          <p:nvPr/>
        </p:nvGrpSpPr>
        <p:grpSpPr>
          <a:xfrm>
            <a:off x="333924" y="4174940"/>
            <a:ext cx="427999" cy="426306"/>
            <a:chOff x="9394434" y="5848303"/>
            <a:chExt cx="427999" cy="426306"/>
          </a:xfrm>
        </p:grpSpPr>
        <p:sp>
          <p:nvSpPr>
            <p:cNvPr id="45" name="Freeform: Shape 44">
              <a:extLst>
                <a:ext uri="{FF2B5EF4-FFF2-40B4-BE49-F238E27FC236}">
                  <a16:creationId xmlns:a16="http://schemas.microsoft.com/office/drawing/2014/main" id="{2F53622F-F504-40E5-BEB2-315426CAD5F1}"/>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a:extLst>
                <a:ext uri="{FF2B5EF4-FFF2-40B4-BE49-F238E27FC236}">
                  <a16:creationId xmlns:a16="http://schemas.microsoft.com/office/drawing/2014/main" id="{1B4A6C28-DEB0-4555-89E3-77164315E0B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47" name="Group 46">
            <a:extLst>
              <a:ext uri="{FF2B5EF4-FFF2-40B4-BE49-F238E27FC236}">
                <a16:creationId xmlns:a16="http://schemas.microsoft.com/office/drawing/2014/main" id="{8D46A196-4D4B-4E36-9379-BA9696F5721B}"/>
              </a:ext>
            </a:extLst>
          </p:cNvPr>
          <p:cNvGrpSpPr/>
          <p:nvPr/>
        </p:nvGrpSpPr>
        <p:grpSpPr>
          <a:xfrm>
            <a:off x="326527" y="4704708"/>
            <a:ext cx="441002" cy="450148"/>
            <a:chOff x="8518241" y="5322151"/>
            <a:chExt cx="441002" cy="450148"/>
          </a:xfrm>
        </p:grpSpPr>
        <p:sp>
          <p:nvSpPr>
            <p:cNvPr id="48" name="Freeform: Shape 47">
              <a:extLst>
                <a:ext uri="{FF2B5EF4-FFF2-40B4-BE49-F238E27FC236}">
                  <a16:creationId xmlns:a16="http://schemas.microsoft.com/office/drawing/2014/main" id="{7D0EE469-1393-4E51-B359-C8F6053189C1}"/>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a:extLst>
                <a:ext uri="{FF2B5EF4-FFF2-40B4-BE49-F238E27FC236}">
                  <a16:creationId xmlns:a16="http://schemas.microsoft.com/office/drawing/2014/main" id="{B4258FFC-D401-4D18-AA8F-E313C363AA6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50" name="Group 49">
            <a:extLst>
              <a:ext uri="{FF2B5EF4-FFF2-40B4-BE49-F238E27FC236}">
                <a16:creationId xmlns:a16="http://schemas.microsoft.com/office/drawing/2014/main" id="{76AA6C58-A944-4D23-93F3-FF2F316B8D62}"/>
              </a:ext>
            </a:extLst>
          </p:cNvPr>
          <p:cNvGrpSpPr/>
          <p:nvPr/>
        </p:nvGrpSpPr>
        <p:grpSpPr>
          <a:xfrm>
            <a:off x="327224" y="5257086"/>
            <a:ext cx="444428" cy="444766"/>
            <a:chOff x="8961511" y="5322151"/>
            <a:chExt cx="444428" cy="444766"/>
          </a:xfrm>
        </p:grpSpPr>
        <p:sp>
          <p:nvSpPr>
            <p:cNvPr id="51" name="Freeform: Shape 50">
              <a:extLst>
                <a:ext uri="{FF2B5EF4-FFF2-40B4-BE49-F238E27FC236}">
                  <a16:creationId xmlns:a16="http://schemas.microsoft.com/office/drawing/2014/main" id="{34C941A1-0AF2-40FF-B212-3EDF1A4ED9A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18839E31-7E84-4D4D-8DB2-CC4FF0F91B29}"/>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53" name="Group 52">
            <a:extLst>
              <a:ext uri="{FF2B5EF4-FFF2-40B4-BE49-F238E27FC236}">
                <a16:creationId xmlns:a16="http://schemas.microsoft.com/office/drawing/2014/main" id="{0E9DE324-7785-4565-A54D-6AD76F2FD5DE}"/>
              </a:ext>
            </a:extLst>
          </p:cNvPr>
          <p:cNvGrpSpPr/>
          <p:nvPr/>
        </p:nvGrpSpPr>
        <p:grpSpPr>
          <a:xfrm>
            <a:off x="350353" y="5805701"/>
            <a:ext cx="427999" cy="444766"/>
            <a:chOff x="9403660" y="5322151"/>
            <a:chExt cx="427999" cy="444766"/>
          </a:xfrm>
        </p:grpSpPr>
        <p:sp>
          <p:nvSpPr>
            <p:cNvPr id="54" name="Freeform: Shape 53">
              <a:extLst>
                <a:ext uri="{FF2B5EF4-FFF2-40B4-BE49-F238E27FC236}">
                  <a16:creationId xmlns:a16="http://schemas.microsoft.com/office/drawing/2014/main" id="{33C2A369-C1E4-4F87-9783-DCD1B02FA8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a:extLst>
                <a:ext uri="{FF2B5EF4-FFF2-40B4-BE49-F238E27FC236}">
                  <a16:creationId xmlns:a16="http://schemas.microsoft.com/office/drawing/2014/main" id="{376EB475-2317-4F95-9FFA-9C22B994EEDF}"/>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86" name="Group 85">
            <a:extLst>
              <a:ext uri="{FF2B5EF4-FFF2-40B4-BE49-F238E27FC236}">
                <a16:creationId xmlns:a16="http://schemas.microsoft.com/office/drawing/2014/main" id="{5729A8D8-BE32-4B74-AE2D-9BD1F92C3BB1}"/>
              </a:ext>
            </a:extLst>
          </p:cNvPr>
          <p:cNvGrpSpPr/>
          <p:nvPr/>
        </p:nvGrpSpPr>
        <p:grpSpPr>
          <a:xfrm>
            <a:off x="326527" y="1421288"/>
            <a:ext cx="449217" cy="440921"/>
            <a:chOff x="8509473" y="6365223"/>
            <a:chExt cx="449217" cy="440921"/>
          </a:xfrm>
        </p:grpSpPr>
        <p:sp>
          <p:nvSpPr>
            <p:cNvPr id="87" name="Freeform: Shape 86">
              <a:extLst>
                <a:ext uri="{FF2B5EF4-FFF2-40B4-BE49-F238E27FC236}">
                  <a16:creationId xmlns:a16="http://schemas.microsoft.com/office/drawing/2014/main" id="{798C64A1-4420-4F1C-BEA3-D5F80BECCDC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TextBox 87">
              <a:extLst>
                <a:ext uri="{FF2B5EF4-FFF2-40B4-BE49-F238E27FC236}">
                  <a16:creationId xmlns:a16="http://schemas.microsoft.com/office/drawing/2014/main" id="{B4B03E5F-E4FE-43D1-9CF9-B1ABF97BB74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89" name="Group 88">
            <a:extLst>
              <a:ext uri="{FF2B5EF4-FFF2-40B4-BE49-F238E27FC236}">
                <a16:creationId xmlns:a16="http://schemas.microsoft.com/office/drawing/2014/main" id="{EBF9D091-2F87-46B4-9E76-0D90759111AB}"/>
              </a:ext>
            </a:extLst>
          </p:cNvPr>
          <p:cNvGrpSpPr/>
          <p:nvPr/>
        </p:nvGrpSpPr>
        <p:grpSpPr>
          <a:xfrm>
            <a:off x="326527" y="1421288"/>
            <a:ext cx="449217" cy="440921"/>
            <a:chOff x="8509473" y="6365223"/>
            <a:chExt cx="449217" cy="440921"/>
          </a:xfrm>
        </p:grpSpPr>
        <p:sp>
          <p:nvSpPr>
            <p:cNvPr id="90" name="Freeform: Shape 89">
              <a:extLst>
                <a:ext uri="{FF2B5EF4-FFF2-40B4-BE49-F238E27FC236}">
                  <a16:creationId xmlns:a16="http://schemas.microsoft.com/office/drawing/2014/main" id="{DD2C7B6C-554E-41F8-91EE-81FCEF9F6D2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TextBox 90">
              <a:extLst>
                <a:ext uri="{FF2B5EF4-FFF2-40B4-BE49-F238E27FC236}">
                  <a16:creationId xmlns:a16="http://schemas.microsoft.com/office/drawing/2014/main" id="{81ED8C08-9C01-47BA-AAAD-EFC48129239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92" name="Group 91">
            <a:extLst>
              <a:ext uri="{FF2B5EF4-FFF2-40B4-BE49-F238E27FC236}">
                <a16:creationId xmlns:a16="http://schemas.microsoft.com/office/drawing/2014/main" id="{105498DA-E121-426F-8256-AA705AE05461}"/>
              </a:ext>
            </a:extLst>
          </p:cNvPr>
          <p:cNvGrpSpPr/>
          <p:nvPr/>
        </p:nvGrpSpPr>
        <p:grpSpPr>
          <a:xfrm>
            <a:off x="326527" y="1421288"/>
            <a:ext cx="449217" cy="440921"/>
            <a:chOff x="8509473" y="6365223"/>
            <a:chExt cx="449217" cy="440921"/>
          </a:xfrm>
        </p:grpSpPr>
        <p:sp>
          <p:nvSpPr>
            <p:cNvPr id="93" name="Freeform: Shape 92">
              <a:extLst>
                <a:ext uri="{FF2B5EF4-FFF2-40B4-BE49-F238E27FC236}">
                  <a16:creationId xmlns:a16="http://schemas.microsoft.com/office/drawing/2014/main" id="{B3CB9F61-915B-4E0E-80E9-6939CAC37125}"/>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TextBox 93">
              <a:extLst>
                <a:ext uri="{FF2B5EF4-FFF2-40B4-BE49-F238E27FC236}">
                  <a16:creationId xmlns:a16="http://schemas.microsoft.com/office/drawing/2014/main" id="{2AABA299-9B8D-4135-B847-A36AB7D6D79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95" name="Group 94">
            <a:extLst>
              <a:ext uri="{FF2B5EF4-FFF2-40B4-BE49-F238E27FC236}">
                <a16:creationId xmlns:a16="http://schemas.microsoft.com/office/drawing/2014/main" id="{D57F35D8-2730-4392-840A-703934792CEE}"/>
              </a:ext>
            </a:extLst>
          </p:cNvPr>
          <p:cNvGrpSpPr/>
          <p:nvPr/>
        </p:nvGrpSpPr>
        <p:grpSpPr>
          <a:xfrm>
            <a:off x="326527" y="1421288"/>
            <a:ext cx="449217" cy="440921"/>
            <a:chOff x="8509473" y="6365223"/>
            <a:chExt cx="449217" cy="440921"/>
          </a:xfrm>
        </p:grpSpPr>
        <p:sp>
          <p:nvSpPr>
            <p:cNvPr id="96" name="Freeform: Shape 95">
              <a:extLst>
                <a:ext uri="{FF2B5EF4-FFF2-40B4-BE49-F238E27FC236}">
                  <a16:creationId xmlns:a16="http://schemas.microsoft.com/office/drawing/2014/main" id="{8BCDD470-7744-46E0-8ADB-71CABF48638E}"/>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TextBox 96">
              <a:extLst>
                <a:ext uri="{FF2B5EF4-FFF2-40B4-BE49-F238E27FC236}">
                  <a16:creationId xmlns:a16="http://schemas.microsoft.com/office/drawing/2014/main" id="{9CDDAB71-7BA2-428B-B4E1-E47113A92A39}"/>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98" name="Group 97">
            <a:extLst>
              <a:ext uri="{FF2B5EF4-FFF2-40B4-BE49-F238E27FC236}">
                <a16:creationId xmlns:a16="http://schemas.microsoft.com/office/drawing/2014/main" id="{AF4C94B0-03C1-4CCE-87F8-F153E17629C7}"/>
              </a:ext>
            </a:extLst>
          </p:cNvPr>
          <p:cNvGrpSpPr/>
          <p:nvPr/>
        </p:nvGrpSpPr>
        <p:grpSpPr>
          <a:xfrm>
            <a:off x="326527" y="1421288"/>
            <a:ext cx="449217" cy="440921"/>
            <a:chOff x="8509473" y="6365223"/>
            <a:chExt cx="449217" cy="440921"/>
          </a:xfrm>
        </p:grpSpPr>
        <p:sp>
          <p:nvSpPr>
            <p:cNvPr id="99" name="Freeform: Shape 98">
              <a:extLst>
                <a:ext uri="{FF2B5EF4-FFF2-40B4-BE49-F238E27FC236}">
                  <a16:creationId xmlns:a16="http://schemas.microsoft.com/office/drawing/2014/main" id="{257A8E81-113F-4707-8B2C-A529FDD82A29}"/>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TextBox 99">
              <a:extLst>
                <a:ext uri="{FF2B5EF4-FFF2-40B4-BE49-F238E27FC236}">
                  <a16:creationId xmlns:a16="http://schemas.microsoft.com/office/drawing/2014/main" id="{B1497ACE-E189-40BA-B640-848398FE461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01" name="Group 100">
            <a:extLst>
              <a:ext uri="{FF2B5EF4-FFF2-40B4-BE49-F238E27FC236}">
                <a16:creationId xmlns:a16="http://schemas.microsoft.com/office/drawing/2014/main" id="{FCBE2E7E-38BA-4E4C-8F63-5C5E558CA111}"/>
              </a:ext>
            </a:extLst>
          </p:cNvPr>
          <p:cNvGrpSpPr/>
          <p:nvPr/>
        </p:nvGrpSpPr>
        <p:grpSpPr>
          <a:xfrm>
            <a:off x="326527" y="1421288"/>
            <a:ext cx="449217" cy="440921"/>
            <a:chOff x="8509473" y="6365223"/>
            <a:chExt cx="449217" cy="440921"/>
          </a:xfrm>
        </p:grpSpPr>
        <p:sp>
          <p:nvSpPr>
            <p:cNvPr id="102" name="Freeform: Shape 101">
              <a:extLst>
                <a:ext uri="{FF2B5EF4-FFF2-40B4-BE49-F238E27FC236}">
                  <a16:creationId xmlns:a16="http://schemas.microsoft.com/office/drawing/2014/main" id="{845AA647-3B60-4C1E-B433-C364A9A02C84}"/>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TextBox 102">
              <a:extLst>
                <a:ext uri="{FF2B5EF4-FFF2-40B4-BE49-F238E27FC236}">
                  <a16:creationId xmlns:a16="http://schemas.microsoft.com/office/drawing/2014/main" id="{C0E3DB7D-F7E1-44D6-A460-9295D8D0CA3E}"/>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04" name="Group 103">
            <a:extLst>
              <a:ext uri="{FF2B5EF4-FFF2-40B4-BE49-F238E27FC236}">
                <a16:creationId xmlns:a16="http://schemas.microsoft.com/office/drawing/2014/main" id="{831952C9-25E3-48E0-A840-CCFE6F736615}"/>
              </a:ext>
            </a:extLst>
          </p:cNvPr>
          <p:cNvGrpSpPr/>
          <p:nvPr/>
        </p:nvGrpSpPr>
        <p:grpSpPr>
          <a:xfrm>
            <a:off x="326527" y="1421288"/>
            <a:ext cx="449217" cy="440921"/>
            <a:chOff x="8509473" y="6365223"/>
            <a:chExt cx="449217" cy="440921"/>
          </a:xfrm>
        </p:grpSpPr>
        <p:sp>
          <p:nvSpPr>
            <p:cNvPr id="105" name="Freeform: Shape 104">
              <a:extLst>
                <a:ext uri="{FF2B5EF4-FFF2-40B4-BE49-F238E27FC236}">
                  <a16:creationId xmlns:a16="http://schemas.microsoft.com/office/drawing/2014/main" id="{88994F8F-D221-41D8-B24D-FB3BDC04435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TextBox 105">
              <a:extLst>
                <a:ext uri="{FF2B5EF4-FFF2-40B4-BE49-F238E27FC236}">
                  <a16:creationId xmlns:a16="http://schemas.microsoft.com/office/drawing/2014/main" id="{E6AC5895-C8A9-4BB3-99D4-456C9DDAE891}"/>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07" name="Group 106">
            <a:extLst>
              <a:ext uri="{FF2B5EF4-FFF2-40B4-BE49-F238E27FC236}">
                <a16:creationId xmlns:a16="http://schemas.microsoft.com/office/drawing/2014/main" id="{24EF490D-4242-4934-A383-DBA8A5E0A118}"/>
              </a:ext>
            </a:extLst>
          </p:cNvPr>
          <p:cNvGrpSpPr/>
          <p:nvPr/>
        </p:nvGrpSpPr>
        <p:grpSpPr>
          <a:xfrm>
            <a:off x="326527" y="1421288"/>
            <a:ext cx="449217" cy="440921"/>
            <a:chOff x="8509473" y="6365223"/>
            <a:chExt cx="449217" cy="440921"/>
          </a:xfrm>
        </p:grpSpPr>
        <p:sp>
          <p:nvSpPr>
            <p:cNvPr id="108" name="Freeform: Shape 107">
              <a:extLst>
                <a:ext uri="{FF2B5EF4-FFF2-40B4-BE49-F238E27FC236}">
                  <a16:creationId xmlns:a16="http://schemas.microsoft.com/office/drawing/2014/main" id="{6D51B1A2-AC66-4102-87F5-271456DB3E1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TextBox 108">
              <a:extLst>
                <a:ext uri="{FF2B5EF4-FFF2-40B4-BE49-F238E27FC236}">
                  <a16:creationId xmlns:a16="http://schemas.microsoft.com/office/drawing/2014/main" id="{04EA34CD-0193-4293-A9B0-D63816928B50}"/>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10" name="Group 109">
            <a:extLst>
              <a:ext uri="{FF2B5EF4-FFF2-40B4-BE49-F238E27FC236}">
                <a16:creationId xmlns:a16="http://schemas.microsoft.com/office/drawing/2014/main" id="{F6F1E1EF-CD97-4D54-AA1F-9E14D2469407}"/>
              </a:ext>
            </a:extLst>
          </p:cNvPr>
          <p:cNvGrpSpPr/>
          <p:nvPr/>
        </p:nvGrpSpPr>
        <p:grpSpPr>
          <a:xfrm>
            <a:off x="326527" y="1421288"/>
            <a:ext cx="449217" cy="440921"/>
            <a:chOff x="8509473" y="6365223"/>
            <a:chExt cx="449217" cy="440921"/>
          </a:xfrm>
        </p:grpSpPr>
        <p:sp>
          <p:nvSpPr>
            <p:cNvPr id="111" name="Freeform: Shape 110">
              <a:extLst>
                <a:ext uri="{FF2B5EF4-FFF2-40B4-BE49-F238E27FC236}">
                  <a16:creationId xmlns:a16="http://schemas.microsoft.com/office/drawing/2014/main" id="{69F9F7FE-6496-4C62-8994-95CAF93BF97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TextBox 111">
              <a:extLst>
                <a:ext uri="{FF2B5EF4-FFF2-40B4-BE49-F238E27FC236}">
                  <a16:creationId xmlns:a16="http://schemas.microsoft.com/office/drawing/2014/main" id="{EEF1F59B-D693-4E0B-9479-5DB7286D58E2}"/>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13" name="Group 112">
            <a:extLst>
              <a:ext uri="{FF2B5EF4-FFF2-40B4-BE49-F238E27FC236}">
                <a16:creationId xmlns:a16="http://schemas.microsoft.com/office/drawing/2014/main" id="{A1030C09-7233-458C-B8BB-FD8B6DD178DD}"/>
              </a:ext>
            </a:extLst>
          </p:cNvPr>
          <p:cNvGrpSpPr/>
          <p:nvPr/>
        </p:nvGrpSpPr>
        <p:grpSpPr>
          <a:xfrm>
            <a:off x="326819" y="1983980"/>
            <a:ext cx="436893" cy="445537"/>
            <a:chOff x="8961088" y="6365223"/>
            <a:chExt cx="436893" cy="445537"/>
          </a:xfrm>
        </p:grpSpPr>
        <p:sp>
          <p:nvSpPr>
            <p:cNvPr id="114" name="Freeform: Shape 113">
              <a:extLst>
                <a:ext uri="{FF2B5EF4-FFF2-40B4-BE49-F238E27FC236}">
                  <a16:creationId xmlns:a16="http://schemas.microsoft.com/office/drawing/2014/main" id="{25347989-6AA2-4ECD-9F04-9F1B06C355A8}"/>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TextBox 114">
              <a:extLst>
                <a:ext uri="{FF2B5EF4-FFF2-40B4-BE49-F238E27FC236}">
                  <a16:creationId xmlns:a16="http://schemas.microsoft.com/office/drawing/2014/main" id="{B9272F14-F443-4467-9A8E-43D19C9CD7F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16" name="Group 115">
            <a:extLst>
              <a:ext uri="{FF2B5EF4-FFF2-40B4-BE49-F238E27FC236}">
                <a16:creationId xmlns:a16="http://schemas.microsoft.com/office/drawing/2014/main" id="{42AD791F-3D5A-4C17-A1A9-087F7C4A9A79}"/>
              </a:ext>
            </a:extLst>
          </p:cNvPr>
          <p:cNvGrpSpPr/>
          <p:nvPr/>
        </p:nvGrpSpPr>
        <p:grpSpPr>
          <a:xfrm>
            <a:off x="326819" y="1983980"/>
            <a:ext cx="436893" cy="445537"/>
            <a:chOff x="8961088" y="6365223"/>
            <a:chExt cx="436893" cy="445537"/>
          </a:xfrm>
        </p:grpSpPr>
        <p:sp>
          <p:nvSpPr>
            <p:cNvPr id="117" name="Freeform: Shape 116">
              <a:extLst>
                <a:ext uri="{FF2B5EF4-FFF2-40B4-BE49-F238E27FC236}">
                  <a16:creationId xmlns:a16="http://schemas.microsoft.com/office/drawing/2014/main" id="{B3593BA9-F62A-4EE3-BB6F-31469A4FA04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TextBox 117">
              <a:extLst>
                <a:ext uri="{FF2B5EF4-FFF2-40B4-BE49-F238E27FC236}">
                  <a16:creationId xmlns:a16="http://schemas.microsoft.com/office/drawing/2014/main" id="{DAF473CC-7BA8-49BC-85F0-C20846A7069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19" name="Group 118">
            <a:extLst>
              <a:ext uri="{FF2B5EF4-FFF2-40B4-BE49-F238E27FC236}">
                <a16:creationId xmlns:a16="http://schemas.microsoft.com/office/drawing/2014/main" id="{3AF1DE20-FA7B-4E98-B601-776196509635}"/>
              </a:ext>
            </a:extLst>
          </p:cNvPr>
          <p:cNvGrpSpPr/>
          <p:nvPr/>
        </p:nvGrpSpPr>
        <p:grpSpPr>
          <a:xfrm>
            <a:off x="326819" y="1983980"/>
            <a:ext cx="436893" cy="445537"/>
            <a:chOff x="8961088" y="6365223"/>
            <a:chExt cx="436893" cy="445537"/>
          </a:xfrm>
        </p:grpSpPr>
        <p:sp>
          <p:nvSpPr>
            <p:cNvPr id="120" name="Freeform: Shape 119">
              <a:extLst>
                <a:ext uri="{FF2B5EF4-FFF2-40B4-BE49-F238E27FC236}">
                  <a16:creationId xmlns:a16="http://schemas.microsoft.com/office/drawing/2014/main" id="{911759D9-9953-452D-80CE-4EBC8C126F7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TextBox 120">
              <a:extLst>
                <a:ext uri="{FF2B5EF4-FFF2-40B4-BE49-F238E27FC236}">
                  <a16:creationId xmlns:a16="http://schemas.microsoft.com/office/drawing/2014/main" id="{35D5F63E-1573-4725-8195-7103581CF99F}"/>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22" name="Group 121">
            <a:extLst>
              <a:ext uri="{FF2B5EF4-FFF2-40B4-BE49-F238E27FC236}">
                <a16:creationId xmlns:a16="http://schemas.microsoft.com/office/drawing/2014/main" id="{58514784-D39A-474C-B6C8-118AE15457AF}"/>
              </a:ext>
            </a:extLst>
          </p:cNvPr>
          <p:cNvGrpSpPr/>
          <p:nvPr/>
        </p:nvGrpSpPr>
        <p:grpSpPr>
          <a:xfrm>
            <a:off x="326819" y="1983980"/>
            <a:ext cx="436893" cy="445537"/>
            <a:chOff x="8961088" y="6365223"/>
            <a:chExt cx="436893" cy="445537"/>
          </a:xfrm>
        </p:grpSpPr>
        <p:sp>
          <p:nvSpPr>
            <p:cNvPr id="123" name="Freeform: Shape 122">
              <a:extLst>
                <a:ext uri="{FF2B5EF4-FFF2-40B4-BE49-F238E27FC236}">
                  <a16:creationId xmlns:a16="http://schemas.microsoft.com/office/drawing/2014/main" id="{131D328F-C435-4CB1-ADD3-5C90A07C0DE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TextBox 123">
              <a:extLst>
                <a:ext uri="{FF2B5EF4-FFF2-40B4-BE49-F238E27FC236}">
                  <a16:creationId xmlns:a16="http://schemas.microsoft.com/office/drawing/2014/main" id="{3297516E-B162-4294-BD2C-39C25F07460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25" name="Group 124">
            <a:extLst>
              <a:ext uri="{FF2B5EF4-FFF2-40B4-BE49-F238E27FC236}">
                <a16:creationId xmlns:a16="http://schemas.microsoft.com/office/drawing/2014/main" id="{896A1A80-457F-4A04-B50E-CCCCC3C90845}"/>
              </a:ext>
            </a:extLst>
          </p:cNvPr>
          <p:cNvGrpSpPr/>
          <p:nvPr/>
        </p:nvGrpSpPr>
        <p:grpSpPr>
          <a:xfrm>
            <a:off x="326819" y="1983980"/>
            <a:ext cx="436893" cy="445537"/>
            <a:chOff x="8961088" y="6365223"/>
            <a:chExt cx="436893" cy="445537"/>
          </a:xfrm>
        </p:grpSpPr>
        <p:sp>
          <p:nvSpPr>
            <p:cNvPr id="126" name="Freeform: Shape 125">
              <a:extLst>
                <a:ext uri="{FF2B5EF4-FFF2-40B4-BE49-F238E27FC236}">
                  <a16:creationId xmlns:a16="http://schemas.microsoft.com/office/drawing/2014/main" id="{DBE43B53-1C1F-4E57-8C18-130A24E228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TextBox 126">
              <a:extLst>
                <a:ext uri="{FF2B5EF4-FFF2-40B4-BE49-F238E27FC236}">
                  <a16:creationId xmlns:a16="http://schemas.microsoft.com/office/drawing/2014/main" id="{6CAB0055-2DE1-444F-B965-B5563750A49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28" name="Group 127">
            <a:extLst>
              <a:ext uri="{FF2B5EF4-FFF2-40B4-BE49-F238E27FC236}">
                <a16:creationId xmlns:a16="http://schemas.microsoft.com/office/drawing/2014/main" id="{0169D16E-3092-4F64-8F6F-0F391F296BB4}"/>
              </a:ext>
            </a:extLst>
          </p:cNvPr>
          <p:cNvGrpSpPr/>
          <p:nvPr/>
        </p:nvGrpSpPr>
        <p:grpSpPr>
          <a:xfrm>
            <a:off x="326819" y="1983980"/>
            <a:ext cx="436893" cy="445537"/>
            <a:chOff x="8961088" y="6365223"/>
            <a:chExt cx="436893" cy="445537"/>
          </a:xfrm>
        </p:grpSpPr>
        <p:sp>
          <p:nvSpPr>
            <p:cNvPr id="129" name="Freeform: Shape 128">
              <a:extLst>
                <a:ext uri="{FF2B5EF4-FFF2-40B4-BE49-F238E27FC236}">
                  <a16:creationId xmlns:a16="http://schemas.microsoft.com/office/drawing/2014/main" id="{379D6837-442B-4929-A761-4D79616BF1C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TextBox 129">
              <a:extLst>
                <a:ext uri="{FF2B5EF4-FFF2-40B4-BE49-F238E27FC236}">
                  <a16:creationId xmlns:a16="http://schemas.microsoft.com/office/drawing/2014/main" id="{C709F135-DE1D-4991-9A21-DA943B2DC7A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31" name="Group 130">
            <a:extLst>
              <a:ext uri="{FF2B5EF4-FFF2-40B4-BE49-F238E27FC236}">
                <a16:creationId xmlns:a16="http://schemas.microsoft.com/office/drawing/2014/main" id="{A18F60C0-E200-4309-ADCD-F9FF60C927C5}"/>
              </a:ext>
            </a:extLst>
          </p:cNvPr>
          <p:cNvGrpSpPr/>
          <p:nvPr/>
        </p:nvGrpSpPr>
        <p:grpSpPr>
          <a:xfrm>
            <a:off x="326819" y="1983980"/>
            <a:ext cx="436893" cy="445537"/>
            <a:chOff x="8961088" y="6365223"/>
            <a:chExt cx="436893" cy="445537"/>
          </a:xfrm>
        </p:grpSpPr>
        <p:sp>
          <p:nvSpPr>
            <p:cNvPr id="132" name="Freeform: Shape 131">
              <a:extLst>
                <a:ext uri="{FF2B5EF4-FFF2-40B4-BE49-F238E27FC236}">
                  <a16:creationId xmlns:a16="http://schemas.microsoft.com/office/drawing/2014/main" id="{16034CE7-FC88-43C6-8F73-7F23FEFF07E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TextBox 132">
              <a:extLst>
                <a:ext uri="{FF2B5EF4-FFF2-40B4-BE49-F238E27FC236}">
                  <a16:creationId xmlns:a16="http://schemas.microsoft.com/office/drawing/2014/main" id="{70834404-01FE-4B0F-ABAB-8BC00DBD642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34" name="Group 133">
            <a:extLst>
              <a:ext uri="{FF2B5EF4-FFF2-40B4-BE49-F238E27FC236}">
                <a16:creationId xmlns:a16="http://schemas.microsoft.com/office/drawing/2014/main" id="{392313EE-B20D-4F84-8222-24FDE867D2B3}"/>
              </a:ext>
            </a:extLst>
          </p:cNvPr>
          <p:cNvGrpSpPr/>
          <p:nvPr/>
        </p:nvGrpSpPr>
        <p:grpSpPr>
          <a:xfrm>
            <a:off x="326819" y="1983980"/>
            <a:ext cx="436893" cy="445537"/>
            <a:chOff x="8961088" y="6365223"/>
            <a:chExt cx="436893" cy="445537"/>
          </a:xfrm>
        </p:grpSpPr>
        <p:sp>
          <p:nvSpPr>
            <p:cNvPr id="135" name="Freeform: Shape 134">
              <a:extLst>
                <a:ext uri="{FF2B5EF4-FFF2-40B4-BE49-F238E27FC236}">
                  <a16:creationId xmlns:a16="http://schemas.microsoft.com/office/drawing/2014/main" id="{8728A963-A9FF-4004-98BF-556E906B0D4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TextBox 135">
              <a:extLst>
                <a:ext uri="{FF2B5EF4-FFF2-40B4-BE49-F238E27FC236}">
                  <a16:creationId xmlns:a16="http://schemas.microsoft.com/office/drawing/2014/main" id="{775CAE89-89CD-47C5-96D3-EACACC5E7E1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37" name="Group 136">
            <a:extLst>
              <a:ext uri="{FF2B5EF4-FFF2-40B4-BE49-F238E27FC236}">
                <a16:creationId xmlns:a16="http://schemas.microsoft.com/office/drawing/2014/main" id="{A5CBD2E9-F0F0-4C9F-B1CC-241006F8E0AA}"/>
              </a:ext>
            </a:extLst>
          </p:cNvPr>
          <p:cNvGrpSpPr/>
          <p:nvPr/>
        </p:nvGrpSpPr>
        <p:grpSpPr>
          <a:xfrm>
            <a:off x="326819" y="1983980"/>
            <a:ext cx="436893" cy="445537"/>
            <a:chOff x="8961088" y="6365223"/>
            <a:chExt cx="436893" cy="445537"/>
          </a:xfrm>
        </p:grpSpPr>
        <p:sp>
          <p:nvSpPr>
            <p:cNvPr id="138" name="Freeform: Shape 137">
              <a:extLst>
                <a:ext uri="{FF2B5EF4-FFF2-40B4-BE49-F238E27FC236}">
                  <a16:creationId xmlns:a16="http://schemas.microsoft.com/office/drawing/2014/main" id="{95C79EEA-069F-4286-AC22-8D2B2D9C449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TextBox 138">
              <a:extLst>
                <a:ext uri="{FF2B5EF4-FFF2-40B4-BE49-F238E27FC236}">
                  <a16:creationId xmlns:a16="http://schemas.microsoft.com/office/drawing/2014/main" id="{573B2CDE-307B-4BF2-9DCC-C81DF1F33EDE}"/>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40" name="Group 139">
            <a:extLst>
              <a:ext uri="{FF2B5EF4-FFF2-40B4-BE49-F238E27FC236}">
                <a16:creationId xmlns:a16="http://schemas.microsoft.com/office/drawing/2014/main" id="{944AE0F0-5835-4C55-A727-385E6D8C0D73}"/>
              </a:ext>
            </a:extLst>
          </p:cNvPr>
          <p:cNvGrpSpPr/>
          <p:nvPr/>
        </p:nvGrpSpPr>
        <p:grpSpPr>
          <a:xfrm>
            <a:off x="335439" y="2550646"/>
            <a:ext cx="436213" cy="426306"/>
            <a:chOff x="8961050" y="5848303"/>
            <a:chExt cx="436213" cy="426306"/>
          </a:xfrm>
        </p:grpSpPr>
        <p:sp>
          <p:nvSpPr>
            <p:cNvPr id="141" name="Freeform: Shape 140">
              <a:extLst>
                <a:ext uri="{FF2B5EF4-FFF2-40B4-BE49-F238E27FC236}">
                  <a16:creationId xmlns:a16="http://schemas.microsoft.com/office/drawing/2014/main" id="{316A5427-1169-45DD-93B5-A3CE85456251}"/>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TextBox 141">
              <a:extLst>
                <a:ext uri="{FF2B5EF4-FFF2-40B4-BE49-F238E27FC236}">
                  <a16:creationId xmlns:a16="http://schemas.microsoft.com/office/drawing/2014/main" id="{3875A80F-22D5-43A4-B71C-97BC1A0B28A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43" name="Group 142">
            <a:extLst>
              <a:ext uri="{FF2B5EF4-FFF2-40B4-BE49-F238E27FC236}">
                <a16:creationId xmlns:a16="http://schemas.microsoft.com/office/drawing/2014/main" id="{7DFA063D-3080-4553-8576-9CB5D719CC51}"/>
              </a:ext>
            </a:extLst>
          </p:cNvPr>
          <p:cNvGrpSpPr/>
          <p:nvPr/>
        </p:nvGrpSpPr>
        <p:grpSpPr>
          <a:xfrm>
            <a:off x="335439" y="2550646"/>
            <a:ext cx="436213" cy="426306"/>
            <a:chOff x="8961050" y="5848303"/>
            <a:chExt cx="436213" cy="426306"/>
          </a:xfrm>
        </p:grpSpPr>
        <p:sp>
          <p:nvSpPr>
            <p:cNvPr id="144" name="Freeform: Shape 143">
              <a:extLst>
                <a:ext uri="{FF2B5EF4-FFF2-40B4-BE49-F238E27FC236}">
                  <a16:creationId xmlns:a16="http://schemas.microsoft.com/office/drawing/2014/main" id="{26542E5E-460C-49F4-A3C4-7CD4E0C2B9E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TextBox 144">
              <a:extLst>
                <a:ext uri="{FF2B5EF4-FFF2-40B4-BE49-F238E27FC236}">
                  <a16:creationId xmlns:a16="http://schemas.microsoft.com/office/drawing/2014/main" id="{C236EECB-833F-46E3-9E19-62ABE92A3452}"/>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46" name="Group 145">
            <a:extLst>
              <a:ext uri="{FF2B5EF4-FFF2-40B4-BE49-F238E27FC236}">
                <a16:creationId xmlns:a16="http://schemas.microsoft.com/office/drawing/2014/main" id="{C5967D67-128E-4207-AC0D-1BC7D608D4B5}"/>
              </a:ext>
            </a:extLst>
          </p:cNvPr>
          <p:cNvGrpSpPr/>
          <p:nvPr/>
        </p:nvGrpSpPr>
        <p:grpSpPr>
          <a:xfrm>
            <a:off x="335439" y="2550646"/>
            <a:ext cx="436213" cy="426306"/>
            <a:chOff x="8961050" y="5848303"/>
            <a:chExt cx="436213" cy="426306"/>
          </a:xfrm>
        </p:grpSpPr>
        <p:sp>
          <p:nvSpPr>
            <p:cNvPr id="147" name="Freeform: Shape 146">
              <a:extLst>
                <a:ext uri="{FF2B5EF4-FFF2-40B4-BE49-F238E27FC236}">
                  <a16:creationId xmlns:a16="http://schemas.microsoft.com/office/drawing/2014/main" id="{245E28D9-F398-4EFB-8D13-A7114CDF50F7}"/>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TextBox 147">
              <a:extLst>
                <a:ext uri="{FF2B5EF4-FFF2-40B4-BE49-F238E27FC236}">
                  <a16:creationId xmlns:a16="http://schemas.microsoft.com/office/drawing/2014/main" id="{B45A6588-2F84-486F-AD73-7420E9A8F74E}"/>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49" name="Group 148">
            <a:extLst>
              <a:ext uri="{FF2B5EF4-FFF2-40B4-BE49-F238E27FC236}">
                <a16:creationId xmlns:a16="http://schemas.microsoft.com/office/drawing/2014/main" id="{29E86DFF-D67C-4332-8E61-82A7A095EC16}"/>
              </a:ext>
            </a:extLst>
          </p:cNvPr>
          <p:cNvGrpSpPr/>
          <p:nvPr/>
        </p:nvGrpSpPr>
        <p:grpSpPr>
          <a:xfrm>
            <a:off x="335439" y="2550646"/>
            <a:ext cx="436213" cy="426306"/>
            <a:chOff x="8961050" y="5848303"/>
            <a:chExt cx="436213" cy="426306"/>
          </a:xfrm>
        </p:grpSpPr>
        <p:sp>
          <p:nvSpPr>
            <p:cNvPr id="150" name="Freeform: Shape 149">
              <a:extLst>
                <a:ext uri="{FF2B5EF4-FFF2-40B4-BE49-F238E27FC236}">
                  <a16:creationId xmlns:a16="http://schemas.microsoft.com/office/drawing/2014/main" id="{37DB570B-87EA-43C7-97F7-6D2BA5848ED2}"/>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TextBox 150">
              <a:extLst>
                <a:ext uri="{FF2B5EF4-FFF2-40B4-BE49-F238E27FC236}">
                  <a16:creationId xmlns:a16="http://schemas.microsoft.com/office/drawing/2014/main" id="{51FA3BD3-BA96-4439-B7CA-DB5B2B25D027}"/>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52" name="Group 151">
            <a:extLst>
              <a:ext uri="{FF2B5EF4-FFF2-40B4-BE49-F238E27FC236}">
                <a16:creationId xmlns:a16="http://schemas.microsoft.com/office/drawing/2014/main" id="{0751847D-2C69-42CF-A3B0-637C8ED4D9CE}"/>
              </a:ext>
            </a:extLst>
          </p:cNvPr>
          <p:cNvGrpSpPr/>
          <p:nvPr/>
        </p:nvGrpSpPr>
        <p:grpSpPr>
          <a:xfrm>
            <a:off x="335439" y="2550646"/>
            <a:ext cx="436213" cy="426306"/>
            <a:chOff x="8961050" y="5848303"/>
            <a:chExt cx="436213" cy="426306"/>
          </a:xfrm>
        </p:grpSpPr>
        <p:sp>
          <p:nvSpPr>
            <p:cNvPr id="153" name="Freeform: Shape 152">
              <a:extLst>
                <a:ext uri="{FF2B5EF4-FFF2-40B4-BE49-F238E27FC236}">
                  <a16:creationId xmlns:a16="http://schemas.microsoft.com/office/drawing/2014/main" id="{E57B0C5B-8BFA-43B1-87D4-E1333382ABA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TextBox 153">
              <a:extLst>
                <a:ext uri="{FF2B5EF4-FFF2-40B4-BE49-F238E27FC236}">
                  <a16:creationId xmlns:a16="http://schemas.microsoft.com/office/drawing/2014/main" id="{BEA19688-A201-4828-9B1E-B523DADF99BD}"/>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55" name="Group 154">
            <a:extLst>
              <a:ext uri="{FF2B5EF4-FFF2-40B4-BE49-F238E27FC236}">
                <a16:creationId xmlns:a16="http://schemas.microsoft.com/office/drawing/2014/main" id="{72A197D6-E668-4867-91EE-B9AC64FC6B26}"/>
              </a:ext>
            </a:extLst>
          </p:cNvPr>
          <p:cNvGrpSpPr/>
          <p:nvPr/>
        </p:nvGrpSpPr>
        <p:grpSpPr>
          <a:xfrm>
            <a:off x="335439" y="2550646"/>
            <a:ext cx="436213" cy="426306"/>
            <a:chOff x="8961050" y="5848303"/>
            <a:chExt cx="436213" cy="426306"/>
          </a:xfrm>
        </p:grpSpPr>
        <p:sp>
          <p:nvSpPr>
            <p:cNvPr id="156" name="Freeform: Shape 155">
              <a:extLst>
                <a:ext uri="{FF2B5EF4-FFF2-40B4-BE49-F238E27FC236}">
                  <a16:creationId xmlns:a16="http://schemas.microsoft.com/office/drawing/2014/main" id="{F5AE5FB8-EA64-4CE3-9884-9C206797D82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TextBox 156">
              <a:extLst>
                <a:ext uri="{FF2B5EF4-FFF2-40B4-BE49-F238E27FC236}">
                  <a16:creationId xmlns:a16="http://schemas.microsoft.com/office/drawing/2014/main" id="{98DB69CA-5BA8-41B1-ADF5-5C557D1E6A0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58" name="Group 157">
            <a:extLst>
              <a:ext uri="{FF2B5EF4-FFF2-40B4-BE49-F238E27FC236}">
                <a16:creationId xmlns:a16="http://schemas.microsoft.com/office/drawing/2014/main" id="{4A54B31E-CCA1-484E-ABD6-E5FDE91BCB36}"/>
              </a:ext>
            </a:extLst>
          </p:cNvPr>
          <p:cNvGrpSpPr/>
          <p:nvPr/>
        </p:nvGrpSpPr>
        <p:grpSpPr>
          <a:xfrm>
            <a:off x="335439" y="2550646"/>
            <a:ext cx="436213" cy="426306"/>
            <a:chOff x="8961050" y="5848303"/>
            <a:chExt cx="436213" cy="426306"/>
          </a:xfrm>
        </p:grpSpPr>
        <p:sp>
          <p:nvSpPr>
            <p:cNvPr id="159" name="Freeform: Shape 158">
              <a:extLst>
                <a:ext uri="{FF2B5EF4-FFF2-40B4-BE49-F238E27FC236}">
                  <a16:creationId xmlns:a16="http://schemas.microsoft.com/office/drawing/2014/main" id="{A74E63B1-4CF0-4BE0-95C4-B6EA53F5EE6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TextBox 159">
              <a:extLst>
                <a:ext uri="{FF2B5EF4-FFF2-40B4-BE49-F238E27FC236}">
                  <a16:creationId xmlns:a16="http://schemas.microsoft.com/office/drawing/2014/main" id="{F641466C-D2C0-4E0E-875E-8E451C2B429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61" name="Group 160">
            <a:extLst>
              <a:ext uri="{FF2B5EF4-FFF2-40B4-BE49-F238E27FC236}">
                <a16:creationId xmlns:a16="http://schemas.microsoft.com/office/drawing/2014/main" id="{840A8B4C-AC8F-45EF-81E7-45A992081743}"/>
              </a:ext>
            </a:extLst>
          </p:cNvPr>
          <p:cNvGrpSpPr/>
          <p:nvPr/>
        </p:nvGrpSpPr>
        <p:grpSpPr>
          <a:xfrm>
            <a:off x="335439" y="2550646"/>
            <a:ext cx="436213" cy="426306"/>
            <a:chOff x="8961050" y="5848303"/>
            <a:chExt cx="436213" cy="426306"/>
          </a:xfrm>
        </p:grpSpPr>
        <p:sp>
          <p:nvSpPr>
            <p:cNvPr id="162" name="Freeform: Shape 161">
              <a:extLst>
                <a:ext uri="{FF2B5EF4-FFF2-40B4-BE49-F238E27FC236}">
                  <a16:creationId xmlns:a16="http://schemas.microsoft.com/office/drawing/2014/main" id="{6C525E62-196C-4F1D-B750-3B3AC705F2BD}"/>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3" name="TextBox 162">
              <a:extLst>
                <a:ext uri="{FF2B5EF4-FFF2-40B4-BE49-F238E27FC236}">
                  <a16:creationId xmlns:a16="http://schemas.microsoft.com/office/drawing/2014/main" id="{199685F5-7365-419D-9FAD-2589A8897EC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64" name="Group 163">
            <a:extLst>
              <a:ext uri="{FF2B5EF4-FFF2-40B4-BE49-F238E27FC236}">
                <a16:creationId xmlns:a16="http://schemas.microsoft.com/office/drawing/2014/main" id="{F45F4182-406B-46F0-AA3F-2C9342DA3B60}"/>
              </a:ext>
            </a:extLst>
          </p:cNvPr>
          <p:cNvGrpSpPr/>
          <p:nvPr/>
        </p:nvGrpSpPr>
        <p:grpSpPr>
          <a:xfrm>
            <a:off x="335439" y="2538256"/>
            <a:ext cx="436213" cy="426306"/>
            <a:chOff x="8961050" y="5848303"/>
            <a:chExt cx="436213" cy="426306"/>
          </a:xfrm>
        </p:grpSpPr>
        <p:sp>
          <p:nvSpPr>
            <p:cNvPr id="165" name="Freeform: Shape 164">
              <a:extLst>
                <a:ext uri="{FF2B5EF4-FFF2-40B4-BE49-F238E27FC236}">
                  <a16:creationId xmlns:a16="http://schemas.microsoft.com/office/drawing/2014/main" id="{BC3CF147-787A-4766-9A95-6580B27E946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TextBox 165">
              <a:extLst>
                <a:ext uri="{FF2B5EF4-FFF2-40B4-BE49-F238E27FC236}">
                  <a16:creationId xmlns:a16="http://schemas.microsoft.com/office/drawing/2014/main" id="{57F8CD40-4D54-4D96-9A7D-C881A8696EE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67" name="Group 166">
            <a:extLst>
              <a:ext uri="{FF2B5EF4-FFF2-40B4-BE49-F238E27FC236}">
                <a16:creationId xmlns:a16="http://schemas.microsoft.com/office/drawing/2014/main" id="{C4355FD6-B245-4690-9CC9-F03725AE4418}"/>
              </a:ext>
            </a:extLst>
          </p:cNvPr>
          <p:cNvGrpSpPr/>
          <p:nvPr/>
        </p:nvGrpSpPr>
        <p:grpSpPr>
          <a:xfrm>
            <a:off x="330650" y="3080710"/>
            <a:ext cx="441002" cy="422459"/>
            <a:chOff x="8518241" y="5857535"/>
            <a:chExt cx="441002" cy="422459"/>
          </a:xfrm>
        </p:grpSpPr>
        <p:sp>
          <p:nvSpPr>
            <p:cNvPr id="168" name="Freeform: Shape 167">
              <a:extLst>
                <a:ext uri="{FF2B5EF4-FFF2-40B4-BE49-F238E27FC236}">
                  <a16:creationId xmlns:a16="http://schemas.microsoft.com/office/drawing/2014/main" id="{55C6600F-2291-41FC-B849-FE4E1C5D297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9" name="TextBox 168">
              <a:extLst>
                <a:ext uri="{FF2B5EF4-FFF2-40B4-BE49-F238E27FC236}">
                  <a16:creationId xmlns:a16="http://schemas.microsoft.com/office/drawing/2014/main" id="{D4672BE7-E895-4BF9-88E1-D8DC725A967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0" name="Group 169">
            <a:extLst>
              <a:ext uri="{FF2B5EF4-FFF2-40B4-BE49-F238E27FC236}">
                <a16:creationId xmlns:a16="http://schemas.microsoft.com/office/drawing/2014/main" id="{8B2F6C4F-3513-47ED-B3FC-BB276EE6681B}"/>
              </a:ext>
            </a:extLst>
          </p:cNvPr>
          <p:cNvGrpSpPr/>
          <p:nvPr/>
        </p:nvGrpSpPr>
        <p:grpSpPr>
          <a:xfrm>
            <a:off x="330650" y="3080710"/>
            <a:ext cx="441002" cy="422459"/>
            <a:chOff x="8518241" y="5857535"/>
            <a:chExt cx="441002" cy="422459"/>
          </a:xfrm>
        </p:grpSpPr>
        <p:sp>
          <p:nvSpPr>
            <p:cNvPr id="171" name="Freeform: Shape 170">
              <a:extLst>
                <a:ext uri="{FF2B5EF4-FFF2-40B4-BE49-F238E27FC236}">
                  <a16:creationId xmlns:a16="http://schemas.microsoft.com/office/drawing/2014/main" id="{504CE3E1-9105-4D5C-877A-98F8A6BE3404}"/>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TextBox 171">
              <a:extLst>
                <a:ext uri="{FF2B5EF4-FFF2-40B4-BE49-F238E27FC236}">
                  <a16:creationId xmlns:a16="http://schemas.microsoft.com/office/drawing/2014/main" id="{9B6E3747-8E35-4D80-95B4-F50E5924605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3" name="Group 172">
            <a:extLst>
              <a:ext uri="{FF2B5EF4-FFF2-40B4-BE49-F238E27FC236}">
                <a16:creationId xmlns:a16="http://schemas.microsoft.com/office/drawing/2014/main" id="{D5C0991F-595B-48F2-A9B5-B12749BE967A}"/>
              </a:ext>
            </a:extLst>
          </p:cNvPr>
          <p:cNvGrpSpPr/>
          <p:nvPr/>
        </p:nvGrpSpPr>
        <p:grpSpPr>
          <a:xfrm>
            <a:off x="330650" y="3080710"/>
            <a:ext cx="441002" cy="422459"/>
            <a:chOff x="8518241" y="5857535"/>
            <a:chExt cx="441002" cy="422459"/>
          </a:xfrm>
        </p:grpSpPr>
        <p:sp>
          <p:nvSpPr>
            <p:cNvPr id="174" name="Freeform: Shape 173">
              <a:extLst>
                <a:ext uri="{FF2B5EF4-FFF2-40B4-BE49-F238E27FC236}">
                  <a16:creationId xmlns:a16="http://schemas.microsoft.com/office/drawing/2014/main" id="{CCCE5585-72C9-4BDC-B7B8-0C16A1DB38E7}"/>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5" name="TextBox 174">
              <a:extLst>
                <a:ext uri="{FF2B5EF4-FFF2-40B4-BE49-F238E27FC236}">
                  <a16:creationId xmlns:a16="http://schemas.microsoft.com/office/drawing/2014/main" id="{FDE4B82F-9B48-4CA5-83EB-665F74F1578B}"/>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6" name="Group 175">
            <a:extLst>
              <a:ext uri="{FF2B5EF4-FFF2-40B4-BE49-F238E27FC236}">
                <a16:creationId xmlns:a16="http://schemas.microsoft.com/office/drawing/2014/main" id="{8580FB42-A062-4DAA-8A39-87FA19B2C7C6}"/>
              </a:ext>
            </a:extLst>
          </p:cNvPr>
          <p:cNvGrpSpPr/>
          <p:nvPr/>
        </p:nvGrpSpPr>
        <p:grpSpPr>
          <a:xfrm>
            <a:off x="330650" y="3080710"/>
            <a:ext cx="441002" cy="422459"/>
            <a:chOff x="8518241" y="5857535"/>
            <a:chExt cx="441002" cy="422459"/>
          </a:xfrm>
        </p:grpSpPr>
        <p:sp>
          <p:nvSpPr>
            <p:cNvPr id="177" name="Freeform: Shape 176">
              <a:extLst>
                <a:ext uri="{FF2B5EF4-FFF2-40B4-BE49-F238E27FC236}">
                  <a16:creationId xmlns:a16="http://schemas.microsoft.com/office/drawing/2014/main" id="{F2FF64E3-2D58-439A-BD50-264F6CFEF22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8" name="TextBox 177">
              <a:extLst>
                <a:ext uri="{FF2B5EF4-FFF2-40B4-BE49-F238E27FC236}">
                  <a16:creationId xmlns:a16="http://schemas.microsoft.com/office/drawing/2014/main" id="{8D39F2F0-FC64-4FFB-BCB9-C98332E4FF6A}"/>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9" name="Group 178">
            <a:extLst>
              <a:ext uri="{FF2B5EF4-FFF2-40B4-BE49-F238E27FC236}">
                <a16:creationId xmlns:a16="http://schemas.microsoft.com/office/drawing/2014/main" id="{589DDF3A-90F5-4055-A1F3-10136537499F}"/>
              </a:ext>
            </a:extLst>
          </p:cNvPr>
          <p:cNvGrpSpPr/>
          <p:nvPr/>
        </p:nvGrpSpPr>
        <p:grpSpPr>
          <a:xfrm>
            <a:off x="330650" y="3080710"/>
            <a:ext cx="441002" cy="422459"/>
            <a:chOff x="8518241" y="5857535"/>
            <a:chExt cx="441002" cy="422459"/>
          </a:xfrm>
        </p:grpSpPr>
        <p:sp>
          <p:nvSpPr>
            <p:cNvPr id="180" name="Freeform: Shape 179">
              <a:extLst>
                <a:ext uri="{FF2B5EF4-FFF2-40B4-BE49-F238E27FC236}">
                  <a16:creationId xmlns:a16="http://schemas.microsoft.com/office/drawing/2014/main" id="{E4898254-BD2D-45D1-BD25-5A0D4A06DDBB}"/>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1" name="TextBox 180">
              <a:extLst>
                <a:ext uri="{FF2B5EF4-FFF2-40B4-BE49-F238E27FC236}">
                  <a16:creationId xmlns:a16="http://schemas.microsoft.com/office/drawing/2014/main" id="{5C59A67D-4CB5-49B4-81D6-A10C838FB15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82" name="Group 181">
            <a:extLst>
              <a:ext uri="{FF2B5EF4-FFF2-40B4-BE49-F238E27FC236}">
                <a16:creationId xmlns:a16="http://schemas.microsoft.com/office/drawing/2014/main" id="{47F1C0F0-1B78-42CD-9B16-361C025F8B71}"/>
              </a:ext>
            </a:extLst>
          </p:cNvPr>
          <p:cNvGrpSpPr/>
          <p:nvPr/>
        </p:nvGrpSpPr>
        <p:grpSpPr>
          <a:xfrm>
            <a:off x="330650" y="3080710"/>
            <a:ext cx="441002" cy="422459"/>
            <a:chOff x="8518241" y="5857535"/>
            <a:chExt cx="441002" cy="422459"/>
          </a:xfrm>
        </p:grpSpPr>
        <p:sp>
          <p:nvSpPr>
            <p:cNvPr id="183" name="Freeform: Shape 182">
              <a:extLst>
                <a:ext uri="{FF2B5EF4-FFF2-40B4-BE49-F238E27FC236}">
                  <a16:creationId xmlns:a16="http://schemas.microsoft.com/office/drawing/2014/main" id="{327AF659-0B4B-4F2C-B7E8-18CC60FD9FD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4" name="TextBox 183">
              <a:extLst>
                <a:ext uri="{FF2B5EF4-FFF2-40B4-BE49-F238E27FC236}">
                  <a16:creationId xmlns:a16="http://schemas.microsoft.com/office/drawing/2014/main" id="{F4D6AA83-2402-4EA9-9286-E755A00D89A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85" name="Group 184">
            <a:extLst>
              <a:ext uri="{FF2B5EF4-FFF2-40B4-BE49-F238E27FC236}">
                <a16:creationId xmlns:a16="http://schemas.microsoft.com/office/drawing/2014/main" id="{6967BAFD-2272-492A-BF40-AE914682057A}"/>
              </a:ext>
            </a:extLst>
          </p:cNvPr>
          <p:cNvGrpSpPr/>
          <p:nvPr/>
        </p:nvGrpSpPr>
        <p:grpSpPr>
          <a:xfrm>
            <a:off x="330650" y="3080710"/>
            <a:ext cx="441002" cy="422459"/>
            <a:chOff x="8518241" y="5857535"/>
            <a:chExt cx="441002" cy="422459"/>
          </a:xfrm>
        </p:grpSpPr>
        <p:sp>
          <p:nvSpPr>
            <p:cNvPr id="186" name="Freeform: Shape 185">
              <a:extLst>
                <a:ext uri="{FF2B5EF4-FFF2-40B4-BE49-F238E27FC236}">
                  <a16:creationId xmlns:a16="http://schemas.microsoft.com/office/drawing/2014/main" id="{D2D57F17-8C92-4019-BF57-65E869AB788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TextBox 186">
              <a:extLst>
                <a:ext uri="{FF2B5EF4-FFF2-40B4-BE49-F238E27FC236}">
                  <a16:creationId xmlns:a16="http://schemas.microsoft.com/office/drawing/2014/main" id="{4508C0B4-D93F-4BE1-93DB-64F44B52F8E1}"/>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88" name="Group 187">
            <a:extLst>
              <a:ext uri="{FF2B5EF4-FFF2-40B4-BE49-F238E27FC236}">
                <a16:creationId xmlns:a16="http://schemas.microsoft.com/office/drawing/2014/main" id="{C64A8131-2DF5-45B2-AF8B-D6EA7E851094}"/>
              </a:ext>
            </a:extLst>
          </p:cNvPr>
          <p:cNvGrpSpPr/>
          <p:nvPr/>
        </p:nvGrpSpPr>
        <p:grpSpPr>
          <a:xfrm>
            <a:off x="330650" y="3080710"/>
            <a:ext cx="441002" cy="422459"/>
            <a:chOff x="8518241" y="5857535"/>
            <a:chExt cx="441002" cy="422459"/>
          </a:xfrm>
        </p:grpSpPr>
        <p:sp>
          <p:nvSpPr>
            <p:cNvPr id="189" name="Freeform: Shape 188">
              <a:extLst>
                <a:ext uri="{FF2B5EF4-FFF2-40B4-BE49-F238E27FC236}">
                  <a16:creationId xmlns:a16="http://schemas.microsoft.com/office/drawing/2014/main" id="{0C96C731-D921-4EBD-AABF-31745DC073C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0" name="TextBox 189">
              <a:extLst>
                <a:ext uri="{FF2B5EF4-FFF2-40B4-BE49-F238E27FC236}">
                  <a16:creationId xmlns:a16="http://schemas.microsoft.com/office/drawing/2014/main" id="{129BD3F8-CEAF-4558-86B9-DED007449DE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91" name="Group 190">
            <a:extLst>
              <a:ext uri="{FF2B5EF4-FFF2-40B4-BE49-F238E27FC236}">
                <a16:creationId xmlns:a16="http://schemas.microsoft.com/office/drawing/2014/main" id="{261EE1C9-7789-40B5-B45B-AFE283FB13C6}"/>
              </a:ext>
            </a:extLst>
          </p:cNvPr>
          <p:cNvGrpSpPr/>
          <p:nvPr/>
        </p:nvGrpSpPr>
        <p:grpSpPr>
          <a:xfrm>
            <a:off x="330650" y="3080710"/>
            <a:ext cx="441002" cy="422459"/>
            <a:chOff x="8518241" y="5857535"/>
            <a:chExt cx="441002" cy="422459"/>
          </a:xfrm>
        </p:grpSpPr>
        <p:sp>
          <p:nvSpPr>
            <p:cNvPr id="192" name="Freeform: Shape 191">
              <a:extLst>
                <a:ext uri="{FF2B5EF4-FFF2-40B4-BE49-F238E27FC236}">
                  <a16:creationId xmlns:a16="http://schemas.microsoft.com/office/drawing/2014/main" id="{5E22BFAB-6702-4BCD-A60E-490884A3812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3" name="TextBox 192">
              <a:extLst>
                <a:ext uri="{FF2B5EF4-FFF2-40B4-BE49-F238E27FC236}">
                  <a16:creationId xmlns:a16="http://schemas.microsoft.com/office/drawing/2014/main" id="{6FD93684-BD6A-4821-8C72-9108DF7804D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94" name="Group 193">
            <a:extLst>
              <a:ext uri="{FF2B5EF4-FFF2-40B4-BE49-F238E27FC236}">
                <a16:creationId xmlns:a16="http://schemas.microsoft.com/office/drawing/2014/main" id="{2FEAF395-3456-4ADB-AF64-00A0DBB6EBDA}"/>
              </a:ext>
            </a:extLst>
          </p:cNvPr>
          <p:cNvGrpSpPr/>
          <p:nvPr/>
        </p:nvGrpSpPr>
        <p:grpSpPr>
          <a:xfrm>
            <a:off x="333924" y="3626741"/>
            <a:ext cx="420468" cy="445537"/>
            <a:chOff x="9394010" y="6365223"/>
            <a:chExt cx="420468" cy="445537"/>
          </a:xfrm>
        </p:grpSpPr>
        <p:sp>
          <p:nvSpPr>
            <p:cNvPr id="195" name="Freeform: Shape 194">
              <a:extLst>
                <a:ext uri="{FF2B5EF4-FFF2-40B4-BE49-F238E27FC236}">
                  <a16:creationId xmlns:a16="http://schemas.microsoft.com/office/drawing/2014/main" id="{F6D07176-C32C-48CC-AABC-08E0D618C27F}"/>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TextBox 195">
              <a:extLst>
                <a:ext uri="{FF2B5EF4-FFF2-40B4-BE49-F238E27FC236}">
                  <a16:creationId xmlns:a16="http://schemas.microsoft.com/office/drawing/2014/main" id="{AE68F661-8D3C-4EF4-8E2E-EE9B053753A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197" name="Group 196">
            <a:extLst>
              <a:ext uri="{FF2B5EF4-FFF2-40B4-BE49-F238E27FC236}">
                <a16:creationId xmlns:a16="http://schemas.microsoft.com/office/drawing/2014/main" id="{C8EE25BB-7874-4213-AFF9-101037DE3E7D}"/>
              </a:ext>
            </a:extLst>
          </p:cNvPr>
          <p:cNvGrpSpPr/>
          <p:nvPr/>
        </p:nvGrpSpPr>
        <p:grpSpPr>
          <a:xfrm>
            <a:off x="333924" y="3626741"/>
            <a:ext cx="420468" cy="445537"/>
            <a:chOff x="9394010" y="6365223"/>
            <a:chExt cx="420468" cy="445537"/>
          </a:xfrm>
        </p:grpSpPr>
        <p:sp>
          <p:nvSpPr>
            <p:cNvPr id="198" name="Freeform: Shape 197">
              <a:extLst>
                <a:ext uri="{FF2B5EF4-FFF2-40B4-BE49-F238E27FC236}">
                  <a16:creationId xmlns:a16="http://schemas.microsoft.com/office/drawing/2014/main" id="{C770D74B-4E31-48D7-813F-9E8793E26C3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9" name="TextBox 198">
              <a:extLst>
                <a:ext uri="{FF2B5EF4-FFF2-40B4-BE49-F238E27FC236}">
                  <a16:creationId xmlns:a16="http://schemas.microsoft.com/office/drawing/2014/main" id="{AC35842C-7175-47EA-AFC1-5A3BBC0C38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0" name="Group 199">
            <a:extLst>
              <a:ext uri="{FF2B5EF4-FFF2-40B4-BE49-F238E27FC236}">
                <a16:creationId xmlns:a16="http://schemas.microsoft.com/office/drawing/2014/main" id="{F586DE1F-8370-4D31-B922-DF22F21894DB}"/>
              </a:ext>
            </a:extLst>
          </p:cNvPr>
          <p:cNvGrpSpPr/>
          <p:nvPr/>
        </p:nvGrpSpPr>
        <p:grpSpPr>
          <a:xfrm>
            <a:off x="333924" y="3626741"/>
            <a:ext cx="420468" cy="445537"/>
            <a:chOff x="9394010" y="6365223"/>
            <a:chExt cx="420468" cy="445537"/>
          </a:xfrm>
        </p:grpSpPr>
        <p:sp>
          <p:nvSpPr>
            <p:cNvPr id="201" name="Freeform: Shape 200">
              <a:extLst>
                <a:ext uri="{FF2B5EF4-FFF2-40B4-BE49-F238E27FC236}">
                  <a16:creationId xmlns:a16="http://schemas.microsoft.com/office/drawing/2014/main" id="{7057866B-89F5-4053-BD8B-802C73694BA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2" name="TextBox 201">
              <a:extLst>
                <a:ext uri="{FF2B5EF4-FFF2-40B4-BE49-F238E27FC236}">
                  <a16:creationId xmlns:a16="http://schemas.microsoft.com/office/drawing/2014/main" id="{6B63B535-CD99-4068-8578-03E56522A37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3" name="Group 202">
            <a:extLst>
              <a:ext uri="{FF2B5EF4-FFF2-40B4-BE49-F238E27FC236}">
                <a16:creationId xmlns:a16="http://schemas.microsoft.com/office/drawing/2014/main" id="{59AF6C38-E894-44BE-9846-407231938B0F}"/>
              </a:ext>
            </a:extLst>
          </p:cNvPr>
          <p:cNvGrpSpPr/>
          <p:nvPr/>
        </p:nvGrpSpPr>
        <p:grpSpPr>
          <a:xfrm>
            <a:off x="333924" y="3626741"/>
            <a:ext cx="420468" cy="445537"/>
            <a:chOff x="9394010" y="6365223"/>
            <a:chExt cx="420468" cy="445537"/>
          </a:xfrm>
        </p:grpSpPr>
        <p:sp>
          <p:nvSpPr>
            <p:cNvPr id="204" name="Freeform: Shape 203">
              <a:extLst>
                <a:ext uri="{FF2B5EF4-FFF2-40B4-BE49-F238E27FC236}">
                  <a16:creationId xmlns:a16="http://schemas.microsoft.com/office/drawing/2014/main" id="{C2429239-6662-4BD0-BE19-384262754BF2}"/>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 name="TextBox 204">
              <a:extLst>
                <a:ext uri="{FF2B5EF4-FFF2-40B4-BE49-F238E27FC236}">
                  <a16:creationId xmlns:a16="http://schemas.microsoft.com/office/drawing/2014/main" id="{15248B32-AB7C-474F-B6EF-1F2E9EFB0BF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6" name="Group 205">
            <a:extLst>
              <a:ext uri="{FF2B5EF4-FFF2-40B4-BE49-F238E27FC236}">
                <a16:creationId xmlns:a16="http://schemas.microsoft.com/office/drawing/2014/main" id="{BF7C7B7F-6125-4E2B-9379-3787C8E3D567}"/>
              </a:ext>
            </a:extLst>
          </p:cNvPr>
          <p:cNvGrpSpPr/>
          <p:nvPr/>
        </p:nvGrpSpPr>
        <p:grpSpPr>
          <a:xfrm>
            <a:off x="333924" y="3626741"/>
            <a:ext cx="420468" cy="445537"/>
            <a:chOff x="9394010" y="6365223"/>
            <a:chExt cx="420468" cy="445537"/>
          </a:xfrm>
        </p:grpSpPr>
        <p:sp>
          <p:nvSpPr>
            <p:cNvPr id="207" name="Freeform: Shape 206">
              <a:extLst>
                <a:ext uri="{FF2B5EF4-FFF2-40B4-BE49-F238E27FC236}">
                  <a16:creationId xmlns:a16="http://schemas.microsoft.com/office/drawing/2014/main" id="{FB48F421-3CE5-43DA-ABE8-6068D61A81E9}"/>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8" name="TextBox 207">
              <a:extLst>
                <a:ext uri="{FF2B5EF4-FFF2-40B4-BE49-F238E27FC236}">
                  <a16:creationId xmlns:a16="http://schemas.microsoft.com/office/drawing/2014/main" id="{DCCAFD94-3F22-4437-9F73-F02B823A39F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9" name="Group 208">
            <a:extLst>
              <a:ext uri="{FF2B5EF4-FFF2-40B4-BE49-F238E27FC236}">
                <a16:creationId xmlns:a16="http://schemas.microsoft.com/office/drawing/2014/main" id="{D3E91DBA-FE97-4F8C-A8D1-A445DD04AD7C}"/>
              </a:ext>
            </a:extLst>
          </p:cNvPr>
          <p:cNvGrpSpPr/>
          <p:nvPr/>
        </p:nvGrpSpPr>
        <p:grpSpPr>
          <a:xfrm>
            <a:off x="333924" y="3626741"/>
            <a:ext cx="420468" cy="445537"/>
            <a:chOff x="9394010" y="6365223"/>
            <a:chExt cx="420468" cy="445537"/>
          </a:xfrm>
        </p:grpSpPr>
        <p:sp>
          <p:nvSpPr>
            <p:cNvPr id="210" name="Freeform: Shape 209">
              <a:extLst>
                <a:ext uri="{FF2B5EF4-FFF2-40B4-BE49-F238E27FC236}">
                  <a16:creationId xmlns:a16="http://schemas.microsoft.com/office/drawing/2014/main" id="{6D8C82B2-A440-4D2C-AA0A-80E92CD7822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1" name="TextBox 210">
              <a:extLst>
                <a:ext uri="{FF2B5EF4-FFF2-40B4-BE49-F238E27FC236}">
                  <a16:creationId xmlns:a16="http://schemas.microsoft.com/office/drawing/2014/main" id="{874822C8-51E1-4651-9A92-DAF865A7BC1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12" name="Group 211">
            <a:extLst>
              <a:ext uri="{FF2B5EF4-FFF2-40B4-BE49-F238E27FC236}">
                <a16:creationId xmlns:a16="http://schemas.microsoft.com/office/drawing/2014/main" id="{CC989758-9DA0-412E-8902-DA5A86E764EB}"/>
              </a:ext>
            </a:extLst>
          </p:cNvPr>
          <p:cNvGrpSpPr/>
          <p:nvPr/>
        </p:nvGrpSpPr>
        <p:grpSpPr>
          <a:xfrm>
            <a:off x="333924" y="3626741"/>
            <a:ext cx="420468" cy="445537"/>
            <a:chOff x="9394010" y="6365223"/>
            <a:chExt cx="420468" cy="445537"/>
          </a:xfrm>
        </p:grpSpPr>
        <p:sp>
          <p:nvSpPr>
            <p:cNvPr id="213" name="Freeform: Shape 212">
              <a:extLst>
                <a:ext uri="{FF2B5EF4-FFF2-40B4-BE49-F238E27FC236}">
                  <a16:creationId xmlns:a16="http://schemas.microsoft.com/office/drawing/2014/main" id="{439FEB0F-6B79-4468-9059-0659D46EDB2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4" name="TextBox 213">
              <a:extLst>
                <a:ext uri="{FF2B5EF4-FFF2-40B4-BE49-F238E27FC236}">
                  <a16:creationId xmlns:a16="http://schemas.microsoft.com/office/drawing/2014/main" id="{80330AB9-2101-4F8D-9583-9CE69EB733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15" name="Group 214">
            <a:extLst>
              <a:ext uri="{FF2B5EF4-FFF2-40B4-BE49-F238E27FC236}">
                <a16:creationId xmlns:a16="http://schemas.microsoft.com/office/drawing/2014/main" id="{C24A455D-B873-41CA-94C6-9D9BC0E21A0F}"/>
              </a:ext>
            </a:extLst>
          </p:cNvPr>
          <p:cNvGrpSpPr/>
          <p:nvPr/>
        </p:nvGrpSpPr>
        <p:grpSpPr>
          <a:xfrm>
            <a:off x="333924" y="3626741"/>
            <a:ext cx="420468" cy="445537"/>
            <a:chOff x="9394010" y="6365223"/>
            <a:chExt cx="420468" cy="445537"/>
          </a:xfrm>
        </p:grpSpPr>
        <p:sp>
          <p:nvSpPr>
            <p:cNvPr id="216" name="Freeform: Shape 215">
              <a:extLst>
                <a:ext uri="{FF2B5EF4-FFF2-40B4-BE49-F238E27FC236}">
                  <a16:creationId xmlns:a16="http://schemas.microsoft.com/office/drawing/2014/main" id="{A185297F-794A-435B-8A65-8B71A8F270A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7" name="TextBox 216">
              <a:extLst>
                <a:ext uri="{FF2B5EF4-FFF2-40B4-BE49-F238E27FC236}">
                  <a16:creationId xmlns:a16="http://schemas.microsoft.com/office/drawing/2014/main" id="{770B58B4-D91C-453D-9241-73CB535CF511}"/>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18" name="Group 217">
            <a:extLst>
              <a:ext uri="{FF2B5EF4-FFF2-40B4-BE49-F238E27FC236}">
                <a16:creationId xmlns:a16="http://schemas.microsoft.com/office/drawing/2014/main" id="{AFD2090D-3588-4AF6-ABB4-ECFE4E22E521}"/>
              </a:ext>
            </a:extLst>
          </p:cNvPr>
          <p:cNvGrpSpPr/>
          <p:nvPr/>
        </p:nvGrpSpPr>
        <p:grpSpPr>
          <a:xfrm>
            <a:off x="333924" y="3626741"/>
            <a:ext cx="420468" cy="445537"/>
            <a:chOff x="9394010" y="6365223"/>
            <a:chExt cx="420468" cy="445537"/>
          </a:xfrm>
        </p:grpSpPr>
        <p:sp>
          <p:nvSpPr>
            <p:cNvPr id="219" name="Freeform: Shape 218">
              <a:extLst>
                <a:ext uri="{FF2B5EF4-FFF2-40B4-BE49-F238E27FC236}">
                  <a16:creationId xmlns:a16="http://schemas.microsoft.com/office/drawing/2014/main" id="{4B717D5F-4F82-4C05-9602-2D6ABD8BEE1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0" name="TextBox 219">
              <a:extLst>
                <a:ext uri="{FF2B5EF4-FFF2-40B4-BE49-F238E27FC236}">
                  <a16:creationId xmlns:a16="http://schemas.microsoft.com/office/drawing/2014/main" id="{CD9F48C2-B1D2-43B5-8027-35B1A5D2992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21" name="Group 220">
            <a:extLst>
              <a:ext uri="{FF2B5EF4-FFF2-40B4-BE49-F238E27FC236}">
                <a16:creationId xmlns:a16="http://schemas.microsoft.com/office/drawing/2014/main" id="{16ECF0D0-33A4-4E0F-A12D-B212802FF724}"/>
              </a:ext>
            </a:extLst>
          </p:cNvPr>
          <p:cNvGrpSpPr/>
          <p:nvPr/>
        </p:nvGrpSpPr>
        <p:grpSpPr>
          <a:xfrm>
            <a:off x="333924" y="4174940"/>
            <a:ext cx="427999" cy="426306"/>
            <a:chOff x="9394434" y="5848303"/>
            <a:chExt cx="427999" cy="426306"/>
          </a:xfrm>
        </p:grpSpPr>
        <p:sp>
          <p:nvSpPr>
            <p:cNvPr id="222" name="Freeform: Shape 221">
              <a:extLst>
                <a:ext uri="{FF2B5EF4-FFF2-40B4-BE49-F238E27FC236}">
                  <a16:creationId xmlns:a16="http://schemas.microsoft.com/office/drawing/2014/main" id="{B34E3327-7AF5-4F47-B0E5-7802C8B7471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3" name="TextBox 222">
              <a:extLst>
                <a:ext uri="{FF2B5EF4-FFF2-40B4-BE49-F238E27FC236}">
                  <a16:creationId xmlns:a16="http://schemas.microsoft.com/office/drawing/2014/main" id="{66CA410C-6AD4-4B4C-91ED-01EE6EE03E9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24" name="Group 223">
            <a:extLst>
              <a:ext uri="{FF2B5EF4-FFF2-40B4-BE49-F238E27FC236}">
                <a16:creationId xmlns:a16="http://schemas.microsoft.com/office/drawing/2014/main" id="{9DD5BDB7-87BC-4AD1-9664-9439F8BCE02E}"/>
              </a:ext>
            </a:extLst>
          </p:cNvPr>
          <p:cNvGrpSpPr/>
          <p:nvPr/>
        </p:nvGrpSpPr>
        <p:grpSpPr>
          <a:xfrm>
            <a:off x="333924" y="4174940"/>
            <a:ext cx="427999" cy="426306"/>
            <a:chOff x="9394434" y="5848303"/>
            <a:chExt cx="427999" cy="426306"/>
          </a:xfrm>
        </p:grpSpPr>
        <p:sp>
          <p:nvSpPr>
            <p:cNvPr id="225" name="Freeform: Shape 224">
              <a:extLst>
                <a:ext uri="{FF2B5EF4-FFF2-40B4-BE49-F238E27FC236}">
                  <a16:creationId xmlns:a16="http://schemas.microsoft.com/office/drawing/2014/main" id="{CA577A34-7D76-4624-AEFB-F7888CC10CD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6" name="TextBox 225">
              <a:extLst>
                <a:ext uri="{FF2B5EF4-FFF2-40B4-BE49-F238E27FC236}">
                  <a16:creationId xmlns:a16="http://schemas.microsoft.com/office/drawing/2014/main" id="{9C609AD7-35AC-41DA-9011-D6F242769B4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27" name="Group 226">
            <a:extLst>
              <a:ext uri="{FF2B5EF4-FFF2-40B4-BE49-F238E27FC236}">
                <a16:creationId xmlns:a16="http://schemas.microsoft.com/office/drawing/2014/main" id="{09DAABEF-7005-4E54-92A3-6DE03FA5850F}"/>
              </a:ext>
            </a:extLst>
          </p:cNvPr>
          <p:cNvGrpSpPr/>
          <p:nvPr/>
        </p:nvGrpSpPr>
        <p:grpSpPr>
          <a:xfrm>
            <a:off x="333924" y="4174940"/>
            <a:ext cx="427999" cy="426306"/>
            <a:chOff x="9394434" y="5848303"/>
            <a:chExt cx="427999" cy="426306"/>
          </a:xfrm>
        </p:grpSpPr>
        <p:sp>
          <p:nvSpPr>
            <p:cNvPr id="228" name="Freeform: Shape 227">
              <a:extLst>
                <a:ext uri="{FF2B5EF4-FFF2-40B4-BE49-F238E27FC236}">
                  <a16:creationId xmlns:a16="http://schemas.microsoft.com/office/drawing/2014/main" id="{B410CE80-31C3-413F-923B-5E306F67E0D7}"/>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TextBox 228">
              <a:extLst>
                <a:ext uri="{FF2B5EF4-FFF2-40B4-BE49-F238E27FC236}">
                  <a16:creationId xmlns:a16="http://schemas.microsoft.com/office/drawing/2014/main" id="{61930391-78E7-42F6-9F62-76C92127678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0" name="Group 229">
            <a:extLst>
              <a:ext uri="{FF2B5EF4-FFF2-40B4-BE49-F238E27FC236}">
                <a16:creationId xmlns:a16="http://schemas.microsoft.com/office/drawing/2014/main" id="{BC2C5725-B5E0-4F28-9D41-2261A7B4DB0F}"/>
              </a:ext>
            </a:extLst>
          </p:cNvPr>
          <p:cNvGrpSpPr/>
          <p:nvPr/>
        </p:nvGrpSpPr>
        <p:grpSpPr>
          <a:xfrm>
            <a:off x="333924" y="4174940"/>
            <a:ext cx="427999" cy="426306"/>
            <a:chOff x="9394434" y="5848303"/>
            <a:chExt cx="427999" cy="426306"/>
          </a:xfrm>
        </p:grpSpPr>
        <p:sp>
          <p:nvSpPr>
            <p:cNvPr id="231" name="Freeform: Shape 230">
              <a:extLst>
                <a:ext uri="{FF2B5EF4-FFF2-40B4-BE49-F238E27FC236}">
                  <a16:creationId xmlns:a16="http://schemas.microsoft.com/office/drawing/2014/main" id="{46DDBC50-0A73-44F3-99B6-EBAAD8174D8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2" name="TextBox 231">
              <a:extLst>
                <a:ext uri="{FF2B5EF4-FFF2-40B4-BE49-F238E27FC236}">
                  <a16:creationId xmlns:a16="http://schemas.microsoft.com/office/drawing/2014/main" id="{410727A4-7CA1-4CE4-A37C-A9A213BEA0AF}"/>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3" name="Group 232">
            <a:extLst>
              <a:ext uri="{FF2B5EF4-FFF2-40B4-BE49-F238E27FC236}">
                <a16:creationId xmlns:a16="http://schemas.microsoft.com/office/drawing/2014/main" id="{017F3A34-F6A3-4604-82B5-4A5FD96A9C4B}"/>
              </a:ext>
            </a:extLst>
          </p:cNvPr>
          <p:cNvGrpSpPr/>
          <p:nvPr/>
        </p:nvGrpSpPr>
        <p:grpSpPr>
          <a:xfrm>
            <a:off x="333924" y="4174940"/>
            <a:ext cx="427999" cy="426306"/>
            <a:chOff x="9394434" y="5848303"/>
            <a:chExt cx="427999" cy="426306"/>
          </a:xfrm>
        </p:grpSpPr>
        <p:sp>
          <p:nvSpPr>
            <p:cNvPr id="234" name="Freeform: Shape 233">
              <a:extLst>
                <a:ext uri="{FF2B5EF4-FFF2-40B4-BE49-F238E27FC236}">
                  <a16:creationId xmlns:a16="http://schemas.microsoft.com/office/drawing/2014/main" id="{01F96718-4F3B-4D61-8028-11F169CADA0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5" name="TextBox 234">
              <a:extLst>
                <a:ext uri="{FF2B5EF4-FFF2-40B4-BE49-F238E27FC236}">
                  <a16:creationId xmlns:a16="http://schemas.microsoft.com/office/drawing/2014/main" id="{38F44679-F1D1-49E9-A944-17B28967E59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6" name="Group 235">
            <a:extLst>
              <a:ext uri="{FF2B5EF4-FFF2-40B4-BE49-F238E27FC236}">
                <a16:creationId xmlns:a16="http://schemas.microsoft.com/office/drawing/2014/main" id="{F3EDF26B-B198-46E0-8024-01DE759E0244}"/>
              </a:ext>
            </a:extLst>
          </p:cNvPr>
          <p:cNvGrpSpPr/>
          <p:nvPr/>
        </p:nvGrpSpPr>
        <p:grpSpPr>
          <a:xfrm>
            <a:off x="333924" y="4174940"/>
            <a:ext cx="427999" cy="426306"/>
            <a:chOff x="9394434" y="5848303"/>
            <a:chExt cx="427999" cy="426306"/>
          </a:xfrm>
        </p:grpSpPr>
        <p:sp>
          <p:nvSpPr>
            <p:cNvPr id="237" name="Freeform: Shape 236">
              <a:extLst>
                <a:ext uri="{FF2B5EF4-FFF2-40B4-BE49-F238E27FC236}">
                  <a16:creationId xmlns:a16="http://schemas.microsoft.com/office/drawing/2014/main" id="{D425BD44-AB41-4E12-92E7-B936F9C824C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8" name="TextBox 237">
              <a:extLst>
                <a:ext uri="{FF2B5EF4-FFF2-40B4-BE49-F238E27FC236}">
                  <a16:creationId xmlns:a16="http://schemas.microsoft.com/office/drawing/2014/main" id="{E8B16380-46A6-42D3-80CA-E1476243962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9" name="Group 238">
            <a:extLst>
              <a:ext uri="{FF2B5EF4-FFF2-40B4-BE49-F238E27FC236}">
                <a16:creationId xmlns:a16="http://schemas.microsoft.com/office/drawing/2014/main" id="{2A4B922E-9289-4885-9C64-B0E433C736BD}"/>
              </a:ext>
            </a:extLst>
          </p:cNvPr>
          <p:cNvGrpSpPr/>
          <p:nvPr/>
        </p:nvGrpSpPr>
        <p:grpSpPr>
          <a:xfrm>
            <a:off x="333924" y="4174940"/>
            <a:ext cx="427999" cy="426306"/>
            <a:chOff x="9394434" y="5848303"/>
            <a:chExt cx="427999" cy="426306"/>
          </a:xfrm>
        </p:grpSpPr>
        <p:sp>
          <p:nvSpPr>
            <p:cNvPr id="240" name="Freeform: Shape 239">
              <a:extLst>
                <a:ext uri="{FF2B5EF4-FFF2-40B4-BE49-F238E27FC236}">
                  <a16:creationId xmlns:a16="http://schemas.microsoft.com/office/drawing/2014/main" id="{F2E61404-02BE-4259-BD0D-24E217BDE28D}"/>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TextBox 240">
              <a:extLst>
                <a:ext uri="{FF2B5EF4-FFF2-40B4-BE49-F238E27FC236}">
                  <a16:creationId xmlns:a16="http://schemas.microsoft.com/office/drawing/2014/main" id="{3B52963B-35DA-4E08-AA76-01D48DE762E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42" name="Group 241">
            <a:extLst>
              <a:ext uri="{FF2B5EF4-FFF2-40B4-BE49-F238E27FC236}">
                <a16:creationId xmlns:a16="http://schemas.microsoft.com/office/drawing/2014/main" id="{BC7EA41D-3ED7-4851-A398-2428874DC63A}"/>
              </a:ext>
            </a:extLst>
          </p:cNvPr>
          <p:cNvGrpSpPr/>
          <p:nvPr/>
        </p:nvGrpSpPr>
        <p:grpSpPr>
          <a:xfrm>
            <a:off x="333924" y="4174940"/>
            <a:ext cx="427999" cy="426306"/>
            <a:chOff x="9394434" y="5848303"/>
            <a:chExt cx="427999" cy="426306"/>
          </a:xfrm>
        </p:grpSpPr>
        <p:sp>
          <p:nvSpPr>
            <p:cNvPr id="243" name="Freeform: Shape 242">
              <a:extLst>
                <a:ext uri="{FF2B5EF4-FFF2-40B4-BE49-F238E27FC236}">
                  <a16:creationId xmlns:a16="http://schemas.microsoft.com/office/drawing/2014/main" id="{381764A3-64CC-4D5A-A69D-B6F7F7F2B06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4" name="TextBox 243">
              <a:extLst>
                <a:ext uri="{FF2B5EF4-FFF2-40B4-BE49-F238E27FC236}">
                  <a16:creationId xmlns:a16="http://schemas.microsoft.com/office/drawing/2014/main" id="{E4C5E2EC-2860-4093-81BA-01D1698D428A}"/>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45" name="Group 244">
            <a:extLst>
              <a:ext uri="{FF2B5EF4-FFF2-40B4-BE49-F238E27FC236}">
                <a16:creationId xmlns:a16="http://schemas.microsoft.com/office/drawing/2014/main" id="{8984442F-0849-4C5D-BFAA-04710AA2EF0B}"/>
              </a:ext>
            </a:extLst>
          </p:cNvPr>
          <p:cNvGrpSpPr/>
          <p:nvPr/>
        </p:nvGrpSpPr>
        <p:grpSpPr>
          <a:xfrm>
            <a:off x="333924" y="4174940"/>
            <a:ext cx="427999" cy="426306"/>
            <a:chOff x="9394434" y="5848303"/>
            <a:chExt cx="427999" cy="426306"/>
          </a:xfrm>
        </p:grpSpPr>
        <p:sp>
          <p:nvSpPr>
            <p:cNvPr id="246" name="Freeform: Shape 245">
              <a:extLst>
                <a:ext uri="{FF2B5EF4-FFF2-40B4-BE49-F238E27FC236}">
                  <a16:creationId xmlns:a16="http://schemas.microsoft.com/office/drawing/2014/main" id="{D520D19A-7EB3-4C75-85E3-408E4EC1EE99}"/>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7" name="TextBox 246">
              <a:extLst>
                <a:ext uri="{FF2B5EF4-FFF2-40B4-BE49-F238E27FC236}">
                  <a16:creationId xmlns:a16="http://schemas.microsoft.com/office/drawing/2014/main" id="{A717D638-2293-4BFB-A062-416EB0F8D61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48" name="Group 247">
            <a:extLst>
              <a:ext uri="{FF2B5EF4-FFF2-40B4-BE49-F238E27FC236}">
                <a16:creationId xmlns:a16="http://schemas.microsoft.com/office/drawing/2014/main" id="{4335DB12-14B3-4042-95F7-B35C934EE2FB}"/>
              </a:ext>
            </a:extLst>
          </p:cNvPr>
          <p:cNvGrpSpPr/>
          <p:nvPr/>
        </p:nvGrpSpPr>
        <p:grpSpPr>
          <a:xfrm>
            <a:off x="326527" y="4704708"/>
            <a:ext cx="441002" cy="450148"/>
            <a:chOff x="8518241" y="5322151"/>
            <a:chExt cx="441002" cy="450148"/>
          </a:xfrm>
        </p:grpSpPr>
        <p:sp>
          <p:nvSpPr>
            <p:cNvPr id="249" name="Freeform: Shape 248">
              <a:extLst>
                <a:ext uri="{FF2B5EF4-FFF2-40B4-BE49-F238E27FC236}">
                  <a16:creationId xmlns:a16="http://schemas.microsoft.com/office/drawing/2014/main" id="{653A3FE3-E167-4F9B-B04F-545F54B0791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0" name="TextBox 249">
              <a:extLst>
                <a:ext uri="{FF2B5EF4-FFF2-40B4-BE49-F238E27FC236}">
                  <a16:creationId xmlns:a16="http://schemas.microsoft.com/office/drawing/2014/main" id="{90072987-4683-438C-862C-4C07FFD10443}"/>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51" name="Group 250">
            <a:extLst>
              <a:ext uri="{FF2B5EF4-FFF2-40B4-BE49-F238E27FC236}">
                <a16:creationId xmlns:a16="http://schemas.microsoft.com/office/drawing/2014/main" id="{8DE509FC-4447-4692-AD2F-EFF7D0B04934}"/>
              </a:ext>
            </a:extLst>
          </p:cNvPr>
          <p:cNvGrpSpPr/>
          <p:nvPr/>
        </p:nvGrpSpPr>
        <p:grpSpPr>
          <a:xfrm>
            <a:off x="326527" y="4704708"/>
            <a:ext cx="441002" cy="450148"/>
            <a:chOff x="8518241" y="5322151"/>
            <a:chExt cx="441002" cy="450148"/>
          </a:xfrm>
        </p:grpSpPr>
        <p:sp>
          <p:nvSpPr>
            <p:cNvPr id="252" name="Freeform: Shape 251">
              <a:extLst>
                <a:ext uri="{FF2B5EF4-FFF2-40B4-BE49-F238E27FC236}">
                  <a16:creationId xmlns:a16="http://schemas.microsoft.com/office/drawing/2014/main" id="{97C718DB-8595-4C73-B87A-A8FF76E81415}"/>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3" name="TextBox 252">
              <a:extLst>
                <a:ext uri="{FF2B5EF4-FFF2-40B4-BE49-F238E27FC236}">
                  <a16:creationId xmlns:a16="http://schemas.microsoft.com/office/drawing/2014/main" id="{8428B8E9-D9A2-4EC0-9031-97D3C29F5AE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54" name="Group 253">
            <a:extLst>
              <a:ext uri="{FF2B5EF4-FFF2-40B4-BE49-F238E27FC236}">
                <a16:creationId xmlns:a16="http://schemas.microsoft.com/office/drawing/2014/main" id="{09C626DC-BF7E-494B-B44E-357227F44C2F}"/>
              </a:ext>
            </a:extLst>
          </p:cNvPr>
          <p:cNvGrpSpPr/>
          <p:nvPr/>
        </p:nvGrpSpPr>
        <p:grpSpPr>
          <a:xfrm>
            <a:off x="326527" y="4704708"/>
            <a:ext cx="441002" cy="450148"/>
            <a:chOff x="8518241" y="5322151"/>
            <a:chExt cx="441002" cy="450148"/>
          </a:xfrm>
        </p:grpSpPr>
        <p:sp>
          <p:nvSpPr>
            <p:cNvPr id="255" name="Freeform: Shape 254">
              <a:extLst>
                <a:ext uri="{FF2B5EF4-FFF2-40B4-BE49-F238E27FC236}">
                  <a16:creationId xmlns:a16="http://schemas.microsoft.com/office/drawing/2014/main" id="{53F21FB5-ED71-4D04-B2E1-B72510B88C7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6" name="TextBox 255">
              <a:extLst>
                <a:ext uri="{FF2B5EF4-FFF2-40B4-BE49-F238E27FC236}">
                  <a16:creationId xmlns:a16="http://schemas.microsoft.com/office/drawing/2014/main" id="{F651CD81-D400-4EB6-9765-764907EC12FE}"/>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57" name="Group 256">
            <a:extLst>
              <a:ext uri="{FF2B5EF4-FFF2-40B4-BE49-F238E27FC236}">
                <a16:creationId xmlns:a16="http://schemas.microsoft.com/office/drawing/2014/main" id="{BEDB877F-D803-4120-8518-0AB22C3AAE33}"/>
              </a:ext>
            </a:extLst>
          </p:cNvPr>
          <p:cNvGrpSpPr/>
          <p:nvPr/>
        </p:nvGrpSpPr>
        <p:grpSpPr>
          <a:xfrm>
            <a:off x="326527" y="4704708"/>
            <a:ext cx="441002" cy="450148"/>
            <a:chOff x="8518241" y="5322151"/>
            <a:chExt cx="441002" cy="450148"/>
          </a:xfrm>
        </p:grpSpPr>
        <p:sp>
          <p:nvSpPr>
            <p:cNvPr id="258" name="Freeform: Shape 257">
              <a:extLst>
                <a:ext uri="{FF2B5EF4-FFF2-40B4-BE49-F238E27FC236}">
                  <a16:creationId xmlns:a16="http://schemas.microsoft.com/office/drawing/2014/main" id="{42560CD6-B7D9-47FC-82BB-586101C9984A}"/>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9" name="TextBox 258">
              <a:extLst>
                <a:ext uri="{FF2B5EF4-FFF2-40B4-BE49-F238E27FC236}">
                  <a16:creationId xmlns:a16="http://schemas.microsoft.com/office/drawing/2014/main" id="{4C08B03E-397E-4C26-B4C1-5C33B02305A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0" name="Group 259">
            <a:extLst>
              <a:ext uri="{FF2B5EF4-FFF2-40B4-BE49-F238E27FC236}">
                <a16:creationId xmlns:a16="http://schemas.microsoft.com/office/drawing/2014/main" id="{06D163CB-19B8-45A2-A996-7A257A27AF17}"/>
              </a:ext>
            </a:extLst>
          </p:cNvPr>
          <p:cNvGrpSpPr/>
          <p:nvPr/>
        </p:nvGrpSpPr>
        <p:grpSpPr>
          <a:xfrm>
            <a:off x="326527" y="4704708"/>
            <a:ext cx="441002" cy="450148"/>
            <a:chOff x="8518241" y="5322151"/>
            <a:chExt cx="441002" cy="450148"/>
          </a:xfrm>
        </p:grpSpPr>
        <p:sp>
          <p:nvSpPr>
            <p:cNvPr id="261" name="Freeform: Shape 260">
              <a:extLst>
                <a:ext uri="{FF2B5EF4-FFF2-40B4-BE49-F238E27FC236}">
                  <a16:creationId xmlns:a16="http://schemas.microsoft.com/office/drawing/2014/main" id="{3A9F885E-4EF4-44F2-9733-63CAF7E24CF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2" name="TextBox 261">
              <a:extLst>
                <a:ext uri="{FF2B5EF4-FFF2-40B4-BE49-F238E27FC236}">
                  <a16:creationId xmlns:a16="http://schemas.microsoft.com/office/drawing/2014/main" id="{0196693A-77EA-4400-A5D5-D9A4361607B5}"/>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3" name="Group 262">
            <a:extLst>
              <a:ext uri="{FF2B5EF4-FFF2-40B4-BE49-F238E27FC236}">
                <a16:creationId xmlns:a16="http://schemas.microsoft.com/office/drawing/2014/main" id="{401B96B5-B200-437D-80C4-82163A55B5B5}"/>
              </a:ext>
            </a:extLst>
          </p:cNvPr>
          <p:cNvGrpSpPr/>
          <p:nvPr/>
        </p:nvGrpSpPr>
        <p:grpSpPr>
          <a:xfrm>
            <a:off x="326527" y="4704708"/>
            <a:ext cx="441002" cy="450148"/>
            <a:chOff x="8518241" y="5322151"/>
            <a:chExt cx="441002" cy="450148"/>
          </a:xfrm>
        </p:grpSpPr>
        <p:sp>
          <p:nvSpPr>
            <p:cNvPr id="264" name="Freeform: Shape 263">
              <a:extLst>
                <a:ext uri="{FF2B5EF4-FFF2-40B4-BE49-F238E27FC236}">
                  <a16:creationId xmlns:a16="http://schemas.microsoft.com/office/drawing/2014/main" id="{AB6D0F60-E607-4B3B-84C4-02720A259BB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5" name="TextBox 264">
              <a:extLst>
                <a:ext uri="{FF2B5EF4-FFF2-40B4-BE49-F238E27FC236}">
                  <a16:creationId xmlns:a16="http://schemas.microsoft.com/office/drawing/2014/main" id="{2C116C84-384B-4014-A05D-83991A70910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6" name="Group 265">
            <a:extLst>
              <a:ext uri="{FF2B5EF4-FFF2-40B4-BE49-F238E27FC236}">
                <a16:creationId xmlns:a16="http://schemas.microsoft.com/office/drawing/2014/main" id="{CAA9F7E7-72A4-42BF-93AC-61A28FD49BA6}"/>
              </a:ext>
            </a:extLst>
          </p:cNvPr>
          <p:cNvGrpSpPr/>
          <p:nvPr/>
        </p:nvGrpSpPr>
        <p:grpSpPr>
          <a:xfrm>
            <a:off x="326527" y="4704708"/>
            <a:ext cx="441002" cy="450148"/>
            <a:chOff x="8518241" y="5322151"/>
            <a:chExt cx="441002" cy="450148"/>
          </a:xfrm>
        </p:grpSpPr>
        <p:sp>
          <p:nvSpPr>
            <p:cNvPr id="267" name="Freeform: Shape 266">
              <a:extLst>
                <a:ext uri="{FF2B5EF4-FFF2-40B4-BE49-F238E27FC236}">
                  <a16:creationId xmlns:a16="http://schemas.microsoft.com/office/drawing/2014/main" id="{B02E9313-DDDF-4209-907B-AED721955C3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8" name="TextBox 267">
              <a:extLst>
                <a:ext uri="{FF2B5EF4-FFF2-40B4-BE49-F238E27FC236}">
                  <a16:creationId xmlns:a16="http://schemas.microsoft.com/office/drawing/2014/main" id="{4113711E-39B0-4403-92B1-20D1932448B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9" name="Group 268">
            <a:extLst>
              <a:ext uri="{FF2B5EF4-FFF2-40B4-BE49-F238E27FC236}">
                <a16:creationId xmlns:a16="http://schemas.microsoft.com/office/drawing/2014/main" id="{91439296-DF25-429A-AC2C-C3E1B4014A2B}"/>
              </a:ext>
            </a:extLst>
          </p:cNvPr>
          <p:cNvGrpSpPr/>
          <p:nvPr/>
        </p:nvGrpSpPr>
        <p:grpSpPr>
          <a:xfrm>
            <a:off x="326527" y="4704708"/>
            <a:ext cx="441002" cy="450148"/>
            <a:chOff x="8518241" y="5322151"/>
            <a:chExt cx="441002" cy="450148"/>
          </a:xfrm>
        </p:grpSpPr>
        <p:sp>
          <p:nvSpPr>
            <p:cNvPr id="270" name="Freeform: Shape 269">
              <a:extLst>
                <a:ext uri="{FF2B5EF4-FFF2-40B4-BE49-F238E27FC236}">
                  <a16:creationId xmlns:a16="http://schemas.microsoft.com/office/drawing/2014/main" id="{C927BA50-88DE-47BA-9F08-34DFECFD4142}"/>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1" name="TextBox 270">
              <a:extLst>
                <a:ext uri="{FF2B5EF4-FFF2-40B4-BE49-F238E27FC236}">
                  <a16:creationId xmlns:a16="http://schemas.microsoft.com/office/drawing/2014/main" id="{CB8F8D6E-4E56-4D28-AF93-0781BA179A3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72" name="Group 271">
            <a:extLst>
              <a:ext uri="{FF2B5EF4-FFF2-40B4-BE49-F238E27FC236}">
                <a16:creationId xmlns:a16="http://schemas.microsoft.com/office/drawing/2014/main" id="{13453260-E071-436C-B174-BE214ACDC72D}"/>
              </a:ext>
            </a:extLst>
          </p:cNvPr>
          <p:cNvGrpSpPr/>
          <p:nvPr/>
        </p:nvGrpSpPr>
        <p:grpSpPr>
          <a:xfrm>
            <a:off x="326527" y="4704708"/>
            <a:ext cx="441002" cy="450148"/>
            <a:chOff x="8518241" y="5322151"/>
            <a:chExt cx="441002" cy="450148"/>
          </a:xfrm>
        </p:grpSpPr>
        <p:sp>
          <p:nvSpPr>
            <p:cNvPr id="273" name="Freeform: Shape 272">
              <a:extLst>
                <a:ext uri="{FF2B5EF4-FFF2-40B4-BE49-F238E27FC236}">
                  <a16:creationId xmlns:a16="http://schemas.microsoft.com/office/drawing/2014/main" id="{2CA7A983-738B-49CA-9359-7C6D6325B00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4" name="TextBox 273">
              <a:extLst>
                <a:ext uri="{FF2B5EF4-FFF2-40B4-BE49-F238E27FC236}">
                  <a16:creationId xmlns:a16="http://schemas.microsoft.com/office/drawing/2014/main" id="{C68D92D1-6F1C-41F0-8677-B397DBC3193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75" name="Group 274">
            <a:extLst>
              <a:ext uri="{FF2B5EF4-FFF2-40B4-BE49-F238E27FC236}">
                <a16:creationId xmlns:a16="http://schemas.microsoft.com/office/drawing/2014/main" id="{4FB0ACF7-6122-4A78-BAB3-AAE2F0E8E3B5}"/>
              </a:ext>
            </a:extLst>
          </p:cNvPr>
          <p:cNvGrpSpPr/>
          <p:nvPr/>
        </p:nvGrpSpPr>
        <p:grpSpPr>
          <a:xfrm>
            <a:off x="327224" y="5257086"/>
            <a:ext cx="444428" cy="444766"/>
            <a:chOff x="8961511" y="5322151"/>
            <a:chExt cx="444428" cy="444766"/>
          </a:xfrm>
        </p:grpSpPr>
        <p:sp>
          <p:nvSpPr>
            <p:cNvPr id="276" name="Freeform: Shape 275">
              <a:extLst>
                <a:ext uri="{FF2B5EF4-FFF2-40B4-BE49-F238E27FC236}">
                  <a16:creationId xmlns:a16="http://schemas.microsoft.com/office/drawing/2014/main" id="{45C225FB-CB0F-49F3-A30F-8A1C6BEBC0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7" name="TextBox 276">
              <a:extLst>
                <a:ext uri="{FF2B5EF4-FFF2-40B4-BE49-F238E27FC236}">
                  <a16:creationId xmlns:a16="http://schemas.microsoft.com/office/drawing/2014/main" id="{AED4EEA0-BE02-486A-84A7-20DB76E6448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78" name="Group 277">
            <a:extLst>
              <a:ext uri="{FF2B5EF4-FFF2-40B4-BE49-F238E27FC236}">
                <a16:creationId xmlns:a16="http://schemas.microsoft.com/office/drawing/2014/main" id="{9D24FFC6-AAAF-4447-9551-AECE64AD592F}"/>
              </a:ext>
            </a:extLst>
          </p:cNvPr>
          <p:cNvGrpSpPr/>
          <p:nvPr/>
        </p:nvGrpSpPr>
        <p:grpSpPr>
          <a:xfrm>
            <a:off x="327224" y="5257086"/>
            <a:ext cx="444428" cy="444766"/>
            <a:chOff x="8961511" y="5322151"/>
            <a:chExt cx="444428" cy="444766"/>
          </a:xfrm>
        </p:grpSpPr>
        <p:sp>
          <p:nvSpPr>
            <p:cNvPr id="279" name="Freeform: Shape 278">
              <a:extLst>
                <a:ext uri="{FF2B5EF4-FFF2-40B4-BE49-F238E27FC236}">
                  <a16:creationId xmlns:a16="http://schemas.microsoft.com/office/drawing/2014/main" id="{F2084CD4-C8B0-47D9-868B-83CA2FA4E50D}"/>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0" name="TextBox 279">
              <a:extLst>
                <a:ext uri="{FF2B5EF4-FFF2-40B4-BE49-F238E27FC236}">
                  <a16:creationId xmlns:a16="http://schemas.microsoft.com/office/drawing/2014/main" id="{33CBFC5E-B270-46B8-B045-8FFE6FFFAE6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81" name="Group 280">
            <a:extLst>
              <a:ext uri="{FF2B5EF4-FFF2-40B4-BE49-F238E27FC236}">
                <a16:creationId xmlns:a16="http://schemas.microsoft.com/office/drawing/2014/main" id="{B0C7C424-30D4-496E-8DB2-D4A6D8659A1E}"/>
              </a:ext>
            </a:extLst>
          </p:cNvPr>
          <p:cNvGrpSpPr/>
          <p:nvPr/>
        </p:nvGrpSpPr>
        <p:grpSpPr>
          <a:xfrm>
            <a:off x="327224" y="5257086"/>
            <a:ext cx="444428" cy="444766"/>
            <a:chOff x="8961511" y="5322151"/>
            <a:chExt cx="444428" cy="444766"/>
          </a:xfrm>
        </p:grpSpPr>
        <p:sp>
          <p:nvSpPr>
            <p:cNvPr id="282" name="Freeform: Shape 281">
              <a:extLst>
                <a:ext uri="{FF2B5EF4-FFF2-40B4-BE49-F238E27FC236}">
                  <a16:creationId xmlns:a16="http://schemas.microsoft.com/office/drawing/2014/main" id="{3C361E66-B797-4CF2-AEB7-D8FD82A884A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3" name="TextBox 282">
              <a:extLst>
                <a:ext uri="{FF2B5EF4-FFF2-40B4-BE49-F238E27FC236}">
                  <a16:creationId xmlns:a16="http://schemas.microsoft.com/office/drawing/2014/main" id="{6C91A0E7-39E8-492A-A490-266A2B5D670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84" name="Group 283">
            <a:extLst>
              <a:ext uri="{FF2B5EF4-FFF2-40B4-BE49-F238E27FC236}">
                <a16:creationId xmlns:a16="http://schemas.microsoft.com/office/drawing/2014/main" id="{E9B1BFF0-4503-4ED5-B8F3-D89B9D121F96}"/>
              </a:ext>
            </a:extLst>
          </p:cNvPr>
          <p:cNvGrpSpPr/>
          <p:nvPr/>
        </p:nvGrpSpPr>
        <p:grpSpPr>
          <a:xfrm>
            <a:off x="327224" y="5257086"/>
            <a:ext cx="444428" cy="444766"/>
            <a:chOff x="8961511" y="5322151"/>
            <a:chExt cx="444428" cy="444766"/>
          </a:xfrm>
        </p:grpSpPr>
        <p:sp>
          <p:nvSpPr>
            <p:cNvPr id="285" name="Freeform: Shape 284">
              <a:extLst>
                <a:ext uri="{FF2B5EF4-FFF2-40B4-BE49-F238E27FC236}">
                  <a16:creationId xmlns:a16="http://schemas.microsoft.com/office/drawing/2014/main" id="{E2F03558-AD91-420F-9C77-70F01CEBD61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6" name="TextBox 285">
              <a:extLst>
                <a:ext uri="{FF2B5EF4-FFF2-40B4-BE49-F238E27FC236}">
                  <a16:creationId xmlns:a16="http://schemas.microsoft.com/office/drawing/2014/main" id="{82CC7BB9-4394-47BA-ACD7-601C1AD1DF9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87" name="Group 286">
            <a:extLst>
              <a:ext uri="{FF2B5EF4-FFF2-40B4-BE49-F238E27FC236}">
                <a16:creationId xmlns:a16="http://schemas.microsoft.com/office/drawing/2014/main" id="{EBA650A4-CD95-4574-A8C8-AB271DFDABAA}"/>
              </a:ext>
            </a:extLst>
          </p:cNvPr>
          <p:cNvGrpSpPr/>
          <p:nvPr/>
        </p:nvGrpSpPr>
        <p:grpSpPr>
          <a:xfrm>
            <a:off x="327224" y="5257086"/>
            <a:ext cx="444428" cy="444766"/>
            <a:chOff x="8961511" y="5322151"/>
            <a:chExt cx="444428" cy="444766"/>
          </a:xfrm>
        </p:grpSpPr>
        <p:sp>
          <p:nvSpPr>
            <p:cNvPr id="288" name="Freeform: Shape 287">
              <a:extLst>
                <a:ext uri="{FF2B5EF4-FFF2-40B4-BE49-F238E27FC236}">
                  <a16:creationId xmlns:a16="http://schemas.microsoft.com/office/drawing/2014/main" id="{FAF4463B-AD29-4BD6-96B6-CC92783C8A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9" name="TextBox 288">
              <a:extLst>
                <a:ext uri="{FF2B5EF4-FFF2-40B4-BE49-F238E27FC236}">
                  <a16:creationId xmlns:a16="http://schemas.microsoft.com/office/drawing/2014/main" id="{83FDAE2B-DED3-4437-ACB3-29A918BAA66D}"/>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0" name="Group 289">
            <a:extLst>
              <a:ext uri="{FF2B5EF4-FFF2-40B4-BE49-F238E27FC236}">
                <a16:creationId xmlns:a16="http://schemas.microsoft.com/office/drawing/2014/main" id="{83956633-E463-4F6C-AD9D-351EA5463C37}"/>
              </a:ext>
            </a:extLst>
          </p:cNvPr>
          <p:cNvGrpSpPr/>
          <p:nvPr/>
        </p:nvGrpSpPr>
        <p:grpSpPr>
          <a:xfrm>
            <a:off x="327224" y="5257086"/>
            <a:ext cx="444428" cy="444766"/>
            <a:chOff x="8961511" y="5322151"/>
            <a:chExt cx="444428" cy="444766"/>
          </a:xfrm>
        </p:grpSpPr>
        <p:sp>
          <p:nvSpPr>
            <p:cNvPr id="291" name="Freeform: Shape 290">
              <a:extLst>
                <a:ext uri="{FF2B5EF4-FFF2-40B4-BE49-F238E27FC236}">
                  <a16:creationId xmlns:a16="http://schemas.microsoft.com/office/drawing/2014/main" id="{220BC431-895F-4B8D-9DD6-7E8773D4992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2" name="TextBox 291">
              <a:extLst>
                <a:ext uri="{FF2B5EF4-FFF2-40B4-BE49-F238E27FC236}">
                  <a16:creationId xmlns:a16="http://schemas.microsoft.com/office/drawing/2014/main" id="{ECEBA989-6E4F-4C4F-BD67-F2AB57BB75D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3" name="Group 292">
            <a:extLst>
              <a:ext uri="{FF2B5EF4-FFF2-40B4-BE49-F238E27FC236}">
                <a16:creationId xmlns:a16="http://schemas.microsoft.com/office/drawing/2014/main" id="{15025060-EAB5-40E2-B5A7-71E94B8AF989}"/>
              </a:ext>
            </a:extLst>
          </p:cNvPr>
          <p:cNvGrpSpPr/>
          <p:nvPr/>
        </p:nvGrpSpPr>
        <p:grpSpPr>
          <a:xfrm>
            <a:off x="327224" y="5257086"/>
            <a:ext cx="444428" cy="444766"/>
            <a:chOff x="8961511" y="5322151"/>
            <a:chExt cx="444428" cy="444766"/>
          </a:xfrm>
        </p:grpSpPr>
        <p:sp>
          <p:nvSpPr>
            <p:cNvPr id="294" name="Freeform: Shape 293">
              <a:extLst>
                <a:ext uri="{FF2B5EF4-FFF2-40B4-BE49-F238E27FC236}">
                  <a16:creationId xmlns:a16="http://schemas.microsoft.com/office/drawing/2014/main" id="{B276E8C4-5449-47A4-B77C-7248ABADC2E3}"/>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5" name="TextBox 294">
              <a:extLst>
                <a:ext uri="{FF2B5EF4-FFF2-40B4-BE49-F238E27FC236}">
                  <a16:creationId xmlns:a16="http://schemas.microsoft.com/office/drawing/2014/main" id="{4D5AFAA9-D805-402C-99D4-4F96FC5959E0}"/>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6" name="Group 295">
            <a:extLst>
              <a:ext uri="{FF2B5EF4-FFF2-40B4-BE49-F238E27FC236}">
                <a16:creationId xmlns:a16="http://schemas.microsoft.com/office/drawing/2014/main" id="{82AADAC5-C15B-4546-B569-FE5A08F121ED}"/>
              </a:ext>
            </a:extLst>
          </p:cNvPr>
          <p:cNvGrpSpPr/>
          <p:nvPr/>
        </p:nvGrpSpPr>
        <p:grpSpPr>
          <a:xfrm>
            <a:off x="327224" y="5257086"/>
            <a:ext cx="444428" cy="444766"/>
            <a:chOff x="8961511" y="5322151"/>
            <a:chExt cx="444428" cy="444766"/>
          </a:xfrm>
        </p:grpSpPr>
        <p:sp>
          <p:nvSpPr>
            <p:cNvPr id="297" name="Freeform: Shape 296">
              <a:extLst>
                <a:ext uri="{FF2B5EF4-FFF2-40B4-BE49-F238E27FC236}">
                  <a16:creationId xmlns:a16="http://schemas.microsoft.com/office/drawing/2014/main" id="{DFC49061-43F4-4BBD-897D-AA9E7757B5E4}"/>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8" name="TextBox 297">
              <a:extLst>
                <a:ext uri="{FF2B5EF4-FFF2-40B4-BE49-F238E27FC236}">
                  <a16:creationId xmlns:a16="http://schemas.microsoft.com/office/drawing/2014/main" id="{F7AB35A6-0FB1-4108-9C0B-4E7E9C739AC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9" name="Group 298">
            <a:extLst>
              <a:ext uri="{FF2B5EF4-FFF2-40B4-BE49-F238E27FC236}">
                <a16:creationId xmlns:a16="http://schemas.microsoft.com/office/drawing/2014/main" id="{3D213592-429B-4D62-9E5A-E58BB288C095}"/>
              </a:ext>
            </a:extLst>
          </p:cNvPr>
          <p:cNvGrpSpPr/>
          <p:nvPr/>
        </p:nvGrpSpPr>
        <p:grpSpPr>
          <a:xfrm>
            <a:off x="327224" y="5257086"/>
            <a:ext cx="444428" cy="444766"/>
            <a:chOff x="8961511" y="5322151"/>
            <a:chExt cx="444428" cy="444766"/>
          </a:xfrm>
        </p:grpSpPr>
        <p:sp>
          <p:nvSpPr>
            <p:cNvPr id="300" name="Freeform: Shape 299">
              <a:extLst>
                <a:ext uri="{FF2B5EF4-FFF2-40B4-BE49-F238E27FC236}">
                  <a16:creationId xmlns:a16="http://schemas.microsoft.com/office/drawing/2014/main" id="{B9DB3B48-0DB6-4AA6-B87F-640824CEAD10}"/>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1" name="TextBox 300">
              <a:extLst>
                <a:ext uri="{FF2B5EF4-FFF2-40B4-BE49-F238E27FC236}">
                  <a16:creationId xmlns:a16="http://schemas.microsoft.com/office/drawing/2014/main" id="{1725E406-772A-4D2B-A324-8326BE7D794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302" name="Group 301">
            <a:extLst>
              <a:ext uri="{FF2B5EF4-FFF2-40B4-BE49-F238E27FC236}">
                <a16:creationId xmlns:a16="http://schemas.microsoft.com/office/drawing/2014/main" id="{56A0B2E9-4A33-4897-BCBF-24DED9128D33}"/>
              </a:ext>
            </a:extLst>
          </p:cNvPr>
          <p:cNvGrpSpPr/>
          <p:nvPr/>
        </p:nvGrpSpPr>
        <p:grpSpPr>
          <a:xfrm>
            <a:off x="350353" y="5805701"/>
            <a:ext cx="427999" cy="444766"/>
            <a:chOff x="9403660" y="5322151"/>
            <a:chExt cx="427999" cy="444766"/>
          </a:xfrm>
        </p:grpSpPr>
        <p:sp>
          <p:nvSpPr>
            <p:cNvPr id="303" name="Freeform: Shape 302">
              <a:extLst>
                <a:ext uri="{FF2B5EF4-FFF2-40B4-BE49-F238E27FC236}">
                  <a16:creationId xmlns:a16="http://schemas.microsoft.com/office/drawing/2014/main" id="{CF6D5B58-9174-47A0-A2DE-17B40C3C2B3F}"/>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4" name="TextBox 303">
              <a:extLst>
                <a:ext uri="{FF2B5EF4-FFF2-40B4-BE49-F238E27FC236}">
                  <a16:creationId xmlns:a16="http://schemas.microsoft.com/office/drawing/2014/main" id="{A30C4157-7363-462D-A4EE-D2BAB4C92723}"/>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05" name="Group 304">
            <a:extLst>
              <a:ext uri="{FF2B5EF4-FFF2-40B4-BE49-F238E27FC236}">
                <a16:creationId xmlns:a16="http://schemas.microsoft.com/office/drawing/2014/main" id="{7D7C2871-F7A8-48E7-A62E-431D287939A5}"/>
              </a:ext>
            </a:extLst>
          </p:cNvPr>
          <p:cNvGrpSpPr/>
          <p:nvPr/>
        </p:nvGrpSpPr>
        <p:grpSpPr>
          <a:xfrm>
            <a:off x="350353" y="5805701"/>
            <a:ext cx="427999" cy="444766"/>
            <a:chOff x="9403660" y="5322151"/>
            <a:chExt cx="427999" cy="444766"/>
          </a:xfrm>
        </p:grpSpPr>
        <p:sp>
          <p:nvSpPr>
            <p:cNvPr id="306" name="Freeform: Shape 305">
              <a:extLst>
                <a:ext uri="{FF2B5EF4-FFF2-40B4-BE49-F238E27FC236}">
                  <a16:creationId xmlns:a16="http://schemas.microsoft.com/office/drawing/2014/main" id="{2771202E-A7EB-4A54-9921-502D8D86FCE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7" name="TextBox 306">
              <a:extLst>
                <a:ext uri="{FF2B5EF4-FFF2-40B4-BE49-F238E27FC236}">
                  <a16:creationId xmlns:a16="http://schemas.microsoft.com/office/drawing/2014/main" id="{B0750231-322F-4ACD-AFB0-73E90C3109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08" name="Group 307">
            <a:extLst>
              <a:ext uri="{FF2B5EF4-FFF2-40B4-BE49-F238E27FC236}">
                <a16:creationId xmlns:a16="http://schemas.microsoft.com/office/drawing/2014/main" id="{41350652-1FD4-4D8A-B387-BF8F9279FDEE}"/>
              </a:ext>
            </a:extLst>
          </p:cNvPr>
          <p:cNvGrpSpPr/>
          <p:nvPr/>
        </p:nvGrpSpPr>
        <p:grpSpPr>
          <a:xfrm>
            <a:off x="350353" y="5805701"/>
            <a:ext cx="427999" cy="444766"/>
            <a:chOff x="9403660" y="5322151"/>
            <a:chExt cx="427999" cy="444766"/>
          </a:xfrm>
        </p:grpSpPr>
        <p:sp>
          <p:nvSpPr>
            <p:cNvPr id="309" name="Freeform: Shape 308">
              <a:extLst>
                <a:ext uri="{FF2B5EF4-FFF2-40B4-BE49-F238E27FC236}">
                  <a16:creationId xmlns:a16="http://schemas.microsoft.com/office/drawing/2014/main" id="{DBFA7FE2-5973-4AA5-97A7-613370B646D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0" name="TextBox 309">
              <a:extLst>
                <a:ext uri="{FF2B5EF4-FFF2-40B4-BE49-F238E27FC236}">
                  <a16:creationId xmlns:a16="http://schemas.microsoft.com/office/drawing/2014/main" id="{A31BCFD6-51FA-4EB5-9EFD-171D664FB46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11" name="Group 310">
            <a:extLst>
              <a:ext uri="{FF2B5EF4-FFF2-40B4-BE49-F238E27FC236}">
                <a16:creationId xmlns:a16="http://schemas.microsoft.com/office/drawing/2014/main" id="{A78FB169-42A7-4348-83E7-569BF1E7458E}"/>
              </a:ext>
            </a:extLst>
          </p:cNvPr>
          <p:cNvGrpSpPr/>
          <p:nvPr/>
        </p:nvGrpSpPr>
        <p:grpSpPr>
          <a:xfrm>
            <a:off x="350353" y="5805701"/>
            <a:ext cx="427999" cy="444766"/>
            <a:chOff x="9403660" y="5322151"/>
            <a:chExt cx="427999" cy="444766"/>
          </a:xfrm>
        </p:grpSpPr>
        <p:sp>
          <p:nvSpPr>
            <p:cNvPr id="312" name="Freeform: Shape 311">
              <a:extLst>
                <a:ext uri="{FF2B5EF4-FFF2-40B4-BE49-F238E27FC236}">
                  <a16:creationId xmlns:a16="http://schemas.microsoft.com/office/drawing/2014/main" id="{51809F6B-8111-461A-82D5-481B372EE14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3" name="TextBox 312">
              <a:extLst>
                <a:ext uri="{FF2B5EF4-FFF2-40B4-BE49-F238E27FC236}">
                  <a16:creationId xmlns:a16="http://schemas.microsoft.com/office/drawing/2014/main" id="{C03EFBE7-D628-427F-869E-3A464C850DAC}"/>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14" name="Group 313">
            <a:extLst>
              <a:ext uri="{FF2B5EF4-FFF2-40B4-BE49-F238E27FC236}">
                <a16:creationId xmlns:a16="http://schemas.microsoft.com/office/drawing/2014/main" id="{ED8E5994-DD4D-4B74-BF1D-667E0DDCD4A6}"/>
              </a:ext>
            </a:extLst>
          </p:cNvPr>
          <p:cNvGrpSpPr/>
          <p:nvPr/>
        </p:nvGrpSpPr>
        <p:grpSpPr>
          <a:xfrm>
            <a:off x="350353" y="5805701"/>
            <a:ext cx="427999" cy="444766"/>
            <a:chOff x="9403660" y="5322151"/>
            <a:chExt cx="427999" cy="444766"/>
          </a:xfrm>
        </p:grpSpPr>
        <p:sp>
          <p:nvSpPr>
            <p:cNvPr id="315" name="Freeform: Shape 314">
              <a:extLst>
                <a:ext uri="{FF2B5EF4-FFF2-40B4-BE49-F238E27FC236}">
                  <a16:creationId xmlns:a16="http://schemas.microsoft.com/office/drawing/2014/main" id="{71EB96DE-C209-432A-8C6D-D73F58915E8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6" name="TextBox 315">
              <a:extLst>
                <a:ext uri="{FF2B5EF4-FFF2-40B4-BE49-F238E27FC236}">
                  <a16:creationId xmlns:a16="http://schemas.microsoft.com/office/drawing/2014/main" id="{594E8C20-725F-4E38-A394-4CFC52269DC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17" name="Group 316">
            <a:extLst>
              <a:ext uri="{FF2B5EF4-FFF2-40B4-BE49-F238E27FC236}">
                <a16:creationId xmlns:a16="http://schemas.microsoft.com/office/drawing/2014/main" id="{435EB5AC-C5E1-405D-B476-EB939947AC66}"/>
              </a:ext>
            </a:extLst>
          </p:cNvPr>
          <p:cNvGrpSpPr/>
          <p:nvPr/>
        </p:nvGrpSpPr>
        <p:grpSpPr>
          <a:xfrm>
            <a:off x="350353" y="5805701"/>
            <a:ext cx="427999" cy="444766"/>
            <a:chOff x="9403660" y="5322151"/>
            <a:chExt cx="427999" cy="444766"/>
          </a:xfrm>
        </p:grpSpPr>
        <p:sp>
          <p:nvSpPr>
            <p:cNvPr id="318" name="Freeform: Shape 317">
              <a:extLst>
                <a:ext uri="{FF2B5EF4-FFF2-40B4-BE49-F238E27FC236}">
                  <a16:creationId xmlns:a16="http://schemas.microsoft.com/office/drawing/2014/main" id="{6DDC4AA4-3C3E-4FA1-9A40-94E413AA07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9" name="TextBox 318">
              <a:extLst>
                <a:ext uri="{FF2B5EF4-FFF2-40B4-BE49-F238E27FC236}">
                  <a16:creationId xmlns:a16="http://schemas.microsoft.com/office/drawing/2014/main" id="{B0EBEBC0-C226-4E1B-98B6-E14D4843914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20" name="Group 319">
            <a:extLst>
              <a:ext uri="{FF2B5EF4-FFF2-40B4-BE49-F238E27FC236}">
                <a16:creationId xmlns:a16="http://schemas.microsoft.com/office/drawing/2014/main" id="{377BBFA1-DF04-46A3-95BF-669FD86B92EB}"/>
              </a:ext>
            </a:extLst>
          </p:cNvPr>
          <p:cNvGrpSpPr/>
          <p:nvPr/>
        </p:nvGrpSpPr>
        <p:grpSpPr>
          <a:xfrm>
            <a:off x="350353" y="5805701"/>
            <a:ext cx="427999" cy="444766"/>
            <a:chOff x="9403660" y="5322151"/>
            <a:chExt cx="427999" cy="444766"/>
          </a:xfrm>
        </p:grpSpPr>
        <p:sp>
          <p:nvSpPr>
            <p:cNvPr id="321" name="Freeform: Shape 320">
              <a:extLst>
                <a:ext uri="{FF2B5EF4-FFF2-40B4-BE49-F238E27FC236}">
                  <a16:creationId xmlns:a16="http://schemas.microsoft.com/office/drawing/2014/main" id="{9D3AAFE3-974D-4763-A55D-E8DA5787DB4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2" name="TextBox 321">
              <a:extLst>
                <a:ext uri="{FF2B5EF4-FFF2-40B4-BE49-F238E27FC236}">
                  <a16:creationId xmlns:a16="http://schemas.microsoft.com/office/drawing/2014/main" id="{8E434B5A-1E1A-4275-BCCE-DD2A71E92F6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23" name="Group 322">
            <a:extLst>
              <a:ext uri="{FF2B5EF4-FFF2-40B4-BE49-F238E27FC236}">
                <a16:creationId xmlns:a16="http://schemas.microsoft.com/office/drawing/2014/main" id="{FAC46A92-3CE6-4752-852A-3F4C7A6D6CDD}"/>
              </a:ext>
            </a:extLst>
          </p:cNvPr>
          <p:cNvGrpSpPr/>
          <p:nvPr/>
        </p:nvGrpSpPr>
        <p:grpSpPr>
          <a:xfrm>
            <a:off x="350353" y="5805701"/>
            <a:ext cx="427999" cy="444766"/>
            <a:chOff x="9403660" y="5322151"/>
            <a:chExt cx="427999" cy="444766"/>
          </a:xfrm>
        </p:grpSpPr>
        <p:sp>
          <p:nvSpPr>
            <p:cNvPr id="324" name="Freeform: Shape 323">
              <a:extLst>
                <a:ext uri="{FF2B5EF4-FFF2-40B4-BE49-F238E27FC236}">
                  <a16:creationId xmlns:a16="http://schemas.microsoft.com/office/drawing/2014/main" id="{8B9E1A7C-2A97-47F5-88C9-AD3CECB202B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5" name="TextBox 324">
              <a:extLst>
                <a:ext uri="{FF2B5EF4-FFF2-40B4-BE49-F238E27FC236}">
                  <a16:creationId xmlns:a16="http://schemas.microsoft.com/office/drawing/2014/main" id="{9BA7E33F-C90A-4253-A360-A807D33FC02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26" name="Group 325">
            <a:extLst>
              <a:ext uri="{FF2B5EF4-FFF2-40B4-BE49-F238E27FC236}">
                <a16:creationId xmlns:a16="http://schemas.microsoft.com/office/drawing/2014/main" id="{68EC61D4-6143-4A80-B967-E0E313E92BCD}"/>
              </a:ext>
            </a:extLst>
          </p:cNvPr>
          <p:cNvGrpSpPr/>
          <p:nvPr/>
        </p:nvGrpSpPr>
        <p:grpSpPr>
          <a:xfrm>
            <a:off x="350353" y="5805701"/>
            <a:ext cx="427999" cy="444766"/>
            <a:chOff x="9403660" y="5322151"/>
            <a:chExt cx="427999" cy="444766"/>
          </a:xfrm>
        </p:grpSpPr>
        <p:sp>
          <p:nvSpPr>
            <p:cNvPr id="327" name="Freeform: Shape 326">
              <a:extLst>
                <a:ext uri="{FF2B5EF4-FFF2-40B4-BE49-F238E27FC236}">
                  <a16:creationId xmlns:a16="http://schemas.microsoft.com/office/drawing/2014/main" id="{7DE748D6-777D-4CFF-B437-F6390E4CE9D9}"/>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8" name="TextBox 327">
              <a:extLst>
                <a:ext uri="{FF2B5EF4-FFF2-40B4-BE49-F238E27FC236}">
                  <a16:creationId xmlns:a16="http://schemas.microsoft.com/office/drawing/2014/main" id="{436F4630-0C5A-4B5F-B9A5-2DF6AD5DE1D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sp>
        <p:nvSpPr>
          <p:cNvPr id="329" name="TextBox 328">
            <a:extLst>
              <a:ext uri="{FF2B5EF4-FFF2-40B4-BE49-F238E27FC236}">
                <a16:creationId xmlns:a16="http://schemas.microsoft.com/office/drawing/2014/main" id="{C3C518D9-3DF6-40BA-A62F-1C482E92262F}"/>
              </a:ext>
            </a:extLst>
          </p:cNvPr>
          <p:cNvSpPr txBox="1"/>
          <p:nvPr/>
        </p:nvSpPr>
        <p:spPr>
          <a:xfrm>
            <a:off x="1087670" y="130811"/>
            <a:ext cx="2874730" cy="307777"/>
          </a:xfrm>
          <a:prstGeom prst="rect">
            <a:avLst/>
          </a:prstGeom>
          <a:noFill/>
        </p:spPr>
        <p:txBody>
          <a:bodyPr wrap="square">
            <a:spAutoFit/>
          </a:bodyPr>
          <a:lstStyle/>
          <a:p>
            <a:r>
              <a:rPr lang="en-US" sz="1400">
                <a:solidFill>
                  <a:srgbClr val="000000"/>
                </a:solidFill>
                <a:latin typeface="Comic Sans MS - 18"/>
              </a:rPr>
              <a:t>Print me to limit screen time</a:t>
            </a:r>
            <a:endParaRPr lang="en-CA" sz="1400">
              <a:solidFill>
                <a:srgbClr val="000000"/>
              </a:solidFill>
              <a:latin typeface="Comic Sans MS - 18"/>
            </a:endParaRPr>
          </a:p>
        </p:txBody>
      </p:sp>
      <p:sp>
        <p:nvSpPr>
          <p:cNvPr id="330" name="TextBox 329">
            <a:extLst>
              <a:ext uri="{FF2B5EF4-FFF2-40B4-BE49-F238E27FC236}">
                <a16:creationId xmlns:a16="http://schemas.microsoft.com/office/drawing/2014/main" id="{EA7FFF1C-8F79-45B8-97BB-65A1F67BE1E7}"/>
              </a:ext>
            </a:extLst>
          </p:cNvPr>
          <p:cNvSpPr txBox="1"/>
          <p:nvPr/>
        </p:nvSpPr>
        <p:spPr>
          <a:xfrm>
            <a:off x="1036958" y="6322027"/>
            <a:ext cx="914398" cy="307777"/>
          </a:xfrm>
          <a:prstGeom prst="rect">
            <a:avLst/>
          </a:prstGeom>
          <a:noFill/>
        </p:spPr>
        <p:txBody>
          <a:bodyPr wrap="square">
            <a:spAutoFit/>
          </a:bodyPr>
          <a:lstStyle/>
          <a:p>
            <a:r>
              <a:rPr lang="en-US" sz="1400">
                <a:solidFill>
                  <a:srgbClr val="000000"/>
                </a:solidFill>
                <a:latin typeface="Comic Sans MS - 18"/>
              </a:rPr>
              <a:t>Use Me!</a:t>
            </a:r>
            <a:endParaRPr lang="en-CA" sz="1400">
              <a:solidFill>
                <a:srgbClr val="000000"/>
              </a:solidFill>
              <a:latin typeface="Comic Sans MS - 18"/>
            </a:endParaRPr>
          </a:p>
        </p:txBody>
      </p:sp>
      <p:cxnSp>
        <p:nvCxnSpPr>
          <p:cNvPr id="331" name="Straight Arrow Connector 330">
            <a:extLst>
              <a:ext uri="{FF2B5EF4-FFF2-40B4-BE49-F238E27FC236}">
                <a16:creationId xmlns:a16="http://schemas.microsoft.com/office/drawing/2014/main" id="{A8DEC59A-076C-4D08-A800-C9A54CB15E09}"/>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94020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5" name="Group 4">
            <a:extLst>
              <a:ext uri="{FF2B5EF4-FFF2-40B4-BE49-F238E27FC236}">
                <a16:creationId xmlns:a16="http://schemas.microsoft.com/office/drawing/2014/main" id="{907C7447-5A23-48FD-86A8-3272BDE37465}"/>
              </a:ext>
            </a:extLst>
          </p:cNvPr>
          <p:cNvGrpSpPr/>
          <p:nvPr/>
        </p:nvGrpSpPr>
        <p:grpSpPr>
          <a:xfrm>
            <a:off x="2260670" y="1563567"/>
            <a:ext cx="882650" cy="1535507"/>
            <a:chOff x="1522857" y="2984500"/>
            <a:chExt cx="882650" cy="1535507"/>
          </a:xfrm>
        </p:grpSpPr>
        <p:sp>
          <p:nvSpPr>
            <p:cNvPr id="6" name="Freeform: Shape 5">
              <a:extLst>
                <a:ext uri="{FF2B5EF4-FFF2-40B4-BE49-F238E27FC236}">
                  <a16:creationId xmlns:a16="http://schemas.microsoft.com/office/drawing/2014/main" id="{58781151-FC56-4985-B95F-3633DFCB19E4}"/>
                </a:ext>
              </a:extLst>
            </p:cNvPr>
            <p:cNvSpPr/>
            <p:nvPr/>
          </p:nvSpPr>
          <p:spPr>
            <a:xfrm>
              <a:off x="1650670" y="29845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ACD69841-59FA-42EC-963A-EE0EC9CC586D}"/>
                </a:ext>
              </a:extLst>
            </p:cNvPr>
            <p:cNvSpPr/>
            <p:nvPr/>
          </p:nvSpPr>
          <p:spPr>
            <a:xfrm>
              <a:off x="1650683" y="3853332"/>
              <a:ext cx="666662" cy="666675"/>
            </a:xfrm>
            <a:custGeom>
              <a:avLst/>
              <a:gdLst/>
              <a:ahLst/>
              <a:cxnLst/>
              <a:rect l="0" t="0" r="0" b="0"/>
              <a:pathLst>
                <a:path w="666662" h="666675">
                  <a:moveTo>
                    <a:pt x="0" y="0"/>
                  </a:moveTo>
                  <a:lnTo>
                    <a:pt x="666661" y="0"/>
                  </a:lnTo>
                  <a:lnTo>
                    <a:pt x="666661"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a:extLst>
                <a:ext uri="{FF2B5EF4-FFF2-40B4-BE49-F238E27FC236}">
                  <a16:creationId xmlns:a16="http://schemas.microsoft.com/office/drawing/2014/main" id="{1CD3549B-0723-4491-A561-39C34865149D}"/>
                </a:ext>
              </a:extLst>
            </p:cNvPr>
            <p:cNvCxnSpPr/>
            <p:nvPr/>
          </p:nvCxnSpPr>
          <p:spPr>
            <a:xfrm>
              <a:off x="1522857" y="37551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23057B7-520A-4548-BC30-A5B353BBF50C}"/>
              </a:ext>
            </a:extLst>
          </p:cNvPr>
          <p:cNvGrpSpPr/>
          <p:nvPr/>
        </p:nvGrpSpPr>
        <p:grpSpPr>
          <a:xfrm>
            <a:off x="8515879" y="1624185"/>
            <a:ext cx="882650" cy="1535507"/>
            <a:chOff x="7745857" y="3022600"/>
            <a:chExt cx="882650" cy="1535507"/>
          </a:xfrm>
        </p:grpSpPr>
        <p:sp>
          <p:nvSpPr>
            <p:cNvPr id="18" name="Freeform: Shape 17">
              <a:extLst>
                <a:ext uri="{FF2B5EF4-FFF2-40B4-BE49-F238E27FC236}">
                  <a16:creationId xmlns:a16="http://schemas.microsoft.com/office/drawing/2014/main" id="{56B0B794-60AB-4BE7-BE49-65358C18FFFA}"/>
                </a:ext>
              </a:extLst>
            </p:cNvPr>
            <p:cNvSpPr/>
            <p:nvPr/>
          </p:nvSpPr>
          <p:spPr>
            <a:xfrm>
              <a:off x="7873671" y="3022600"/>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Shape 18">
              <a:extLst>
                <a:ext uri="{FF2B5EF4-FFF2-40B4-BE49-F238E27FC236}">
                  <a16:creationId xmlns:a16="http://schemas.microsoft.com/office/drawing/2014/main" id="{36876DDE-6BCF-4117-9FA2-752D0576498F}"/>
                </a:ext>
              </a:extLst>
            </p:cNvPr>
            <p:cNvSpPr/>
            <p:nvPr/>
          </p:nvSpPr>
          <p:spPr>
            <a:xfrm>
              <a:off x="7873682" y="3891432"/>
              <a:ext cx="666663" cy="666675"/>
            </a:xfrm>
            <a:custGeom>
              <a:avLst/>
              <a:gdLst/>
              <a:ahLst/>
              <a:cxnLst/>
              <a:rect l="0" t="0" r="0" b="0"/>
              <a:pathLst>
                <a:path w="666663" h="666675">
                  <a:moveTo>
                    <a:pt x="0" y="0"/>
                  </a:moveTo>
                  <a:lnTo>
                    <a:pt x="666662" y="0"/>
                  </a:lnTo>
                  <a:lnTo>
                    <a:pt x="666662"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id="{B70607DB-FC89-44F8-9E34-FC64B0DC69C4}"/>
                </a:ext>
              </a:extLst>
            </p:cNvPr>
            <p:cNvCxnSpPr/>
            <p:nvPr/>
          </p:nvCxnSpPr>
          <p:spPr>
            <a:xfrm>
              <a:off x="7745857" y="37932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F37F23F-244C-4316-A708-367D1B5A3B86}"/>
              </a:ext>
            </a:extLst>
          </p:cNvPr>
          <p:cNvGrpSpPr/>
          <p:nvPr/>
        </p:nvGrpSpPr>
        <p:grpSpPr>
          <a:xfrm>
            <a:off x="5378979" y="1560685"/>
            <a:ext cx="882650" cy="1535507"/>
            <a:chOff x="4608957" y="2959100"/>
            <a:chExt cx="882650" cy="1535507"/>
          </a:xfrm>
        </p:grpSpPr>
        <p:sp>
          <p:nvSpPr>
            <p:cNvPr id="23" name="Freeform: Shape 22">
              <a:extLst>
                <a:ext uri="{FF2B5EF4-FFF2-40B4-BE49-F238E27FC236}">
                  <a16:creationId xmlns:a16="http://schemas.microsoft.com/office/drawing/2014/main" id="{F6FE40E7-75F0-425B-A734-6C301C5A554C}"/>
                </a:ext>
              </a:extLst>
            </p:cNvPr>
            <p:cNvSpPr/>
            <p:nvPr/>
          </p:nvSpPr>
          <p:spPr>
            <a:xfrm>
              <a:off x="4736770" y="2959100"/>
              <a:ext cx="666662" cy="666662"/>
            </a:xfrm>
            <a:custGeom>
              <a:avLst/>
              <a:gdLst/>
              <a:ahLst/>
              <a:cxnLst/>
              <a:rect l="0" t="0" r="0" b="0"/>
              <a:pathLst>
                <a:path w="666662" h="666662">
                  <a:moveTo>
                    <a:pt x="0" y="0"/>
                  </a:moveTo>
                  <a:lnTo>
                    <a:pt x="666661" y="0"/>
                  </a:lnTo>
                  <a:lnTo>
                    <a:pt x="666661"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5AE8AD51-6581-47FF-BA8A-BE9A70496AAC}"/>
                </a:ext>
              </a:extLst>
            </p:cNvPr>
            <p:cNvSpPr/>
            <p:nvPr/>
          </p:nvSpPr>
          <p:spPr>
            <a:xfrm>
              <a:off x="4736783" y="3827932"/>
              <a:ext cx="666661" cy="666675"/>
            </a:xfrm>
            <a:custGeom>
              <a:avLst/>
              <a:gdLst/>
              <a:ahLst/>
              <a:cxnLst/>
              <a:rect l="0" t="0" r="0" b="0"/>
              <a:pathLst>
                <a:path w="666661" h="666675">
                  <a:moveTo>
                    <a:pt x="0" y="0"/>
                  </a:moveTo>
                  <a:lnTo>
                    <a:pt x="666660" y="0"/>
                  </a:lnTo>
                  <a:lnTo>
                    <a:pt x="666660" y="666674"/>
                  </a:lnTo>
                  <a:lnTo>
                    <a:pt x="0" y="666674"/>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Connector 24">
              <a:extLst>
                <a:ext uri="{FF2B5EF4-FFF2-40B4-BE49-F238E27FC236}">
                  <a16:creationId xmlns:a16="http://schemas.microsoft.com/office/drawing/2014/main" id="{B263D106-6886-4326-8CB2-02BDF8D29B62}"/>
                </a:ext>
              </a:extLst>
            </p:cNvPr>
            <p:cNvCxnSpPr/>
            <p:nvPr/>
          </p:nvCxnSpPr>
          <p:spPr>
            <a:xfrm>
              <a:off x="4608957" y="3729736"/>
              <a:ext cx="882650" cy="0"/>
            </a:xfrm>
            <a:prstGeom prst="line">
              <a:avLst/>
            </a:prstGeom>
            <a:ln w="38100" cap="flat" cmpd="sng" algn="ctr">
              <a:solidFill>
                <a:srgbClr val="434343"/>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30" name="Freeform: Shape 329">
            <a:extLst>
              <a:ext uri="{FF2B5EF4-FFF2-40B4-BE49-F238E27FC236}">
                <a16:creationId xmlns:a16="http://schemas.microsoft.com/office/drawing/2014/main" id="{00A2546E-3742-470D-A6FB-38B9125CAEB8}"/>
              </a:ext>
            </a:extLst>
          </p:cNvPr>
          <p:cNvSpPr/>
          <p:nvPr/>
        </p:nvSpPr>
        <p:spPr>
          <a:xfrm>
            <a:off x="2364678" y="4006375"/>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 name="Freeform: Shape 336">
            <a:extLst>
              <a:ext uri="{FF2B5EF4-FFF2-40B4-BE49-F238E27FC236}">
                <a16:creationId xmlns:a16="http://schemas.microsoft.com/office/drawing/2014/main" id="{36718939-B4FE-47E2-8D01-B0AD2CF402AF}"/>
              </a:ext>
            </a:extLst>
          </p:cNvPr>
          <p:cNvSpPr/>
          <p:nvPr/>
        </p:nvSpPr>
        <p:spPr>
          <a:xfrm>
            <a:off x="8623873" y="4006375"/>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8" name="Freeform: Shape 337">
            <a:extLst>
              <a:ext uri="{FF2B5EF4-FFF2-40B4-BE49-F238E27FC236}">
                <a16:creationId xmlns:a16="http://schemas.microsoft.com/office/drawing/2014/main" id="{718A307C-6EC8-48E5-AAB8-AAFD7BABA011}"/>
              </a:ext>
            </a:extLst>
          </p:cNvPr>
          <p:cNvSpPr/>
          <p:nvPr/>
        </p:nvSpPr>
        <p:spPr>
          <a:xfrm>
            <a:off x="5497387" y="4002844"/>
            <a:ext cx="666661" cy="666662"/>
          </a:xfrm>
          <a:custGeom>
            <a:avLst/>
            <a:gdLst/>
            <a:ahLst/>
            <a:cxnLst/>
            <a:rect l="0" t="0" r="0" b="0"/>
            <a:pathLst>
              <a:path w="666661" h="666662">
                <a:moveTo>
                  <a:pt x="0" y="0"/>
                </a:moveTo>
                <a:lnTo>
                  <a:pt x="666660" y="0"/>
                </a:lnTo>
                <a:lnTo>
                  <a:pt x="666660" y="666661"/>
                </a:lnTo>
                <a:lnTo>
                  <a:pt x="0" y="666661"/>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rgbClr val="002060"/>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Bonus</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2</a:t>
            </a:r>
            <a:endParaRPr lang="en-US"/>
          </a:p>
        </p:txBody>
      </p:sp>
      <p:grpSp>
        <p:nvGrpSpPr>
          <p:cNvPr id="9" name="Group 8">
            <a:extLst>
              <a:ext uri="{FF2B5EF4-FFF2-40B4-BE49-F238E27FC236}">
                <a16:creationId xmlns:a16="http://schemas.microsoft.com/office/drawing/2014/main" id="{72EB2ADE-FE46-457A-B34B-D404024AAF17}"/>
              </a:ext>
            </a:extLst>
          </p:cNvPr>
          <p:cNvGrpSpPr/>
          <p:nvPr/>
        </p:nvGrpSpPr>
        <p:grpSpPr>
          <a:xfrm>
            <a:off x="1735222" y="3366117"/>
            <a:ext cx="8294751" cy="419735"/>
            <a:chOff x="965200" y="4764532"/>
            <a:chExt cx="8294751" cy="419735"/>
          </a:xfrm>
        </p:grpSpPr>
        <p:cxnSp>
          <p:nvCxnSpPr>
            <p:cNvPr id="10" name="Straight Connector 9">
              <a:extLst>
                <a:ext uri="{FF2B5EF4-FFF2-40B4-BE49-F238E27FC236}">
                  <a16:creationId xmlns:a16="http://schemas.microsoft.com/office/drawing/2014/main" id="{843D118B-678B-45FF-B847-C44A8038D1E1}"/>
                </a:ext>
              </a:extLst>
            </p:cNvPr>
            <p:cNvCxnSpPr/>
            <p:nvPr/>
          </p:nvCxnSpPr>
          <p:spPr>
            <a:xfrm>
              <a:off x="965200" y="4949698"/>
              <a:ext cx="8294751" cy="0"/>
            </a:xfrm>
            <a:prstGeom prst="line">
              <a:avLst/>
            </a:prstGeom>
            <a:ln w="38100" cap="flat" cmpd="sng" algn="ctr">
              <a:solidFill>
                <a:srgbClr val="666666"/>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8E7315-4550-45D8-8279-6AD4FC42C866}"/>
                </a:ext>
              </a:extLst>
            </p:cNvPr>
            <p:cNvCxnSpPr/>
            <p:nvPr/>
          </p:nvCxnSpPr>
          <p:spPr>
            <a:xfrm>
              <a:off x="1927987"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CEF084-6764-417C-85C1-3ED99535DE30}"/>
                </a:ext>
              </a:extLst>
            </p:cNvPr>
            <p:cNvCxnSpPr/>
            <p:nvPr/>
          </p:nvCxnSpPr>
          <p:spPr>
            <a:xfrm>
              <a:off x="8193278"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B1F7B0-54D5-4986-89EC-00E1D20A81D3}"/>
                </a:ext>
              </a:extLst>
            </p:cNvPr>
            <p:cNvCxnSpPr/>
            <p:nvPr/>
          </p:nvCxnSpPr>
          <p:spPr>
            <a:xfrm>
              <a:off x="5060696" y="4764532"/>
              <a:ext cx="0" cy="419735"/>
            </a:xfrm>
            <a:prstGeom prst="line">
              <a:avLst/>
            </a:prstGeom>
            <a:ln w="25400" cap="flat" cmpd="sng" algn="ctr">
              <a:solidFill>
                <a:srgbClr val="666666"/>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1656494-E1EC-4455-B5E1-C9E92E18170B}"/>
              </a:ext>
            </a:extLst>
          </p:cNvPr>
          <p:cNvSpPr txBox="1"/>
          <p:nvPr/>
        </p:nvSpPr>
        <p:spPr>
          <a:xfrm>
            <a:off x="3749281" y="340724"/>
            <a:ext cx="8294751" cy="646331"/>
          </a:xfrm>
          <a:prstGeom prst="rect">
            <a:avLst/>
          </a:prstGeom>
          <a:noFill/>
        </p:spPr>
        <p:txBody>
          <a:bodyPr wrap="square" lIns="91440" tIns="45720" rIns="91440" bIns="45720" anchor="t">
            <a:spAutoFit/>
          </a:bodyPr>
          <a:lstStyle/>
          <a:p>
            <a:r>
              <a:rPr lang="en-US" dirty="0">
                <a:latin typeface="Comic Sans MS - 28"/>
              </a:rPr>
              <a:t>Create</a:t>
            </a:r>
            <a:r>
              <a:rPr lang="en-US" sz="1800" dirty="0">
                <a:latin typeface="Comic Sans MS - 28"/>
              </a:rPr>
              <a:t> three fractions that are as close to three numbers of your choosing</a:t>
            </a:r>
            <a:r>
              <a:rPr lang="en-US" dirty="0">
                <a:latin typeface="Comic Sans MS - 28"/>
              </a:rPr>
              <a:t> using the digits 1-9. Use each digit only once.</a:t>
            </a:r>
            <a:endParaRPr lang="en-CA" sz="1800" dirty="0">
              <a:latin typeface="Comic Sans MS - 28"/>
            </a:endParaRPr>
          </a:p>
        </p:txBody>
      </p:sp>
      <p:grpSp>
        <p:nvGrpSpPr>
          <p:cNvPr id="29" name="Group 28">
            <a:extLst>
              <a:ext uri="{FF2B5EF4-FFF2-40B4-BE49-F238E27FC236}">
                <a16:creationId xmlns:a16="http://schemas.microsoft.com/office/drawing/2014/main" id="{A4CB8687-D356-4E6C-AFB4-EEECBD55B90A}"/>
              </a:ext>
            </a:extLst>
          </p:cNvPr>
          <p:cNvGrpSpPr/>
          <p:nvPr/>
        </p:nvGrpSpPr>
        <p:grpSpPr>
          <a:xfrm>
            <a:off x="326527" y="1421288"/>
            <a:ext cx="449217" cy="440921"/>
            <a:chOff x="8509473" y="6365223"/>
            <a:chExt cx="449217" cy="440921"/>
          </a:xfrm>
        </p:grpSpPr>
        <p:sp>
          <p:nvSpPr>
            <p:cNvPr id="30" name="Freeform: Shape 29">
              <a:extLst>
                <a:ext uri="{FF2B5EF4-FFF2-40B4-BE49-F238E27FC236}">
                  <a16:creationId xmlns:a16="http://schemas.microsoft.com/office/drawing/2014/main" id="{8E07A17D-1BD4-48C8-91B5-3D413922421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B2FED8C2-B591-4748-985B-CF140A2329CD}"/>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32" name="Group 31">
            <a:extLst>
              <a:ext uri="{FF2B5EF4-FFF2-40B4-BE49-F238E27FC236}">
                <a16:creationId xmlns:a16="http://schemas.microsoft.com/office/drawing/2014/main" id="{AB66326C-08C0-4973-81D9-C0B17602106C}"/>
              </a:ext>
            </a:extLst>
          </p:cNvPr>
          <p:cNvGrpSpPr/>
          <p:nvPr/>
        </p:nvGrpSpPr>
        <p:grpSpPr>
          <a:xfrm>
            <a:off x="326819" y="1983980"/>
            <a:ext cx="436893" cy="445537"/>
            <a:chOff x="8961088" y="6365223"/>
            <a:chExt cx="436893" cy="445537"/>
          </a:xfrm>
        </p:grpSpPr>
        <p:sp>
          <p:nvSpPr>
            <p:cNvPr id="33" name="Freeform: Shape 32">
              <a:extLst>
                <a:ext uri="{FF2B5EF4-FFF2-40B4-BE49-F238E27FC236}">
                  <a16:creationId xmlns:a16="http://schemas.microsoft.com/office/drawing/2014/main" id="{FC75FCD6-0A8F-4F1F-8CE3-18ABCE2312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EC1B728A-5C2A-4B43-88BA-600ACAFD540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35" name="Group 34">
            <a:extLst>
              <a:ext uri="{FF2B5EF4-FFF2-40B4-BE49-F238E27FC236}">
                <a16:creationId xmlns:a16="http://schemas.microsoft.com/office/drawing/2014/main" id="{7328F93F-6D5F-49AB-B49C-0AE650A7E1E3}"/>
              </a:ext>
            </a:extLst>
          </p:cNvPr>
          <p:cNvGrpSpPr/>
          <p:nvPr/>
        </p:nvGrpSpPr>
        <p:grpSpPr>
          <a:xfrm>
            <a:off x="335439" y="2550646"/>
            <a:ext cx="436213" cy="426306"/>
            <a:chOff x="8961050" y="5848303"/>
            <a:chExt cx="436213" cy="426306"/>
          </a:xfrm>
        </p:grpSpPr>
        <p:sp>
          <p:nvSpPr>
            <p:cNvPr id="36" name="Freeform: Shape 35">
              <a:extLst>
                <a:ext uri="{FF2B5EF4-FFF2-40B4-BE49-F238E27FC236}">
                  <a16:creationId xmlns:a16="http://schemas.microsoft.com/office/drawing/2014/main" id="{BC5CEAB2-D9BE-4D01-96F8-30B8B85A7040}"/>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TextBox 36">
              <a:extLst>
                <a:ext uri="{FF2B5EF4-FFF2-40B4-BE49-F238E27FC236}">
                  <a16:creationId xmlns:a16="http://schemas.microsoft.com/office/drawing/2014/main" id="{53C04F63-883A-4859-B491-7EA5EB50D2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38" name="Group 37">
            <a:extLst>
              <a:ext uri="{FF2B5EF4-FFF2-40B4-BE49-F238E27FC236}">
                <a16:creationId xmlns:a16="http://schemas.microsoft.com/office/drawing/2014/main" id="{26869A33-33FE-4693-8E92-111FDD9FEB26}"/>
              </a:ext>
            </a:extLst>
          </p:cNvPr>
          <p:cNvGrpSpPr/>
          <p:nvPr/>
        </p:nvGrpSpPr>
        <p:grpSpPr>
          <a:xfrm>
            <a:off x="330650" y="3080710"/>
            <a:ext cx="441002" cy="422459"/>
            <a:chOff x="8518241" y="5857535"/>
            <a:chExt cx="441002" cy="422459"/>
          </a:xfrm>
        </p:grpSpPr>
        <p:sp>
          <p:nvSpPr>
            <p:cNvPr id="39" name="Freeform: Shape 38">
              <a:extLst>
                <a:ext uri="{FF2B5EF4-FFF2-40B4-BE49-F238E27FC236}">
                  <a16:creationId xmlns:a16="http://schemas.microsoft.com/office/drawing/2014/main" id="{99C96A3C-2104-4FFF-864D-288E2C71F72C}"/>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a:extLst>
                <a:ext uri="{FF2B5EF4-FFF2-40B4-BE49-F238E27FC236}">
                  <a16:creationId xmlns:a16="http://schemas.microsoft.com/office/drawing/2014/main" id="{2BE1B94D-3428-467F-870F-4542D60A0D5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41" name="Group 40">
            <a:extLst>
              <a:ext uri="{FF2B5EF4-FFF2-40B4-BE49-F238E27FC236}">
                <a16:creationId xmlns:a16="http://schemas.microsoft.com/office/drawing/2014/main" id="{480BD05E-3C3E-488E-8361-00C9ED95D565}"/>
              </a:ext>
            </a:extLst>
          </p:cNvPr>
          <p:cNvGrpSpPr/>
          <p:nvPr/>
        </p:nvGrpSpPr>
        <p:grpSpPr>
          <a:xfrm>
            <a:off x="333924" y="3626741"/>
            <a:ext cx="420468" cy="445537"/>
            <a:chOff x="9394010" y="6365223"/>
            <a:chExt cx="420468" cy="445537"/>
          </a:xfrm>
        </p:grpSpPr>
        <p:sp>
          <p:nvSpPr>
            <p:cNvPr id="42" name="Freeform: Shape 41">
              <a:extLst>
                <a:ext uri="{FF2B5EF4-FFF2-40B4-BE49-F238E27FC236}">
                  <a16:creationId xmlns:a16="http://schemas.microsoft.com/office/drawing/2014/main" id="{34084782-8E0A-40AD-AC34-C9E45DFC5FF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TextBox 42">
              <a:extLst>
                <a:ext uri="{FF2B5EF4-FFF2-40B4-BE49-F238E27FC236}">
                  <a16:creationId xmlns:a16="http://schemas.microsoft.com/office/drawing/2014/main" id="{CCFD4A39-D7A8-4FB6-BAA2-64DFFFF3021F}"/>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44" name="Group 43">
            <a:extLst>
              <a:ext uri="{FF2B5EF4-FFF2-40B4-BE49-F238E27FC236}">
                <a16:creationId xmlns:a16="http://schemas.microsoft.com/office/drawing/2014/main" id="{B2D340AC-6F5C-4AE7-80C1-5D0522F6A1D0}"/>
              </a:ext>
            </a:extLst>
          </p:cNvPr>
          <p:cNvGrpSpPr/>
          <p:nvPr/>
        </p:nvGrpSpPr>
        <p:grpSpPr>
          <a:xfrm>
            <a:off x="333924" y="4174940"/>
            <a:ext cx="427999" cy="426306"/>
            <a:chOff x="9394434" y="5848303"/>
            <a:chExt cx="427999" cy="426306"/>
          </a:xfrm>
        </p:grpSpPr>
        <p:sp>
          <p:nvSpPr>
            <p:cNvPr id="45" name="Freeform: Shape 44">
              <a:extLst>
                <a:ext uri="{FF2B5EF4-FFF2-40B4-BE49-F238E27FC236}">
                  <a16:creationId xmlns:a16="http://schemas.microsoft.com/office/drawing/2014/main" id="{2F53622F-F504-40E5-BEB2-315426CAD5F1}"/>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a:extLst>
                <a:ext uri="{FF2B5EF4-FFF2-40B4-BE49-F238E27FC236}">
                  <a16:creationId xmlns:a16="http://schemas.microsoft.com/office/drawing/2014/main" id="{1B4A6C28-DEB0-4555-89E3-77164315E0B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47" name="Group 46">
            <a:extLst>
              <a:ext uri="{FF2B5EF4-FFF2-40B4-BE49-F238E27FC236}">
                <a16:creationId xmlns:a16="http://schemas.microsoft.com/office/drawing/2014/main" id="{8D46A196-4D4B-4E36-9379-BA9696F5721B}"/>
              </a:ext>
            </a:extLst>
          </p:cNvPr>
          <p:cNvGrpSpPr/>
          <p:nvPr/>
        </p:nvGrpSpPr>
        <p:grpSpPr>
          <a:xfrm>
            <a:off x="326527" y="4704708"/>
            <a:ext cx="441002" cy="450148"/>
            <a:chOff x="8518241" y="5322151"/>
            <a:chExt cx="441002" cy="450148"/>
          </a:xfrm>
        </p:grpSpPr>
        <p:sp>
          <p:nvSpPr>
            <p:cNvPr id="48" name="Freeform: Shape 47">
              <a:extLst>
                <a:ext uri="{FF2B5EF4-FFF2-40B4-BE49-F238E27FC236}">
                  <a16:creationId xmlns:a16="http://schemas.microsoft.com/office/drawing/2014/main" id="{7D0EE469-1393-4E51-B359-C8F6053189C1}"/>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TextBox 48">
              <a:extLst>
                <a:ext uri="{FF2B5EF4-FFF2-40B4-BE49-F238E27FC236}">
                  <a16:creationId xmlns:a16="http://schemas.microsoft.com/office/drawing/2014/main" id="{B4258FFC-D401-4D18-AA8F-E313C363AA6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50" name="Group 49">
            <a:extLst>
              <a:ext uri="{FF2B5EF4-FFF2-40B4-BE49-F238E27FC236}">
                <a16:creationId xmlns:a16="http://schemas.microsoft.com/office/drawing/2014/main" id="{76AA6C58-A944-4D23-93F3-FF2F316B8D62}"/>
              </a:ext>
            </a:extLst>
          </p:cNvPr>
          <p:cNvGrpSpPr/>
          <p:nvPr/>
        </p:nvGrpSpPr>
        <p:grpSpPr>
          <a:xfrm>
            <a:off x="327224" y="5257086"/>
            <a:ext cx="444428" cy="444766"/>
            <a:chOff x="8961511" y="5322151"/>
            <a:chExt cx="444428" cy="444766"/>
          </a:xfrm>
        </p:grpSpPr>
        <p:sp>
          <p:nvSpPr>
            <p:cNvPr id="51" name="Freeform: Shape 50">
              <a:extLst>
                <a:ext uri="{FF2B5EF4-FFF2-40B4-BE49-F238E27FC236}">
                  <a16:creationId xmlns:a16="http://schemas.microsoft.com/office/drawing/2014/main" id="{34C941A1-0AF2-40FF-B212-3EDF1A4ED9A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18839E31-7E84-4D4D-8DB2-CC4FF0F91B29}"/>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53" name="Group 52">
            <a:extLst>
              <a:ext uri="{FF2B5EF4-FFF2-40B4-BE49-F238E27FC236}">
                <a16:creationId xmlns:a16="http://schemas.microsoft.com/office/drawing/2014/main" id="{0E9DE324-7785-4565-A54D-6AD76F2FD5DE}"/>
              </a:ext>
            </a:extLst>
          </p:cNvPr>
          <p:cNvGrpSpPr/>
          <p:nvPr/>
        </p:nvGrpSpPr>
        <p:grpSpPr>
          <a:xfrm>
            <a:off x="350353" y="5805701"/>
            <a:ext cx="427999" cy="444766"/>
            <a:chOff x="9403660" y="5322151"/>
            <a:chExt cx="427999" cy="444766"/>
          </a:xfrm>
        </p:grpSpPr>
        <p:sp>
          <p:nvSpPr>
            <p:cNvPr id="54" name="Freeform: Shape 53">
              <a:extLst>
                <a:ext uri="{FF2B5EF4-FFF2-40B4-BE49-F238E27FC236}">
                  <a16:creationId xmlns:a16="http://schemas.microsoft.com/office/drawing/2014/main" id="{33C2A369-C1E4-4F87-9783-DCD1B02FA8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a:extLst>
                <a:ext uri="{FF2B5EF4-FFF2-40B4-BE49-F238E27FC236}">
                  <a16:creationId xmlns:a16="http://schemas.microsoft.com/office/drawing/2014/main" id="{376EB475-2317-4F95-9FFA-9C22B994EEDF}"/>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86" name="Group 85">
            <a:extLst>
              <a:ext uri="{FF2B5EF4-FFF2-40B4-BE49-F238E27FC236}">
                <a16:creationId xmlns:a16="http://schemas.microsoft.com/office/drawing/2014/main" id="{5729A8D8-BE32-4B74-AE2D-9BD1F92C3BB1}"/>
              </a:ext>
            </a:extLst>
          </p:cNvPr>
          <p:cNvGrpSpPr/>
          <p:nvPr/>
        </p:nvGrpSpPr>
        <p:grpSpPr>
          <a:xfrm>
            <a:off x="326527" y="1421288"/>
            <a:ext cx="449217" cy="440921"/>
            <a:chOff x="8509473" y="6365223"/>
            <a:chExt cx="449217" cy="440921"/>
          </a:xfrm>
        </p:grpSpPr>
        <p:sp>
          <p:nvSpPr>
            <p:cNvPr id="87" name="Freeform: Shape 86">
              <a:extLst>
                <a:ext uri="{FF2B5EF4-FFF2-40B4-BE49-F238E27FC236}">
                  <a16:creationId xmlns:a16="http://schemas.microsoft.com/office/drawing/2014/main" id="{798C64A1-4420-4F1C-BEA3-D5F80BECCDC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TextBox 87">
              <a:extLst>
                <a:ext uri="{FF2B5EF4-FFF2-40B4-BE49-F238E27FC236}">
                  <a16:creationId xmlns:a16="http://schemas.microsoft.com/office/drawing/2014/main" id="{B4B03E5F-E4FE-43D1-9CF9-B1ABF97BB74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89" name="Group 88">
            <a:extLst>
              <a:ext uri="{FF2B5EF4-FFF2-40B4-BE49-F238E27FC236}">
                <a16:creationId xmlns:a16="http://schemas.microsoft.com/office/drawing/2014/main" id="{EBF9D091-2F87-46B4-9E76-0D90759111AB}"/>
              </a:ext>
            </a:extLst>
          </p:cNvPr>
          <p:cNvGrpSpPr/>
          <p:nvPr/>
        </p:nvGrpSpPr>
        <p:grpSpPr>
          <a:xfrm>
            <a:off x="326527" y="1421288"/>
            <a:ext cx="449217" cy="440921"/>
            <a:chOff x="8509473" y="6365223"/>
            <a:chExt cx="449217" cy="440921"/>
          </a:xfrm>
        </p:grpSpPr>
        <p:sp>
          <p:nvSpPr>
            <p:cNvPr id="90" name="Freeform: Shape 89">
              <a:extLst>
                <a:ext uri="{FF2B5EF4-FFF2-40B4-BE49-F238E27FC236}">
                  <a16:creationId xmlns:a16="http://schemas.microsoft.com/office/drawing/2014/main" id="{DD2C7B6C-554E-41F8-91EE-81FCEF9F6D2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TextBox 90">
              <a:extLst>
                <a:ext uri="{FF2B5EF4-FFF2-40B4-BE49-F238E27FC236}">
                  <a16:creationId xmlns:a16="http://schemas.microsoft.com/office/drawing/2014/main" id="{81ED8C08-9C01-47BA-AAAD-EFC48129239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92" name="Group 91">
            <a:extLst>
              <a:ext uri="{FF2B5EF4-FFF2-40B4-BE49-F238E27FC236}">
                <a16:creationId xmlns:a16="http://schemas.microsoft.com/office/drawing/2014/main" id="{105498DA-E121-426F-8256-AA705AE05461}"/>
              </a:ext>
            </a:extLst>
          </p:cNvPr>
          <p:cNvGrpSpPr/>
          <p:nvPr/>
        </p:nvGrpSpPr>
        <p:grpSpPr>
          <a:xfrm>
            <a:off x="326527" y="1421288"/>
            <a:ext cx="449217" cy="440921"/>
            <a:chOff x="8509473" y="6365223"/>
            <a:chExt cx="449217" cy="440921"/>
          </a:xfrm>
        </p:grpSpPr>
        <p:sp>
          <p:nvSpPr>
            <p:cNvPr id="93" name="Freeform: Shape 92">
              <a:extLst>
                <a:ext uri="{FF2B5EF4-FFF2-40B4-BE49-F238E27FC236}">
                  <a16:creationId xmlns:a16="http://schemas.microsoft.com/office/drawing/2014/main" id="{B3CB9F61-915B-4E0E-80E9-6939CAC37125}"/>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TextBox 93">
              <a:extLst>
                <a:ext uri="{FF2B5EF4-FFF2-40B4-BE49-F238E27FC236}">
                  <a16:creationId xmlns:a16="http://schemas.microsoft.com/office/drawing/2014/main" id="{2AABA299-9B8D-4135-B847-A36AB7D6D79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95" name="Group 94">
            <a:extLst>
              <a:ext uri="{FF2B5EF4-FFF2-40B4-BE49-F238E27FC236}">
                <a16:creationId xmlns:a16="http://schemas.microsoft.com/office/drawing/2014/main" id="{D57F35D8-2730-4392-840A-703934792CEE}"/>
              </a:ext>
            </a:extLst>
          </p:cNvPr>
          <p:cNvGrpSpPr/>
          <p:nvPr/>
        </p:nvGrpSpPr>
        <p:grpSpPr>
          <a:xfrm>
            <a:off x="326527" y="1421288"/>
            <a:ext cx="449217" cy="440921"/>
            <a:chOff x="8509473" y="6365223"/>
            <a:chExt cx="449217" cy="440921"/>
          </a:xfrm>
        </p:grpSpPr>
        <p:sp>
          <p:nvSpPr>
            <p:cNvPr id="96" name="Freeform: Shape 95">
              <a:extLst>
                <a:ext uri="{FF2B5EF4-FFF2-40B4-BE49-F238E27FC236}">
                  <a16:creationId xmlns:a16="http://schemas.microsoft.com/office/drawing/2014/main" id="{8BCDD470-7744-46E0-8ADB-71CABF48638E}"/>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TextBox 96">
              <a:extLst>
                <a:ext uri="{FF2B5EF4-FFF2-40B4-BE49-F238E27FC236}">
                  <a16:creationId xmlns:a16="http://schemas.microsoft.com/office/drawing/2014/main" id="{9CDDAB71-7BA2-428B-B4E1-E47113A92A39}"/>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98" name="Group 97">
            <a:extLst>
              <a:ext uri="{FF2B5EF4-FFF2-40B4-BE49-F238E27FC236}">
                <a16:creationId xmlns:a16="http://schemas.microsoft.com/office/drawing/2014/main" id="{AF4C94B0-03C1-4CCE-87F8-F153E17629C7}"/>
              </a:ext>
            </a:extLst>
          </p:cNvPr>
          <p:cNvGrpSpPr/>
          <p:nvPr/>
        </p:nvGrpSpPr>
        <p:grpSpPr>
          <a:xfrm>
            <a:off x="326527" y="1421288"/>
            <a:ext cx="449217" cy="440921"/>
            <a:chOff x="8509473" y="6365223"/>
            <a:chExt cx="449217" cy="440921"/>
          </a:xfrm>
        </p:grpSpPr>
        <p:sp>
          <p:nvSpPr>
            <p:cNvPr id="99" name="Freeform: Shape 98">
              <a:extLst>
                <a:ext uri="{FF2B5EF4-FFF2-40B4-BE49-F238E27FC236}">
                  <a16:creationId xmlns:a16="http://schemas.microsoft.com/office/drawing/2014/main" id="{257A8E81-113F-4707-8B2C-A529FDD82A29}"/>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TextBox 99">
              <a:extLst>
                <a:ext uri="{FF2B5EF4-FFF2-40B4-BE49-F238E27FC236}">
                  <a16:creationId xmlns:a16="http://schemas.microsoft.com/office/drawing/2014/main" id="{B1497ACE-E189-40BA-B640-848398FE461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01" name="Group 100">
            <a:extLst>
              <a:ext uri="{FF2B5EF4-FFF2-40B4-BE49-F238E27FC236}">
                <a16:creationId xmlns:a16="http://schemas.microsoft.com/office/drawing/2014/main" id="{FCBE2E7E-38BA-4E4C-8F63-5C5E558CA111}"/>
              </a:ext>
            </a:extLst>
          </p:cNvPr>
          <p:cNvGrpSpPr/>
          <p:nvPr/>
        </p:nvGrpSpPr>
        <p:grpSpPr>
          <a:xfrm>
            <a:off x="326527" y="1421288"/>
            <a:ext cx="449217" cy="440921"/>
            <a:chOff x="8509473" y="6365223"/>
            <a:chExt cx="449217" cy="440921"/>
          </a:xfrm>
        </p:grpSpPr>
        <p:sp>
          <p:nvSpPr>
            <p:cNvPr id="102" name="Freeform: Shape 101">
              <a:extLst>
                <a:ext uri="{FF2B5EF4-FFF2-40B4-BE49-F238E27FC236}">
                  <a16:creationId xmlns:a16="http://schemas.microsoft.com/office/drawing/2014/main" id="{845AA647-3B60-4C1E-B433-C364A9A02C84}"/>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TextBox 102">
              <a:extLst>
                <a:ext uri="{FF2B5EF4-FFF2-40B4-BE49-F238E27FC236}">
                  <a16:creationId xmlns:a16="http://schemas.microsoft.com/office/drawing/2014/main" id="{C0E3DB7D-F7E1-44D6-A460-9295D8D0CA3E}"/>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04" name="Group 103">
            <a:extLst>
              <a:ext uri="{FF2B5EF4-FFF2-40B4-BE49-F238E27FC236}">
                <a16:creationId xmlns:a16="http://schemas.microsoft.com/office/drawing/2014/main" id="{831952C9-25E3-48E0-A840-CCFE6F736615}"/>
              </a:ext>
            </a:extLst>
          </p:cNvPr>
          <p:cNvGrpSpPr/>
          <p:nvPr/>
        </p:nvGrpSpPr>
        <p:grpSpPr>
          <a:xfrm>
            <a:off x="326527" y="1421288"/>
            <a:ext cx="449217" cy="440921"/>
            <a:chOff x="8509473" y="6365223"/>
            <a:chExt cx="449217" cy="440921"/>
          </a:xfrm>
        </p:grpSpPr>
        <p:sp>
          <p:nvSpPr>
            <p:cNvPr id="105" name="Freeform: Shape 104">
              <a:extLst>
                <a:ext uri="{FF2B5EF4-FFF2-40B4-BE49-F238E27FC236}">
                  <a16:creationId xmlns:a16="http://schemas.microsoft.com/office/drawing/2014/main" id="{88994F8F-D221-41D8-B24D-FB3BDC04435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TextBox 105">
              <a:extLst>
                <a:ext uri="{FF2B5EF4-FFF2-40B4-BE49-F238E27FC236}">
                  <a16:creationId xmlns:a16="http://schemas.microsoft.com/office/drawing/2014/main" id="{E6AC5895-C8A9-4BB3-99D4-456C9DDAE891}"/>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07" name="Group 106">
            <a:extLst>
              <a:ext uri="{FF2B5EF4-FFF2-40B4-BE49-F238E27FC236}">
                <a16:creationId xmlns:a16="http://schemas.microsoft.com/office/drawing/2014/main" id="{24EF490D-4242-4934-A383-DBA8A5E0A118}"/>
              </a:ext>
            </a:extLst>
          </p:cNvPr>
          <p:cNvGrpSpPr/>
          <p:nvPr/>
        </p:nvGrpSpPr>
        <p:grpSpPr>
          <a:xfrm>
            <a:off x="326527" y="1421288"/>
            <a:ext cx="449217" cy="440921"/>
            <a:chOff x="8509473" y="6365223"/>
            <a:chExt cx="449217" cy="440921"/>
          </a:xfrm>
        </p:grpSpPr>
        <p:sp>
          <p:nvSpPr>
            <p:cNvPr id="108" name="Freeform: Shape 107">
              <a:extLst>
                <a:ext uri="{FF2B5EF4-FFF2-40B4-BE49-F238E27FC236}">
                  <a16:creationId xmlns:a16="http://schemas.microsoft.com/office/drawing/2014/main" id="{6D51B1A2-AC66-4102-87F5-271456DB3E1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TextBox 108">
              <a:extLst>
                <a:ext uri="{FF2B5EF4-FFF2-40B4-BE49-F238E27FC236}">
                  <a16:creationId xmlns:a16="http://schemas.microsoft.com/office/drawing/2014/main" id="{04EA34CD-0193-4293-A9B0-D63816928B50}"/>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10" name="Group 109">
            <a:extLst>
              <a:ext uri="{FF2B5EF4-FFF2-40B4-BE49-F238E27FC236}">
                <a16:creationId xmlns:a16="http://schemas.microsoft.com/office/drawing/2014/main" id="{F6F1E1EF-CD97-4D54-AA1F-9E14D2469407}"/>
              </a:ext>
            </a:extLst>
          </p:cNvPr>
          <p:cNvGrpSpPr/>
          <p:nvPr/>
        </p:nvGrpSpPr>
        <p:grpSpPr>
          <a:xfrm>
            <a:off x="326527" y="1421288"/>
            <a:ext cx="449217" cy="440921"/>
            <a:chOff x="8509473" y="6365223"/>
            <a:chExt cx="449217" cy="440921"/>
          </a:xfrm>
        </p:grpSpPr>
        <p:sp>
          <p:nvSpPr>
            <p:cNvPr id="111" name="Freeform: Shape 110">
              <a:extLst>
                <a:ext uri="{FF2B5EF4-FFF2-40B4-BE49-F238E27FC236}">
                  <a16:creationId xmlns:a16="http://schemas.microsoft.com/office/drawing/2014/main" id="{69F9F7FE-6496-4C62-8994-95CAF93BF976}"/>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TextBox 111">
              <a:extLst>
                <a:ext uri="{FF2B5EF4-FFF2-40B4-BE49-F238E27FC236}">
                  <a16:creationId xmlns:a16="http://schemas.microsoft.com/office/drawing/2014/main" id="{EEF1F59B-D693-4E0B-9479-5DB7286D58E2}"/>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omic Sans MS - 24"/>
                </a:rPr>
                <a:t>1</a:t>
              </a:r>
            </a:p>
          </p:txBody>
        </p:sp>
      </p:grpSp>
      <p:grpSp>
        <p:nvGrpSpPr>
          <p:cNvPr id="113" name="Group 112">
            <a:extLst>
              <a:ext uri="{FF2B5EF4-FFF2-40B4-BE49-F238E27FC236}">
                <a16:creationId xmlns:a16="http://schemas.microsoft.com/office/drawing/2014/main" id="{A1030C09-7233-458C-B8BB-FD8B6DD178DD}"/>
              </a:ext>
            </a:extLst>
          </p:cNvPr>
          <p:cNvGrpSpPr/>
          <p:nvPr/>
        </p:nvGrpSpPr>
        <p:grpSpPr>
          <a:xfrm>
            <a:off x="326819" y="1983980"/>
            <a:ext cx="436893" cy="445537"/>
            <a:chOff x="8961088" y="6365223"/>
            <a:chExt cx="436893" cy="445537"/>
          </a:xfrm>
        </p:grpSpPr>
        <p:sp>
          <p:nvSpPr>
            <p:cNvPr id="114" name="Freeform: Shape 113">
              <a:extLst>
                <a:ext uri="{FF2B5EF4-FFF2-40B4-BE49-F238E27FC236}">
                  <a16:creationId xmlns:a16="http://schemas.microsoft.com/office/drawing/2014/main" id="{25347989-6AA2-4ECD-9F04-9F1B06C355A8}"/>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TextBox 114">
              <a:extLst>
                <a:ext uri="{FF2B5EF4-FFF2-40B4-BE49-F238E27FC236}">
                  <a16:creationId xmlns:a16="http://schemas.microsoft.com/office/drawing/2014/main" id="{B9272F14-F443-4467-9A8E-43D19C9CD7F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16" name="Group 115">
            <a:extLst>
              <a:ext uri="{FF2B5EF4-FFF2-40B4-BE49-F238E27FC236}">
                <a16:creationId xmlns:a16="http://schemas.microsoft.com/office/drawing/2014/main" id="{42AD791F-3D5A-4C17-A1A9-087F7C4A9A79}"/>
              </a:ext>
            </a:extLst>
          </p:cNvPr>
          <p:cNvGrpSpPr/>
          <p:nvPr/>
        </p:nvGrpSpPr>
        <p:grpSpPr>
          <a:xfrm>
            <a:off x="326819" y="1983980"/>
            <a:ext cx="436893" cy="445537"/>
            <a:chOff x="8961088" y="6365223"/>
            <a:chExt cx="436893" cy="445537"/>
          </a:xfrm>
        </p:grpSpPr>
        <p:sp>
          <p:nvSpPr>
            <p:cNvPr id="117" name="Freeform: Shape 116">
              <a:extLst>
                <a:ext uri="{FF2B5EF4-FFF2-40B4-BE49-F238E27FC236}">
                  <a16:creationId xmlns:a16="http://schemas.microsoft.com/office/drawing/2014/main" id="{B3593BA9-F62A-4EE3-BB6F-31469A4FA04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TextBox 117">
              <a:extLst>
                <a:ext uri="{FF2B5EF4-FFF2-40B4-BE49-F238E27FC236}">
                  <a16:creationId xmlns:a16="http://schemas.microsoft.com/office/drawing/2014/main" id="{DAF473CC-7BA8-49BC-85F0-C20846A7069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19" name="Group 118">
            <a:extLst>
              <a:ext uri="{FF2B5EF4-FFF2-40B4-BE49-F238E27FC236}">
                <a16:creationId xmlns:a16="http://schemas.microsoft.com/office/drawing/2014/main" id="{3AF1DE20-FA7B-4E98-B601-776196509635}"/>
              </a:ext>
            </a:extLst>
          </p:cNvPr>
          <p:cNvGrpSpPr/>
          <p:nvPr/>
        </p:nvGrpSpPr>
        <p:grpSpPr>
          <a:xfrm>
            <a:off x="326819" y="1983980"/>
            <a:ext cx="436893" cy="445537"/>
            <a:chOff x="8961088" y="6365223"/>
            <a:chExt cx="436893" cy="445537"/>
          </a:xfrm>
        </p:grpSpPr>
        <p:sp>
          <p:nvSpPr>
            <p:cNvPr id="120" name="Freeform: Shape 119">
              <a:extLst>
                <a:ext uri="{FF2B5EF4-FFF2-40B4-BE49-F238E27FC236}">
                  <a16:creationId xmlns:a16="http://schemas.microsoft.com/office/drawing/2014/main" id="{911759D9-9953-452D-80CE-4EBC8C126F7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TextBox 120">
              <a:extLst>
                <a:ext uri="{FF2B5EF4-FFF2-40B4-BE49-F238E27FC236}">
                  <a16:creationId xmlns:a16="http://schemas.microsoft.com/office/drawing/2014/main" id="{35D5F63E-1573-4725-8195-7103581CF99F}"/>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22" name="Group 121">
            <a:extLst>
              <a:ext uri="{FF2B5EF4-FFF2-40B4-BE49-F238E27FC236}">
                <a16:creationId xmlns:a16="http://schemas.microsoft.com/office/drawing/2014/main" id="{58514784-D39A-474C-B6C8-118AE15457AF}"/>
              </a:ext>
            </a:extLst>
          </p:cNvPr>
          <p:cNvGrpSpPr/>
          <p:nvPr/>
        </p:nvGrpSpPr>
        <p:grpSpPr>
          <a:xfrm>
            <a:off x="326819" y="1983980"/>
            <a:ext cx="436893" cy="445537"/>
            <a:chOff x="8961088" y="6365223"/>
            <a:chExt cx="436893" cy="445537"/>
          </a:xfrm>
        </p:grpSpPr>
        <p:sp>
          <p:nvSpPr>
            <p:cNvPr id="123" name="Freeform: Shape 122">
              <a:extLst>
                <a:ext uri="{FF2B5EF4-FFF2-40B4-BE49-F238E27FC236}">
                  <a16:creationId xmlns:a16="http://schemas.microsoft.com/office/drawing/2014/main" id="{131D328F-C435-4CB1-ADD3-5C90A07C0DE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TextBox 123">
              <a:extLst>
                <a:ext uri="{FF2B5EF4-FFF2-40B4-BE49-F238E27FC236}">
                  <a16:creationId xmlns:a16="http://schemas.microsoft.com/office/drawing/2014/main" id="{3297516E-B162-4294-BD2C-39C25F07460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25" name="Group 124">
            <a:extLst>
              <a:ext uri="{FF2B5EF4-FFF2-40B4-BE49-F238E27FC236}">
                <a16:creationId xmlns:a16="http://schemas.microsoft.com/office/drawing/2014/main" id="{896A1A80-457F-4A04-B50E-CCCCC3C90845}"/>
              </a:ext>
            </a:extLst>
          </p:cNvPr>
          <p:cNvGrpSpPr/>
          <p:nvPr/>
        </p:nvGrpSpPr>
        <p:grpSpPr>
          <a:xfrm>
            <a:off x="326819" y="1983980"/>
            <a:ext cx="436893" cy="445537"/>
            <a:chOff x="8961088" y="6365223"/>
            <a:chExt cx="436893" cy="445537"/>
          </a:xfrm>
        </p:grpSpPr>
        <p:sp>
          <p:nvSpPr>
            <p:cNvPr id="126" name="Freeform: Shape 125">
              <a:extLst>
                <a:ext uri="{FF2B5EF4-FFF2-40B4-BE49-F238E27FC236}">
                  <a16:creationId xmlns:a16="http://schemas.microsoft.com/office/drawing/2014/main" id="{DBE43B53-1C1F-4E57-8C18-130A24E228B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TextBox 126">
              <a:extLst>
                <a:ext uri="{FF2B5EF4-FFF2-40B4-BE49-F238E27FC236}">
                  <a16:creationId xmlns:a16="http://schemas.microsoft.com/office/drawing/2014/main" id="{6CAB0055-2DE1-444F-B965-B5563750A49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28" name="Group 127">
            <a:extLst>
              <a:ext uri="{FF2B5EF4-FFF2-40B4-BE49-F238E27FC236}">
                <a16:creationId xmlns:a16="http://schemas.microsoft.com/office/drawing/2014/main" id="{0169D16E-3092-4F64-8F6F-0F391F296BB4}"/>
              </a:ext>
            </a:extLst>
          </p:cNvPr>
          <p:cNvGrpSpPr/>
          <p:nvPr/>
        </p:nvGrpSpPr>
        <p:grpSpPr>
          <a:xfrm>
            <a:off x="326819" y="1983980"/>
            <a:ext cx="436893" cy="445537"/>
            <a:chOff x="8961088" y="6365223"/>
            <a:chExt cx="436893" cy="445537"/>
          </a:xfrm>
        </p:grpSpPr>
        <p:sp>
          <p:nvSpPr>
            <p:cNvPr id="129" name="Freeform: Shape 128">
              <a:extLst>
                <a:ext uri="{FF2B5EF4-FFF2-40B4-BE49-F238E27FC236}">
                  <a16:creationId xmlns:a16="http://schemas.microsoft.com/office/drawing/2014/main" id="{379D6837-442B-4929-A761-4D79616BF1C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TextBox 129">
              <a:extLst>
                <a:ext uri="{FF2B5EF4-FFF2-40B4-BE49-F238E27FC236}">
                  <a16:creationId xmlns:a16="http://schemas.microsoft.com/office/drawing/2014/main" id="{C709F135-DE1D-4991-9A21-DA943B2DC7A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31" name="Group 130">
            <a:extLst>
              <a:ext uri="{FF2B5EF4-FFF2-40B4-BE49-F238E27FC236}">
                <a16:creationId xmlns:a16="http://schemas.microsoft.com/office/drawing/2014/main" id="{A18F60C0-E200-4309-ADCD-F9FF60C927C5}"/>
              </a:ext>
            </a:extLst>
          </p:cNvPr>
          <p:cNvGrpSpPr/>
          <p:nvPr/>
        </p:nvGrpSpPr>
        <p:grpSpPr>
          <a:xfrm>
            <a:off x="326819" y="1983980"/>
            <a:ext cx="436893" cy="445537"/>
            <a:chOff x="8961088" y="6365223"/>
            <a:chExt cx="436893" cy="445537"/>
          </a:xfrm>
        </p:grpSpPr>
        <p:sp>
          <p:nvSpPr>
            <p:cNvPr id="132" name="Freeform: Shape 131">
              <a:extLst>
                <a:ext uri="{FF2B5EF4-FFF2-40B4-BE49-F238E27FC236}">
                  <a16:creationId xmlns:a16="http://schemas.microsoft.com/office/drawing/2014/main" id="{16034CE7-FC88-43C6-8F73-7F23FEFF07E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TextBox 132">
              <a:extLst>
                <a:ext uri="{FF2B5EF4-FFF2-40B4-BE49-F238E27FC236}">
                  <a16:creationId xmlns:a16="http://schemas.microsoft.com/office/drawing/2014/main" id="{70834404-01FE-4B0F-ABAB-8BC00DBD642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34" name="Group 133">
            <a:extLst>
              <a:ext uri="{FF2B5EF4-FFF2-40B4-BE49-F238E27FC236}">
                <a16:creationId xmlns:a16="http://schemas.microsoft.com/office/drawing/2014/main" id="{392313EE-B20D-4F84-8222-24FDE867D2B3}"/>
              </a:ext>
            </a:extLst>
          </p:cNvPr>
          <p:cNvGrpSpPr/>
          <p:nvPr/>
        </p:nvGrpSpPr>
        <p:grpSpPr>
          <a:xfrm>
            <a:off x="326819" y="1983980"/>
            <a:ext cx="436893" cy="445537"/>
            <a:chOff x="8961088" y="6365223"/>
            <a:chExt cx="436893" cy="445537"/>
          </a:xfrm>
        </p:grpSpPr>
        <p:sp>
          <p:nvSpPr>
            <p:cNvPr id="135" name="Freeform: Shape 134">
              <a:extLst>
                <a:ext uri="{FF2B5EF4-FFF2-40B4-BE49-F238E27FC236}">
                  <a16:creationId xmlns:a16="http://schemas.microsoft.com/office/drawing/2014/main" id="{8728A963-A9FF-4004-98BF-556E906B0D4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TextBox 135">
              <a:extLst>
                <a:ext uri="{FF2B5EF4-FFF2-40B4-BE49-F238E27FC236}">
                  <a16:creationId xmlns:a16="http://schemas.microsoft.com/office/drawing/2014/main" id="{775CAE89-89CD-47C5-96D3-EACACC5E7E1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37" name="Group 136">
            <a:extLst>
              <a:ext uri="{FF2B5EF4-FFF2-40B4-BE49-F238E27FC236}">
                <a16:creationId xmlns:a16="http://schemas.microsoft.com/office/drawing/2014/main" id="{A5CBD2E9-F0F0-4C9F-B1CC-241006F8E0AA}"/>
              </a:ext>
            </a:extLst>
          </p:cNvPr>
          <p:cNvGrpSpPr/>
          <p:nvPr/>
        </p:nvGrpSpPr>
        <p:grpSpPr>
          <a:xfrm>
            <a:off x="326819" y="1983980"/>
            <a:ext cx="436893" cy="445537"/>
            <a:chOff x="8961088" y="6365223"/>
            <a:chExt cx="436893" cy="445537"/>
          </a:xfrm>
        </p:grpSpPr>
        <p:sp>
          <p:nvSpPr>
            <p:cNvPr id="138" name="Freeform: Shape 137">
              <a:extLst>
                <a:ext uri="{FF2B5EF4-FFF2-40B4-BE49-F238E27FC236}">
                  <a16:creationId xmlns:a16="http://schemas.microsoft.com/office/drawing/2014/main" id="{95C79EEA-069F-4286-AC22-8D2B2D9C4491}"/>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TextBox 138">
              <a:extLst>
                <a:ext uri="{FF2B5EF4-FFF2-40B4-BE49-F238E27FC236}">
                  <a16:creationId xmlns:a16="http://schemas.microsoft.com/office/drawing/2014/main" id="{573B2CDE-307B-4BF2-9DCC-C81DF1F33EDE}"/>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omic Sans MS - 24"/>
                </a:rPr>
                <a:t>2</a:t>
              </a:r>
            </a:p>
          </p:txBody>
        </p:sp>
      </p:grpSp>
      <p:grpSp>
        <p:nvGrpSpPr>
          <p:cNvPr id="140" name="Group 139">
            <a:extLst>
              <a:ext uri="{FF2B5EF4-FFF2-40B4-BE49-F238E27FC236}">
                <a16:creationId xmlns:a16="http://schemas.microsoft.com/office/drawing/2014/main" id="{944AE0F0-5835-4C55-A727-385E6D8C0D73}"/>
              </a:ext>
            </a:extLst>
          </p:cNvPr>
          <p:cNvGrpSpPr/>
          <p:nvPr/>
        </p:nvGrpSpPr>
        <p:grpSpPr>
          <a:xfrm>
            <a:off x="335439" y="2550646"/>
            <a:ext cx="436213" cy="426306"/>
            <a:chOff x="8961050" y="5848303"/>
            <a:chExt cx="436213" cy="426306"/>
          </a:xfrm>
        </p:grpSpPr>
        <p:sp>
          <p:nvSpPr>
            <p:cNvPr id="141" name="Freeform: Shape 140">
              <a:extLst>
                <a:ext uri="{FF2B5EF4-FFF2-40B4-BE49-F238E27FC236}">
                  <a16:creationId xmlns:a16="http://schemas.microsoft.com/office/drawing/2014/main" id="{316A5427-1169-45DD-93B5-A3CE85456251}"/>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TextBox 141">
              <a:extLst>
                <a:ext uri="{FF2B5EF4-FFF2-40B4-BE49-F238E27FC236}">
                  <a16:creationId xmlns:a16="http://schemas.microsoft.com/office/drawing/2014/main" id="{3875A80F-22D5-43A4-B71C-97BC1A0B28A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43" name="Group 142">
            <a:extLst>
              <a:ext uri="{FF2B5EF4-FFF2-40B4-BE49-F238E27FC236}">
                <a16:creationId xmlns:a16="http://schemas.microsoft.com/office/drawing/2014/main" id="{7DFA063D-3080-4553-8576-9CB5D719CC51}"/>
              </a:ext>
            </a:extLst>
          </p:cNvPr>
          <p:cNvGrpSpPr/>
          <p:nvPr/>
        </p:nvGrpSpPr>
        <p:grpSpPr>
          <a:xfrm>
            <a:off x="335439" y="2550646"/>
            <a:ext cx="436213" cy="426306"/>
            <a:chOff x="8961050" y="5848303"/>
            <a:chExt cx="436213" cy="426306"/>
          </a:xfrm>
        </p:grpSpPr>
        <p:sp>
          <p:nvSpPr>
            <p:cNvPr id="144" name="Freeform: Shape 143">
              <a:extLst>
                <a:ext uri="{FF2B5EF4-FFF2-40B4-BE49-F238E27FC236}">
                  <a16:creationId xmlns:a16="http://schemas.microsoft.com/office/drawing/2014/main" id="{26542E5E-460C-49F4-A3C4-7CD4E0C2B9E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TextBox 144">
              <a:extLst>
                <a:ext uri="{FF2B5EF4-FFF2-40B4-BE49-F238E27FC236}">
                  <a16:creationId xmlns:a16="http://schemas.microsoft.com/office/drawing/2014/main" id="{C236EECB-833F-46E3-9E19-62ABE92A3452}"/>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46" name="Group 145">
            <a:extLst>
              <a:ext uri="{FF2B5EF4-FFF2-40B4-BE49-F238E27FC236}">
                <a16:creationId xmlns:a16="http://schemas.microsoft.com/office/drawing/2014/main" id="{C5967D67-128E-4207-AC0D-1BC7D608D4B5}"/>
              </a:ext>
            </a:extLst>
          </p:cNvPr>
          <p:cNvGrpSpPr/>
          <p:nvPr/>
        </p:nvGrpSpPr>
        <p:grpSpPr>
          <a:xfrm>
            <a:off x="335439" y="2550646"/>
            <a:ext cx="436213" cy="426306"/>
            <a:chOff x="8961050" y="5848303"/>
            <a:chExt cx="436213" cy="426306"/>
          </a:xfrm>
        </p:grpSpPr>
        <p:sp>
          <p:nvSpPr>
            <p:cNvPr id="147" name="Freeform: Shape 146">
              <a:extLst>
                <a:ext uri="{FF2B5EF4-FFF2-40B4-BE49-F238E27FC236}">
                  <a16:creationId xmlns:a16="http://schemas.microsoft.com/office/drawing/2014/main" id="{245E28D9-F398-4EFB-8D13-A7114CDF50F7}"/>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TextBox 147">
              <a:extLst>
                <a:ext uri="{FF2B5EF4-FFF2-40B4-BE49-F238E27FC236}">
                  <a16:creationId xmlns:a16="http://schemas.microsoft.com/office/drawing/2014/main" id="{B45A6588-2F84-486F-AD73-7420E9A8F74E}"/>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49" name="Group 148">
            <a:extLst>
              <a:ext uri="{FF2B5EF4-FFF2-40B4-BE49-F238E27FC236}">
                <a16:creationId xmlns:a16="http://schemas.microsoft.com/office/drawing/2014/main" id="{29E86DFF-D67C-4332-8E61-82A7A095EC16}"/>
              </a:ext>
            </a:extLst>
          </p:cNvPr>
          <p:cNvGrpSpPr/>
          <p:nvPr/>
        </p:nvGrpSpPr>
        <p:grpSpPr>
          <a:xfrm>
            <a:off x="335439" y="2550646"/>
            <a:ext cx="436213" cy="426306"/>
            <a:chOff x="8961050" y="5848303"/>
            <a:chExt cx="436213" cy="426306"/>
          </a:xfrm>
        </p:grpSpPr>
        <p:sp>
          <p:nvSpPr>
            <p:cNvPr id="150" name="Freeform: Shape 149">
              <a:extLst>
                <a:ext uri="{FF2B5EF4-FFF2-40B4-BE49-F238E27FC236}">
                  <a16:creationId xmlns:a16="http://schemas.microsoft.com/office/drawing/2014/main" id="{37DB570B-87EA-43C7-97F7-6D2BA5848ED2}"/>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TextBox 150">
              <a:extLst>
                <a:ext uri="{FF2B5EF4-FFF2-40B4-BE49-F238E27FC236}">
                  <a16:creationId xmlns:a16="http://schemas.microsoft.com/office/drawing/2014/main" id="{51FA3BD3-BA96-4439-B7CA-DB5B2B25D027}"/>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52" name="Group 151">
            <a:extLst>
              <a:ext uri="{FF2B5EF4-FFF2-40B4-BE49-F238E27FC236}">
                <a16:creationId xmlns:a16="http://schemas.microsoft.com/office/drawing/2014/main" id="{0751847D-2C69-42CF-A3B0-637C8ED4D9CE}"/>
              </a:ext>
            </a:extLst>
          </p:cNvPr>
          <p:cNvGrpSpPr/>
          <p:nvPr/>
        </p:nvGrpSpPr>
        <p:grpSpPr>
          <a:xfrm>
            <a:off x="335439" y="2550646"/>
            <a:ext cx="436213" cy="426306"/>
            <a:chOff x="8961050" y="5848303"/>
            <a:chExt cx="436213" cy="426306"/>
          </a:xfrm>
        </p:grpSpPr>
        <p:sp>
          <p:nvSpPr>
            <p:cNvPr id="153" name="Freeform: Shape 152">
              <a:extLst>
                <a:ext uri="{FF2B5EF4-FFF2-40B4-BE49-F238E27FC236}">
                  <a16:creationId xmlns:a16="http://schemas.microsoft.com/office/drawing/2014/main" id="{E57B0C5B-8BFA-43B1-87D4-E1333382ABA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TextBox 153">
              <a:extLst>
                <a:ext uri="{FF2B5EF4-FFF2-40B4-BE49-F238E27FC236}">
                  <a16:creationId xmlns:a16="http://schemas.microsoft.com/office/drawing/2014/main" id="{BEA19688-A201-4828-9B1E-B523DADF99BD}"/>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55" name="Group 154">
            <a:extLst>
              <a:ext uri="{FF2B5EF4-FFF2-40B4-BE49-F238E27FC236}">
                <a16:creationId xmlns:a16="http://schemas.microsoft.com/office/drawing/2014/main" id="{72A197D6-E668-4867-91EE-B9AC64FC6B26}"/>
              </a:ext>
            </a:extLst>
          </p:cNvPr>
          <p:cNvGrpSpPr/>
          <p:nvPr/>
        </p:nvGrpSpPr>
        <p:grpSpPr>
          <a:xfrm>
            <a:off x="335439" y="2550646"/>
            <a:ext cx="436213" cy="426306"/>
            <a:chOff x="8961050" y="5848303"/>
            <a:chExt cx="436213" cy="426306"/>
          </a:xfrm>
        </p:grpSpPr>
        <p:sp>
          <p:nvSpPr>
            <p:cNvPr id="156" name="Freeform: Shape 155">
              <a:extLst>
                <a:ext uri="{FF2B5EF4-FFF2-40B4-BE49-F238E27FC236}">
                  <a16:creationId xmlns:a16="http://schemas.microsoft.com/office/drawing/2014/main" id="{F5AE5FB8-EA64-4CE3-9884-9C206797D82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TextBox 156">
              <a:extLst>
                <a:ext uri="{FF2B5EF4-FFF2-40B4-BE49-F238E27FC236}">
                  <a16:creationId xmlns:a16="http://schemas.microsoft.com/office/drawing/2014/main" id="{98DB69CA-5BA8-41B1-ADF5-5C557D1E6A0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58" name="Group 157">
            <a:extLst>
              <a:ext uri="{FF2B5EF4-FFF2-40B4-BE49-F238E27FC236}">
                <a16:creationId xmlns:a16="http://schemas.microsoft.com/office/drawing/2014/main" id="{4A54B31E-CCA1-484E-ABD6-E5FDE91BCB36}"/>
              </a:ext>
            </a:extLst>
          </p:cNvPr>
          <p:cNvGrpSpPr/>
          <p:nvPr/>
        </p:nvGrpSpPr>
        <p:grpSpPr>
          <a:xfrm>
            <a:off x="335439" y="2550646"/>
            <a:ext cx="436213" cy="426306"/>
            <a:chOff x="8961050" y="5848303"/>
            <a:chExt cx="436213" cy="426306"/>
          </a:xfrm>
        </p:grpSpPr>
        <p:sp>
          <p:nvSpPr>
            <p:cNvPr id="159" name="Freeform: Shape 158">
              <a:extLst>
                <a:ext uri="{FF2B5EF4-FFF2-40B4-BE49-F238E27FC236}">
                  <a16:creationId xmlns:a16="http://schemas.microsoft.com/office/drawing/2014/main" id="{A74E63B1-4CF0-4BE0-95C4-B6EA53F5EE6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TextBox 159">
              <a:extLst>
                <a:ext uri="{FF2B5EF4-FFF2-40B4-BE49-F238E27FC236}">
                  <a16:creationId xmlns:a16="http://schemas.microsoft.com/office/drawing/2014/main" id="{F641466C-D2C0-4E0E-875E-8E451C2B429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61" name="Group 160">
            <a:extLst>
              <a:ext uri="{FF2B5EF4-FFF2-40B4-BE49-F238E27FC236}">
                <a16:creationId xmlns:a16="http://schemas.microsoft.com/office/drawing/2014/main" id="{840A8B4C-AC8F-45EF-81E7-45A992081743}"/>
              </a:ext>
            </a:extLst>
          </p:cNvPr>
          <p:cNvGrpSpPr/>
          <p:nvPr/>
        </p:nvGrpSpPr>
        <p:grpSpPr>
          <a:xfrm>
            <a:off x="335439" y="2550646"/>
            <a:ext cx="436213" cy="426306"/>
            <a:chOff x="8961050" y="5848303"/>
            <a:chExt cx="436213" cy="426306"/>
          </a:xfrm>
        </p:grpSpPr>
        <p:sp>
          <p:nvSpPr>
            <p:cNvPr id="162" name="Freeform: Shape 161">
              <a:extLst>
                <a:ext uri="{FF2B5EF4-FFF2-40B4-BE49-F238E27FC236}">
                  <a16:creationId xmlns:a16="http://schemas.microsoft.com/office/drawing/2014/main" id="{6C525E62-196C-4F1D-B750-3B3AC705F2BD}"/>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3" name="TextBox 162">
              <a:extLst>
                <a:ext uri="{FF2B5EF4-FFF2-40B4-BE49-F238E27FC236}">
                  <a16:creationId xmlns:a16="http://schemas.microsoft.com/office/drawing/2014/main" id="{199685F5-7365-419D-9FAD-2589A8897EC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64" name="Group 163">
            <a:extLst>
              <a:ext uri="{FF2B5EF4-FFF2-40B4-BE49-F238E27FC236}">
                <a16:creationId xmlns:a16="http://schemas.microsoft.com/office/drawing/2014/main" id="{F45F4182-406B-46F0-AA3F-2C9342DA3B60}"/>
              </a:ext>
            </a:extLst>
          </p:cNvPr>
          <p:cNvGrpSpPr/>
          <p:nvPr/>
        </p:nvGrpSpPr>
        <p:grpSpPr>
          <a:xfrm>
            <a:off x="335439" y="2538256"/>
            <a:ext cx="436213" cy="426306"/>
            <a:chOff x="8961050" y="5848303"/>
            <a:chExt cx="436213" cy="426306"/>
          </a:xfrm>
        </p:grpSpPr>
        <p:sp>
          <p:nvSpPr>
            <p:cNvPr id="165" name="Freeform: Shape 164">
              <a:extLst>
                <a:ext uri="{FF2B5EF4-FFF2-40B4-BE49-F238E27FC236}">
                  <a16:creationId xmlns:a16="http://schemas.microsoft.com/office/drawing/2014/main" id="{BC3CF147-787A-4766-9A95-6580B27E946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TextBox 165">
              <a:extLst>
                <a:ext uri="{FF2B5EF4-FFF2-40B4-BE49-F238E27FC236}">
                  <a16:creationId xmlns:a16="http://schemas.microsoft.com/office/drawing/2014/main" id="{57F8CD40-4D54-4D96-9A7D-C881A8696EE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omic Sans MS - 24"/>
                </a:rPr>
                <a:t>3</a:t>
              </a:r>
            </a:p>
          </p:txBody>
        </p:sp>
      </p:grpSp>
      <p:grpSp>
        <p:nvGrpSpPr>
          <p:cNvPr id="167" name="Group 166">
            <a:extLst>
              <a:ext uri="{FF2B5EF4-FFF2-40B4-BE49-F238E27FC236}">
                <a16:creationId xmlns:a16="http://schemas.microsoft.com/office/drawing/2014/main" id="{C4355FD6-B245-4690-9CC9-F03725AE4418}"/>
              </a:ext>
            </a:extLst>
          </p:cNvPr>
          <p:cNvGrpSpPr/>
          <p:nvPr/>
        </p:nvGrpSpPr>
        <p:grpSpPr>
          <a:xfrm>
            <a:off x="330650" y="3080710"/>
            <a:ext cx="441002" cy="422459"/>
            <a:chOff x="8518241" y="5857535"/>
            <a:chExt cx="441002" cy="422459"/>
          </a:xfrm>
        </p:grpSpPr>
        <p:sp>
          <p:nvSpPr>
            <p:cNvPr id="168" name="Freeform: Shape 167">
              <a:extLst>
                <a:ext uri="{FF2B5EF4-FFF2-40B4-BE49-F238E27FC236}">
                  <a16:creationId xmlns:a16="http://schemas.microsoft.com/office/drawing/2014/main" id="{55C6600F-2291-41FC-B849-FE4E1C5D297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9" name="TextBox 168">
              <a:extLst>
                <a:ext uri="{FF2B5EF4-FFF2-40B4-BE49-F238E27FC236}">
                  <a16:creationId xmlns:a16="http://schemas.microsoft.com/office/drawing/2014/main" id="{D4672BE7-E895-4BF9-88E1-D8DC725A967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0" name="Group 169">
            <a:extLst>
              <a:ext uri="{FF2B5EF4-FFF2-40B4-BE49-F238E27FC236}">
                <a16:creationId xmlns:a16="http://schemas.microsoft.com/office/drawing/2014/main" id="{8B2F6C4F-3513-47ED-B3FC-BB276EE6681B}"/>
              </a:ext>
            </a:extLst>
          </p:cNvPr>
          <p:cNvGrpSpPr/>
          <p:nvPr/>
        </p:nvGrpSpPr>
        <p:grpSpPr>
          <a:xfrm>
            <a:off x="330650" y="3080710"/>
            <a:ext cx="441002" cy="422459"/>
            <a:chOff x="8518241" y="5857535"/>
            <a:chExt cx="441002" cy="422459"/>
          </a:xfrm>
        </p:grpSpPr>
        <p:sp>
          <p:nvSpPr>
            <p:cNvPr id="171" name="Freeform: Shape 170">
              <a:extLst>
                <a:ext uri="{FF2B5EF4-FFF2-40B4-BE49-F238E27FC236}">
                  <a16:creationId xmlns:a16="http://schemas.microsoft.com/office/drawing/2014/main" id="{504CE3E1-9105-4D5C-877A-98F8A6BE3404}"/>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TextBox 171">
              <a:extLst>
                <a:ext uri="{FF2B5EF4-FFF2-40B4-BE49-F238E27FC236}">
                  <a16:creationId xmlns:a16="http://schemas.microsoft.com/office/drawing/2014/main" id="{9B6E3747-8E35-4D80-95B4-F50E5924605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3" name="Group 172">
            <a:extLst>
              <a:ext uri="{FF2B5EF4-FFF2-40B4-BE49-F238E27FC236}">
                <a16:creationId xmlns:a16="http://schemas.microsoft.com/office/drawing/2014/main" id="{D5C0991F-595B-48F2-A9B5-B12749BE967A}"/>
              </a:ext>
            </a:extLst>
          </p:cNvPr>
          <p:cNvGrpSpPr/>
          <p:nvPr/>
        </p:nvGrpSpPr>
        <p:grpSpPr>
          <a:xfrm>
            <a:off x="330650" y="3080710"/>
            <a:ext cx="441002" cy="422459"/>
            <a:chOff x="8518241" y="5857535"/>
            <a:chExt cx="441002" cy="422459"/>
          </a:xfrm>
        </p:grpSpPr>
        <p:sp>
          <p:nvSpPr>
            <p:cNvPr id="174" name="Freeform: Shape 173">
              <a:extLst>
                <a:ext uri="{FF2B5EF4-FFF2-40B4-BE49-F238E27FC236}">
                  <a16:creationId xmlns:a16="http://schemas.microsoft.com/office/drawing/2014/main" id="{CCCE5585-72C9-4BDC-B7B8-0C16A1DB38E7}"/>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5" name="TextBox 174">
              <a:extLst>
                <a:ext uri="{FF2B5EF4-FFF2-40B4-BE49-F238E27FC236}">
                  <a16:creationId xmlns:a16="http://schemas.microsoft.com/office/drawing/2014/main" id="{FDE4B82F-9B48-4CA5-83EB-665F74F1578B}"/>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6" name="Group 175">
            <a:extLst>
              <a:ext uri="{FF2B5EF4-FFF2-40B4-BE49-F238E27FC236}">
                <a16:creationId xmlns:a16="http://schemas.microsoft.com/office/drawing/2014/main" id="{8580FB42-A062-4DAA-8A39-87FA19B2C7C6}"/>
              </a:ext>
            </a:extLst>
          </p:cNvPr>
          <p:cNvGrpSpPr/>
          <p:nvPr/>
        </p:nvGrpSpPr>
        <p:grpSpPr>
          <a:xfrm>
            <a:off x="330650" y="3080710"/>
            <a:ext cx="441002" cy="422459"/>
            <a:chOff x="8518241" y="5857535"/>
            <a:chExt cx="441002" cy="422459"/>
          </a:xfrm>
        </p:grpSpPr>
        <p:sp>
          <p:nvSpPr>
            <p:cNvPr id="177" name="Freeform: Shape 176">
              <a:extLst>
                <a:ext uri="{FF2B5EF4-FFF2-40B4-BE49-F238E27FC236}">
                  <a16:creationId xmlns:a16="http://schemas.microsoft.com/office/drawing/2014/main" id="{F2FF64E3-2D58-439A-BD50-264F6CFEF22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8" name="TextBox 177">
              <a:extLst>
                <a:ext uri="{FF2B5EF4-FFF2-40B4-BE49-F238E27FC236}">
                  <a16:creationId xmlns:a16="http://schemas.microsoft.com/office/drawing/2014/main" id="{8D39F2F0-FC64-4FFB-BCB9-C98332E4FF6A}"/>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79" name="Group 178">
            <a:extLst>
              <a:ext uri="{FF2B5EF4-FFF2-40B4-BE49-F238E27FC236}">
                <a16:creationId xmlns:a16="http://schemas.microsoft.com/office/drawing/2014/main" id="{589DDF3A-90F5-4055-A1F3-10136537499F}"/>
              </a:ext>
            </a:extLst>
          </p:cNvPr>
          <p:cNvGrpSpPr/>
          <p:nvPr/>
        </p:nvGrpSpPr>
        <p:grpSpPr>
          <a:xfrm>
            <a:off x="330650" y="3080710"/>
            <a:ext cx="441002" cy="422459"/>
            <a:chOff x="8518241" y="5857535"/>
            <a:chExt cx="441002" cy="422459"/>
          </a:xfrm>
        </p:grpSpPr>
        <p:sp>
          <p:nvSpPr>
            <p:cNvPr id="180" name="Freeform: Shape 179">
              <a:extLst>
                <a:ext uri="{FF2B5EF4-FFF2-40B4-BE49-F238E27FC236}">
                  <a16:creationId xmlns:a16="http://schemas.microsoft.com/office/drawing/2014/main" id="{E4898254-BD2D-45D1-BD25-5A0D4A06DDBB}"/>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1" name="TextBox 180">
              <a:extLst>
                <a:ext uri="{FF2B5EF4-FFF2-40B4-BE49-F238E27FC236}">
                  <a16:creationId xmlns:a16="http://schemas.microsoft.com/office/drawing/2014/main" id="{5C59A67D-4CB5-49B4-81D6-A10C838FB15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82" name="Group 181">
            <a:extLst>
              <a:ext uri="{FF2B5EF4-FFF2-40B4-BE49-F238E27FC236}">
                <a16:creationId xmlns:a16="http://schemas.microsoft.com/office/drawing/2014/main" id="{47F1C0F0-1B78-42CD-9B16-361C025F8B71}"/>
              </a:ext>
            </a:extLst>
          </p:cNvPr>
          <p:cNvGrpSpPr/>
          <p:nvPr/>
        </p:nvGrpSpPr>
        <p:grpSpPr>
          <a:xfrm>
            <a:off x="330650" y="3080710"/>
            <a:ext cx="441002" cy="422459"/>
            <a:chOff x="8518241" y="5857535"/>
            <a:chExt cx="441002" cy="422459"/>
          </a:xfrm>
        </p:grpSpPr>
        <p:sp>
          <p:nvSpPr>
            <p:cNvPr id="183" name="Freeform: Shape 182">
              <a:extLst>
                <a:ext uri="{FF2B5EF4-FFF2-40B4-BE49-F238E27FC236}">
                  <a16:creationId xmlns:a16="http://schemas.microsoft.com/office/drawing/2014/main" id="{327AF659-0B4B-4F2C-B7E8-18CC60FD9FD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4" name="TextBox 183">
              <a:extLst>
                <a:ext uri="{FF2B5EF4-FFF2-40B4-BE49-F238E27FC236}">
                  <a16:creationId xmlns:a16="http://schemas.microsoft.com/office/drawing/2014/main" id="{F4D6AA83-2402-4EA9-9286-E755A00D89A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85" name="Group 184">
            <a:extLst>
              <a:ext uri="{FF2B5EF4-FFF2-40B4-BE49-F238E27FC236}">
                <a16:creationId xmlns:a16="http://schemas.microsoft.com/office/drawing/2014/main" id="{6967BAFD-2272-492A-BF40-AE914682057A}"/>
              </a:ext>
            </a:extLst>
          </p:cNvPr>
          <p:cNvGrpSpPr/>
          <p:nvPr/>
        </p:nvGrpSpPr>
        <p:grpSpPr>
          <a:xfrm>
            <a:off x="330650" y="3080710"/>
            <a:ext cx="441002" cy="422459"/>
            <a:chOff x="8518241" y="5857535"/>
            <a:chExt cx="441002" cy="422459"/>
          </a:xfrm>
        </p:grpSpPr>
        <p:sp>
          <p:nvSpPr>
            <p:cNvPr id="186" name="Freeform: Shape 185">
              <a:extLst>
                <a:ext uri="{FF2B5EF4-FFF2-40B4-BE49-F238E27FC236}">
                  <a16:creationId xmlns:a16="http://schemas.microsoft.com/office/drawing/2014/main" id="{D2D57F17-8C92-4019-BF57-65E869AB788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TextBox 186">
              <a:extLst>
                <a:ext uri="{FF2B5EF4-FFF2-40B4-BE49-F238E27FC236}">
                  <a16:creationId xmlns:a16="http://schemas.microsoft.com/office/drawing/2014/main" id="{4508C0B4-D93F-4BE1-93DB-64F44B52F8E1}"/>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88" name="Group 187">
            <a:extLst>
              <a:ext uri="{FF2B5EF4-FFF2-40B4-BE49-F238E27FC236}">
                <a16:creationId xmlns:a16="http://schemas.microsoft.com/office/drawing/2014/main" id="{C64A8131-2DF5-45B2-AF8B-D6EA7E851094}"/>
              </a:ext>
            </a:extLst>
          </p:cNvPr>
          <p:cNvGrpSpPr/>
          <p:nvPr/>
        </p:nvGrpSpPr>
        <p:grpSpPr>
          <a:xfrm>
            <a:off x="330650" y="3080710"/>
            <a:ext cx="441002" cy="422459"/>
            <a:chOff x="8518241" y="5857535"/>
            <a:chExt cx="441002" cy="422459"/>
          </a:xfrm>
        </p:grpSpPr>
        <p:sp>
          <p:nvSpPr>
            <p:cNvPr id="189" name="Freeform: Shape 188">
              <a:extLst>
                <a:ext uri="{FF2B5EF4-FFF2-40B4-BE49-F238E27FC236}">
                  <a16:creationId xmlns:a16="http://schemas.microsoft.com/office/drawing/2014/main" id="{0C96C731-D921-4EBD-AABF-31745DC073CE}"/>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0" name="TextBox 189">
              <a:extLst>
                <a:ext uri="{FF2B5EF4-FFF2-40B4-BE49-F238E27FC236}">
                  <a16:creationId xmlns:a16="http://schemas.microsoft.com/office/drawing/2014/main" id="{129BD3F8-CEAF-4558-86B9-DED007449DE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91" name="Group 190">
            <a:extLst>
              <a:ext uri="{FF2B5EF4-FFF2-40B4-BE49-F238E27FC236}">
                <a16:creationId xmlns:a16="http://schemas.microsoft.com/office/drawing/2014/main" id="{261EE1C9-7789-40B5-B45B-AFE283FB13C6}"/>
              </a:ext>
            </a:extLst>
          </p:cNvPr>
          <p:cNvGrpSpPr/>
          <p:nvPr/>
        </p:nvGrpSpPr>
        <p:grpSpPr>
          <a:xfrm>
            <a:off x="330650" y="3080710"/>
            <a:ext cx="441002" cy="422459"/>
            <a:chOff x="8518241" y="5857535"/>
            <a:chExt cx="441002" cy="422459"/>
          </a:xfrm>
        </p:grpSpPr>
        <p:sp>
          <p:nvSpPr>
            <p:cNvPr id="192" name="Freeform: Shape 191">
              <a:extLst>
                <a:ext uri="{FF2B5EF4-FFF2-40B4-BE49-F238E27FC236}">
                  <a16:creationId xmlns:a16="http://schemas.microsoft.com/office/drawing/2014/main" id="{5E22BFAB-6702-4BCD-A60E-490884A38122}"/>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3" name="TextBox 192">
              <a:extLst>
                <a:ext uri="{FF2B5EF4-FFF2-40B4-BE49-F238E27FC236}">
                  <a16:creationId xmlns:a16="http://schemas.microsoft.com/office/drawing/2014/main" id="{6FD93684-BD6A-4821-8C72-9108DF7804D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omic Sans MS - 24"/>
                </a:rPr>
                <a:t>4</a:t>
              </a:r>
            </a:p>
          </p:txBody>
        </p:sp>
      </p:grpSp>
      <p:grpSp>
        <p:nvGrpSpPr>
          <p:cNvPr id="194" name="Group 193">
            <a:extLst>
              <a:ext uri="{FF2B5EF4-FFF2-40B4-BE49-F238E27FC236}">
                <a16:creationId xmlns:a16="http://schemas.microsoft.com/office/drawing/2014/main" id="{2FEAF395-3456-4ADB-AF64-00A0DBB6EBDA}"/>
              </a:ext>
            </a:extLst>
          </p:cNvPr>
          <p:cNvGrpSpPr/>
          <p:nvPr/>
        </p:nvGrpSpPr>
        <p:grpSpPr>
          <a:xfrm>
            <a:off x="333924" y="3626741"/>
            <a:ext cx="420468" cy="445537"/>
            <a:chOff x="9394010" y="6365223"/>
            <a:chExt cx="420468" cy="445537"/>
          </a:xfrm>
        </p:grpSpPr>
        <p:sp>
          <p:nvSpPr>
            <p:cNvPr id="195" name="Freeform: Shape 194">
              <a:extLst>
                <a:ext uri="{FF2B5EF4-FFF2-40B4-BE49-F238E27FC236}">
                  <a16:creationId xmlns:a16="http://schemas.microsoft.com/office/drawing/2014/main" id="{F6D07176-C32C-48CC-AABC-08E0D618C27F}"/>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TextBox 195">
              <a:extLst>
                <a:ext uri="{FF2B5EF4-FFF2-40B4-BE49-F238E27FC236}">
                  <a16:creationId xmlns:a16="http://schemas.microsoft.com/office/drawing/2014/main" id="{AE68F661-8D3C-4EF4-8E2E-EE9B053753A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197" name="Group 196">
            <a:extLst>
              <a:ext uri="{FF2B5EF4-FFF2-40B4-BE49-F238E27FC236}">
                <a16:creationId xmlns:a16="http://schemas.microsoft.com/office/drawing/2014/main" id="{C8EE25BB-7874-4213-AFF9-101037DE3E7D}"/>
              </a:ext>
            </a:extLst>
          </p:cNvPr>
          <p:cNvGrpSpPr/>
          <p:nvPr/>
        </p:nvGrpSpPr>
        <p:grpSpPr>
          <a:xfrm>
            <a:off x="333924" y="3626741"/>
            <a:ext cx="420468" cy="445537"/>
            <a:chOff x="9394010" y="6365223"/>
            <a:chExt cx="420468" cy="445537"/>
          </a:xfrm>
        </p:grpSpPr>
        <p:sp>
          <p:nvSpPr>
            <p:cNvPr id="198" name="Freeform: Shape 197">
              <a:extLst>
                <a:ext uri="{FF2B5EF4-FFF2-40B4-BE49-F238E27FC236}">
                  <a16:creationId xmlns:a16="http://schemas.microsoft.com/office/drawing/2014/main" id="{C770D74B-4E31-48D7-813F-9E8793E26C3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9" name="TextBox 198">
              <a:extLst>
                <a:ext uri="{FF2B5EF4-FFF2-40B4-BE49-F238E27FC236}">
                  <a16:creationId xmlns:a16="http://schemas.microsoft.com/office/drawing/2014/main" id="{AC35842C-7175-47EA-AFC1-5A3BBC0C38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0" name="Group 199">
            <a:extLst>
              <a:ext uri="{FF2B5EF4-FFF2-40B4-BE49-F238E27FC236}">
                <a16:creationId xmlns:a16="http://schemas.microsoft.com/office/drawing/2014/main" id="{F586DE1F-8370-4D31-B922-DF22F21894DB}"/>
              </a:ext>
            </a:extLst>
          </p:cNvPr>
          <p:cNvGrpSpPr/>
          <p:nvPr/>
        </p:nvGrpSpPr>
        <p:grpSpPr>
          <a:xfrm>
            <a:off x="333924" y="3626741"/>
            <a:ext cx="420468" cy="445537"/>
            <a:chOff x="9394010" y="6365223"/>
            <a:chExt cx="420468" cy="445537"/>
          </a:xfrm>
        </p:grpSpPr>
        <p:sp>
          <p:nvSpPr>
            <p:cNvPr id="201" name="Freeform: Shape 200">
              <a:extLst>
                <a:ext uri="{FF2B5EF4-FFF2-40B4-BE49-F238E27FC236}">
                  <a16:creationId xmlns:a16="http://schemas.microsoft.com/office/drawing/2014/main" id="{7057866B-89F5-4053-BD8B-802C73694BA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2" name="TextBox 201">
              <a:extLst>
                <a:ext uri="{FF2B5EF4-FFF2-40B4-BE49-F238E27FC236}">
                  <a16:creationId xmlns:a16="http://schemas.microsoft.com/office/drawing/2014/main" id="{6B63B535-CD99-4068-8578-03E56522A37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3" name="Group 202">
            <a:extLst>
              <a:ext uri="{FF2B5EF4-FFF2-40B4-BE49-F238E27FC236}">
                <a16:creationId xmlns:a16="http://schemas.microsoft.com/office/drawing/2014/main" id="{59AF6C38-E894-44BE-9846-407231938B0F}"/>
              </a:ext>
            </a:extLst>
          </p:cNvPr>
          <p:cNvGrpSpPr/>
          <p:nvPr/>
        </p:nvGrpSpPr>
        <p:grpSpPr>
          <a:xfrm>
            <a:off x="333924" y="3626741"/>
            <a:ext cx="420468" cy="445537"/>
            <a:chOff x="9394010" y="6365223"/>
            <a:chExt cx="420468" cy="445537"/>
          </a:xfrm>
        </p:grpSpPr>
        <p:sp>
          <p:nvSpPr>
            <p:cNvPr id="204" name="Freeform: Shape 203">
              <a:extLst>
                <a:ext uri="{FF2B5EF4-FFF2-40B4-BE49-F238E27FC236}">
                  <a16:creationId xmlns:a16="http://schemas.microsoft.com/office/drawing/2014/main" id="{C2429239-6662-4BD0-BE19-384262754BF2}"/>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 name="TextBox 204">
              <a:extLst>
                <a:ext uri="{FF2B5EF4-FFF2-40B4-BE49-F238E27FC236}">
                  <a16:creationId xmlns:a16="http://schemas.microsoft.com/office/drawing/2014/main" id="{15248B32-AB7C-474F-B6EF-1F2E9EFB0BF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6" name="Group 205">
            <a:extLst>
              <a:ext uri="{FF2B5EF4-FFF2-40B4-BE49-F238E27FC236}">
                <a16:creationId xmlns:a16="http://schemas.microsoft.com/office/drawing/2014/main" id="{BF7C7B7F-6125-4E2B-9379-3787C8E3D567}"/>
              </a:ext>
            </a:extLst>
          </p:cNvPr>
          <p:cNvGrpSpPr/>
          <p:nvPr/>
        </p:nvGrpSpPr>
        <p:grpSpPr>
          <a:xfrm>
            <a:off x="333924" y="3626741"/>
            <a:ext cx="420468" cy="445537"/>
            <a:chOff x="9394010" y="6365223"/>
            <a:chExt cx="420468" cy="445537"/>
          </a:xfrm>
        </p:grpSpPr>
        <p:sp>
          <p:nvSpPr>
            <p:cNvPr id="207" name="Freeform: Shape 206">
              <a:extLst>
                <a:ext uri="{FF2B5EF4-FFF2-40B4-BE49-F238E27FC236}">
                  <a16:creationId xmlns:a16="http://schemas.microsoft.com/office/drawing/2014/main" id="{FB48F421-3CE5-43DA-ABE8-6068D61A81E9}"/>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8" name="TextBox 207">
              <a:extLst>
                <a:ext uri="{FF2B5EF4-FFF2-40B4-BE49-F238E27FC236}">
                  <a16:creationId xmlns:a16="http://schemas.microsoft.com/office/drawing/2014/main" id="{DCCAFD94-3F22-4437-9F73-F02B823A39F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09" name="Group 208">
            <a:extLst>
              <a:ext uri="{FF2B5EF4-FFF2-40B4-BE49-F238E27FC236}">
                <a16:creationId xmlns:a16="http://schemas.microsoft.com/office/drawing/2014/main" id="{D3E91DBA-FE97-4F8C-A8D1-A445DD04AD7C}"/>
              </a:ext>
            </a:extLst>
          </p:cNvPr>
          <p:cNvGrpSpPr/>
          <p:nvPr/>
        </p:nvGrpSpPr>
        <p:grpSpPr>
          <a:xfrm>
            <a:off x="333924" y="3626741"/>
            <a:ext cx="420468" cy="445537"/>
            <a:chOff x="9394010" y="6365223"/>
            <a:chExt cx="420468" cy="445537"/>
          </a:xfrm>
        </p:grpSpPr>
        <p:sp>
          <p:nvSpPr>
            <p:cNvPr id="210" name="Freeform: Shape 209">
              <a:extLst>
                <a:ext uri="{FF2B5EF4-FFF2-40B4-BE49-F238E27FC236}">
                  <a16:creationId xmlns:a16="http://schemas.microsoft.com/office/drawing/2014/main" id="{6D8C82B2-A440-4D2C-AA0A-80E92CD78221}"/>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1" name="TextBox 210">
              <a:extLst>
                <a:ext uri="{FF2B5EF4-FFF2-40B4-BE49-F238E27FC236}">
                  <a16:creationId xmlns:a16="http://schemas.microsoft.com/office/drawing/2014/main" id="{874822C8-51E1-4651-9A92-DAF865A7BC1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12" name="Group 211">
            <a:extLst>
              <a:ext uri="{FF2B5EF4-FFF2-40B4-BE49-F238E27FC236}">
                <a16:creationId xmlns:a16="http://schemas.microsoft.com/office/drawing/2014/main" id="{CC989758-9DA0-412E-8902-DA5A86E764EB}"/>
              </a:ext>
            </a:extLst>
          </p:cNvPr>
          <p:cNvGrpSpPr/>
          <p:nvPr/>
        </p:nvGrpSpPr>
        <p:grpSpPr>
          <a:xfrm>
            <a:off x="333924" y="3626741"/>
            <a:ext cx="420468" cy="445537"/>
            <a:chOff x="9394010" y="6365223"/>
            <a:chExt cx="420468" cy="445537"/>
          </a:xfrm>
        </p:grpSpPr>
        <p:sp>
          <p:nvSpPr>
            <p:cNvPr id="213" name="Freeform: Shape 212">
              <a:extLst>
                <a:ext uri="{FF2B5EF4-FFF2-40B4-BE49-F238E27FC236}">
                  <a16:creationId xmlns:a16="http://schemas.microsoft.com/office/drawing/2014/main" id="{439FEB0F-6B79-4468-9059-0659D46EDB2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4" name="TextBox 213">
              <a:extLst>
                <a:ext uri="{FF2B5EF4-FFF2-40B4-BE49-F238E27FC236}">
                  <a16:creationId xmlns:a16="http://schemas.microsoft.com/office/drawing/2014/main" id="{80330AB9-2101-4F8D-9583-9CE69EB7338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15" name="Group 214">
            <a:extLst>
              <a:ext uri="{FF2B5EF4-FFF2-40B4-BE49-F238E27FC236}">
                <a16:creationId xmlns:a16="http://schemas.microsoft.com/office/drawing/2014/main" id="{C24A455D-B873-41CA-94C6-9D9BC0E21A0F}"/>
              </a:ext>
            </a:extLst>
          </p:cNvPr>
          <p:cNvGrpSpPr/>
          <p:nvPr/>
        </p:nvGrpSpPr>
        <p:grpSpPr>
          <a:xfrm>
            <a:off x="333924" y="3626741"/>
            <a:ext cx="420468" cy="445537"/>
            <a:chOff x="9394010" y="6365223"/>
            <a:chExt cx="420468" cy="445537"/>
          </a:xfrm>
        </p:grpSpPr>
        <p:sp>
          <p:nvSpPr>
            <p:cNvPr id="216" name="Freeform: Shape 215">
              <a:extLst>
                <a:ext uri="{FF2B5EF4-FFF2-40B4-BE49-F238E27FC236}">
                  <a16:creationId xmlns:a16="http://schemas.microsoft.com/office/drawing/2014/main" id="{A185297F-794A-435B-8A65-8B71A8F270A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7" name="TextBox 216">
              <a:extLst>
                <a:ext uri="{FF2B5EF4-FFF2-40B4-BE49-F238E27FC236}">
                  <a16:creationId xmlns:a16="http://schemas.microsoft.com/office/drawing/2014/main" id="{770B58B4-D91C-453D-9241-73CB535CF511}"/>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18" name="Group 217">
            <a:extLst>
              <a:ext uri="{FF2B5EF4-FFF2-40B4-BE49-F238E27FC236}">
                <a16:creationId xmlns:a16="http://schemas.microsoft.com/office/drawing/2014/main" id="{AFD2090D-3588-4AF6-ABB4-ECFE4E22E521}"/>
              </a:ext>
            </a:extLst>
          </p:cNvPr>
          <p:cNvGrpSpPr/>
          <p:nvPr/>
        </p:nvGrpSpPr>
        <p:grpSpPr>
          <a:xfrm>
            <a:off x="333924" y="3626741"/>
            <a:ext cx="420468" cy="445537"/>
            <a:chOff x="9394010" y="6365223"/>
            <a:chExt cx="420468" cy="445537"/>
          </a:xfrm>
        </p:grpSpPr>
        <p:sp>
          <p:nvSpPr>
            <p:cNvPr id="219" name="Freeform: Shape 218">
              <a:extLst>
                <a:ext uri="{FF2B5EF4-FFF2-40B4-BE49-F238E27FC236}">
                  <a16:creationId xmlns:a16="http://schemas.microsoft.com/office/drawing/2014/main" id="{4B717D5F-4F82-4C05-9602-2D6ABD8BEE1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0" name="TextBox 219">
              <a:extLst>
                <a:ext uri="{FF2B5EF4-FFF2-40B4-BE49-F238E27FC236}">
                  <a16:creationId xmlns:a16="http://schemas.microsoft.com/office/drawing/2014/main" id="{CD9F48C2-B1D2-43B5-8027-35B1A5D2992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omic Sans MS - 24"/>
                </a:rPr>
                <a:t>5</a:t>
              </a:r>
            </a:p>
          </p:txBody>
        </p:sp>
      </p:grpSp>
      <p:grpSp>
        <p:nvGrpSpPr>
          <p:cNvPr id="221" name="Group 220">
            <a:extLst>
              <a:ext uri="{FF2B5EF4-FFF2-40B4-BE49-F238E27FC236}">
                <a16:creationId xmlns:a16="http://schemas.microsoft.com/office/drawing/2014/main" id="{16ECF0D0-33A4-4E0F-A12D-B212802FF724}"/>
              </a:ext>
            </a:extLst>
          </p:cNvPr>
          <p:cNvGrpSpPr/>
          <p:nvPr/>
        </p:nvGrpSpPr>
        <p:grpSpPr>
          <a:xfrm>
            <a:off x="333924" y="4174940"/>
            <a:ext cx="427999" cy="426306"/>
            <a:chOff x="9394434" y="5848303"/>
            <a:chExt cx="427999" cy="426306"/>
          </a:xfrm>
        </p:grpSpPr>
        <p:sp>
          <p:nvSpPr>
            <p:cNvPr id="222" name="Freeform: Shape 221">
              <a:extLst>
                <a:ext uri="{FF2B5EF4-FFF2-40B4-BE49-F238E27FC236}">
                  <a16:creationId xmlns:a16="http://schemas.microsoft.com/office/drawing/2014/main" id="{B34E3327-7AF5-4F47-B0E5-7802C8B7471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3" name="TextBox 222">
              <a:extLst>
                <a:ext uri="{FF2B5EF4-FFF2-40B4-BE49-F238E27FC236}">
                  <a16:creationId xmlns:a16="http://schemas.microsoft.com/office/drawing/2014/main" id="{66CA410C-6AD4-4B4C-91ED-01EE6EE03E9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24" name="Group 223">
            <a:extLst>
              <a:ext uri="{FF2B5EF4-FFF2-40B4-BE49-F238E27FC236}">
                <a16:creationId xmlns:a16="http://schemas.microsoft.com/office/drawing/2014/main" id="{9DD5BDB7-87BC-4AD1-9664-9439F8BCE02E}"/>
              </a:ext>
            </a:extLst>
          </p:cNvPr>
          <p:cNvGrpSpPr/>
          <p:nvPr/>
        </p:nvGrpSpPr>
        <p:grpSpPr>
          <a:xfrm>
            <a:off x="333924" y="4174940"/>
            <a:ext cx="427999" cy="426306"/>
            <a:chOff x="9394434" y="5848303"/>
            <a:chExt cx="427999" cy="426306"/>
          </a:xfrm>
        </p:grpSpPr>
        <p:sp>
          <p:nvSpPr>
            <p:cNvPr id="225" name="Freeform: Shape 224">
              <a:extLst>
                <a:ext uri="{FF2B5EF4-FFF2-40B4-BE49-F238E27FC236}">
                  <a16:creationId xmlns:a16="http://schemas.microsoft.com/office/drawing/2014/main" id="{CA577A34-7D76-4624-AEFB-F7888CC10CD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6" name="TextBox 225">
              <a:extLst>
                <a:ext uri="{FF2B5EF4-FFF2-40B4-BE49-F238E27FC236}">
                  <a16:creationId xmlns:a16="http://schemas.microsoft.com/office/drawing/2014/main" id="{9C609AD7-35AC-41DA-9011-D6F242769B4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27" name="Group 226">
            <a:extLst>
              <a:ext uri="{FF2B5EF4-FFF2-40B4-BE49-F238E27FC236}">
                <a16:creationId xmlns:a16="http://schemas.microsoft.com/office/drawing/2014/main" id="{09DAABEF-7005-4E54-92A3-6DE03FA5850F}"/>
              </a:ext>
            </a:extLst>
          </p:cNvPr>
          <p:cNvGrpSpPr/>
          <p:nvPr/>
        </p:nvGrpSpPr>
        <p:grpSpPr>
          <a:xfrm>
            <a:off x="333924" y="4174940"/>
            <a:ext cx="427999" cy="426306"/>
            <a:chOff x="9394434" y="5848303"/>
            <a:chExt cx="427999" cy="426306"/>
          </a:xfrm>
        </p:grpSpPr>
        <p:sp>
          <p:nvSpPr>
            <p:cNvPr id="228" name="Freeform: Shape 227">
              <a:extLst>
                <a:ext uri="{FF2B5EF4-FFF2-40B4-BE49-F238E27FC236}">
                  <a16:creationId xmlns:a16="http://schemas.microsoft.com/office/drawing/2014/main" id="{B410CE80-31C3-413F-923B-5E306F67E0D7}"/>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TextBox 228">
              <a:extLst>
                <a:ext uri="{FF2B5EF4-FFF2-40B4-BE49-F238E27FC236}">
                  <a16:creationId xmlns:a16="http://schemas.microsoft.com/office/drawing/2014/main" id="{61930391-78E7-42F6-9F62-76C92127678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0" name="Group 229">
            <a:extLst>
              <a:ext uri="{FF2B5EF4-FFF2-40B4-BE49-F238E27FC236}">
                <a16:creationId xmlns:a16="http://schemas.microsoft.com/office/drawing/2014/main" id="{BC2C5725-B5E0-4F28-9D41-2261A7B4DB0F}"/>
              </a:ext>
            </a:extLst>
          </p:cNvPr>
          <p:cNvGrpSpPr/>
          <p:nvPr/>
        </p:nvGrpSpPr>
        <p:grpSpPr>
          <a:xfrm>
            <a:off x="333924" y="4174940"/>
            <a:ext cx="427999" cy="426306"/>
            <a:chOff x="9394434" y="5848303"/>
            <a:chExt cx="427999" cy="426306"/>
          </a:xfrm>
        </p:grpSpPr>
        <p:sp>
          <p:nvSpPr>
            <p:cNvPr id="231" name="Freeform: Shape 230">
              <a:extLst>
                <a:ext uri="{FF2B5EF4-FFF2-40B4-BE49-F238E27FC236}">
                  <a16:creationId xmlns:a16="http://schemas.microsoft.com/office/drawing/2014/main" id="{46DDBC50-0A73-44F3-99B6-EBAAD8174D8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2" name="TextBox 231">
              <a:extLst>
                <a:ext uri="{FF2B5EF4-FFF2-40B4-BE49-F238E27FC236}">
                  <a16:creationId xmlns:a16="http://schemas.microsoft.com/office/drawing/2014/main" id="{410727A4-7CA1-4CE4-A37C-A9A213BEA0AF}"/>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3" name="Group 232">
            <a:extLst>
              <a:ext uri="{FF2B5EF4-FFF2-40B4-BE49-F238E27FC236}">
                <a16:creationId xmlns:a16="http://schemas.microsoft.com/office/drawing/2014/main" id="{017F3A34-F6A3-4604-82B5-4A5FD96A9C4B}"/>
              </a:ext>
            </a:extLst>
          </p:cNvPr>
          <p:cNvGrpSpPr/>
          <p:nvPr/>
        </p:nvGrpSpPr>
        <p:grpSpPr>
          <a:xfrm>
            <a:off x="333924" y="4174940"/>
            <a:ext cx="427999" cy="426306"/>
            <a:chOff x="9394434" y="5848303"/>
            <a:chExt cx="427999" cy="426306"/>
          </a:xfrm>
        </p:grpSpPr>
        <p:sp>
          <p:nvSpPr>
            <p:cNvPr id="234" name="Freeform: Shape 233">
              <a:extLst>
                <a:ext uri="{FF2B5EF4-FFF2-40B4-BE49-F238E27FC236}">
                  <a16:creationId xmlns:a16="http://schemas.microsoft.com/office/drawing/2014/main" id="{01F96718-4F3B-4D61-8028-11F169CADA0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5" name="TextBox 234">
              <a:extLst>
                <a:ext uri="{FF2B5EF4-FFF2-40B4-BE49-F238E27FC236}">
                  <a16:creationId xmlns:a16="http://schemas.microsoft.com/office/drawing/2014/main" id="{38F44679-F1D1-49E9-A944-17B28967E59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6" name="Group 235">
            <a:extLst>
              <a:ext uri="{FF2B5EF4-FFF2-40B4-BE49-F238E27FC236}">
                <a16:creationId xmlns:a16="http://schemas.microsoft.com/office/drawing/2014/main" id="{F3EDF26B-B198-46E0-8024-01DE759E0244}"/>
              </a:ext>
            </a:extLst>
          </p:cNvPr>
          <p:cNvGrpSpPr/>
          <p:nvPr/>
        </p:nvGrpSpPr>
        <p:grpSpPr>
          <a:xfrm>
            <a:off x="333924" y="4174940"/>
            <a:ext cx="427999" cy="426306"/>
            <a:chOff x="9394434" y="5848303"/>
            <a:chExt cx="427999" cy="426306"/>
          </a:xfrm>
        </p:grpSpPr>
        <p:sp>
          <p:nvSpPr>
            <p:cNvPr id="237" name="Freeform: Shape 236">
              <a:extLst>
                <a:ext uri="{FF2B5EF4-FFF2-40B4-BE49-F238E27FC236}">
                  <a16:creationId xmlns:a16="http://schemas.microsoft.com/office/drawing/2014/main" id="{D425BD44-AB41-4E12-92E7-B936F9C824C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8" name="TextBox 237">
              <a:extLst>
                <a:ext uri="{FF2B5EF4-FFF2-40B4-BE49-F238E27FC236}">
                  <a16:creationId xmlns:a16="http://schemas.microsoft.com/office/drawing/2014/main" id="{E8B16380-46A6-42D3-80CA-E1476243962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39" name="Group 238">
            <a:extLst>
              <a:ext uri="{FF2B5EF4-FFF2-40B4-BE49-F238E27FC236}">
                <a16:creationId xmlns:a16="http://schemas.microsoft.com/office/drawing/2014/main" id="{2A4B922E-9289-4885-9C64-B0E433C736BD}"/>
              </a:ext>
            </a:extLst>
          </p:cNvPr>
          <p:cNvGrpSpPr/>
          <p:nvPr/>
        </p:nvGrpSpPr>
        <p:grpSpPr>
          <a:xfrm>
            <a:off x="333924" y="4174940"/>
            <a:ext cx="427999" cy="426306"/>
            <a:chOff x="9394434" y="5848303"/>
            <a:chExt cx="427999" cy="426306"/>
          </a:xfrm>
        </p:grpSpPr>
        <p:sp>
          <p:nvSpPr>
            <p:cNvPr id="240" name="Freeform: Shape 239">
              <a:extLst>
                <a:ext uri="{FF2B5EF4-FFF2-40B4-BE49-F238E27FC236}">
                  <a16:creationId xmlns:a16="http://schemas.microsoft.com/office/drawing/2014/main" id="{F2E61404-02BE-4259-BD0D-24E217BDE28D}"/>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TextBox 240">
              <a:extLst>
                <a:ext uri="{FF2B5EF4-FFF2-40B4-BE49-F238E27FC236}">
                  <a16:creationId xmlns:a16="http://schemas.microsoft.com/office/drawing/2014/main" id="{3B52963B-35DA-4E08-AA76-01D48DE762E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42" name="Group 241">
            <a:extLst>
              <a:ext uri="{FF2B5EF4-FFF2-40B4-BE49-F238E27FC236}">
                <a16:creationId xmlns:a16="http://schemas.microsoft.com/office/drawing/2014/main" id="{BC7EA41D-3ED7-4851-A398-2428874DC63A}"/>
              </a:ext>
            </a:extLst>
          </p:cNvPr>
          <p:cNvGrpSpPr/>
          <p:nvPr/>
        </p:nvGrpSpPr>
        <p:grpSpPr>
          <a:xfrm>
            <a:off x="333924" y="4174940"/>
            <a:ext cx="427999" cy="426306"/>
            <a:chOff x="9394434" y="5848303"/>
            <a:chExt cx="427999" cy="426306"/>
          </a:xfrm>
        </p:grpSpPr>
        <p:sp>
          <p:nvSpPr>
            <p:cNvPr id="243" name="Freeform: Shape 242">
              <a:extLst>
                <a:ext uri="{FF2B5EF4-FFF2-40B4-BE49-F238E27FC236}">
                  <a16:creationId xmlns:a16="http://schemas.microsoft.com/office/drawing/2014/main" id="{381764A3-64CC-4D5A-A69D-B6F7F7F2B06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4" name="TextBox 243">
              <a:extLst>
                <a:ext uri="{FF2B5EF4-FFF2-40B4-BE49-F238E27FC236}">
                  <a16:creationId xmlns:a16="http://schemas.microsoft.com/office/drawing/2014/main" id="{E4C5E2EC-2860-4093-81BA-01D1698D428A}"/>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45" name="Group 244">
            <a:extLst>
              <a:ext uri="{FF2B5EF4-FFF2-40B4-BE49-F238E27FC236}">
                <a16:creationId xmlns:a16="http://schemas.microsoft.com/office/drawing/2014/main" id="{8984442F-0849-4C5D-BFAA-04710AA2EF0B}"/>
              </a:ext>
            </a:extLst>
          </p:cNvPr>
          <p:cNvGrpSpPr/>
          <p:nvPr/>
        </p:nvGrpSpPr>
        <p:grpSpPr>
          <a:xfrm>
            <a:off x="326393" y="4174940"/>
            <a:ext cx="427999" cy="426306"/>
            <a:chOff x="9394434" y="5848303"/>
            <a:chExt cx="427999" cy="426306"/>
          </a:xfrm>
        </p:grpSpPr>
        <p:sp>
          <p:nvSpPr>
            <p:cNvPr id="246" name="Freeform: Shape 245">
              <a:extLst>
                <a:ext uri="{FF2B5EF4-FFF2-40B4-BE49-F238E27FC236}">
                  <a16:creationId xmlns:a16="http://schemas.microsoft.com/office/drawing/2014/main" id="{D520D19A-7EB3-4C75-85E3-408E4EC1EE99}"/>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7" name="TextBox 246">
              <a:extLst>
                <a:ext uri="{FF2B5EF4-FFF2-40B4-BE49-F238E27FC236}">
                  <a16:creationId xmlns:a16="http://schemas.microsoft.com/office/drawing/2014/main" id="{A717D638-2293-4BFB-A062-416EB0F8D61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omic Sans MS - 24"/>
                </a:rPr>
                <a:t>6</a:t>
              </a:r>
            </a:p>
          </p:txBody>
        </p:sp>
      </p:grpSp>
      <p:grpSp>
        <p:nvGrpSpPr>
          <p:cNvPr id="248" name="Group 247">
            <a:extLst>
              <a:ext uri="{FF2B5EF4-FFF2-40B4-BE49-F238E27FC236}">
                <a16:creationId xmlns:a16="http://schemas.microsoft.com/office/drawing/2014/main" id="{4335DB12-14B3-4042-95F7-B35C934EE2FB}"/>
              </a:ext>
            </a:extLst>
          </p:cNvPr>
          <p:cNvGrpSpPr/>
          <p:nvPr/>
        </p:nvGrpSpPr>
        <p:grpSpPr>
          <a:xfrm>
            <a:off x="326527" y="4704708"/>
            <a:ext cx="441002" cy="450148"/>
            <a:chOff x="8518241" y="5322151"/>
            <a:chExt cx="441002" cy="450148"/>
          </a:xfrm>
        </p:grpSpPr>
        <p:sp>
          <p:nvSpPr>
            <p:cNvPr id="249" name="Freeform: Shape 248">
              <a:extLst>
                <a:ext uri="{FF2B5EF4-FFF2-40B4-BE49-F238E27FC236}">
                  <a16:creationId xmlns:a16="http://schemas.microsoft.com/office/drawing/2014/main" id="{653A3FE3-E167-4F9B-B04F-545F54B0791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0" name="TextBox 249">
              <a:extLst>
                <a:ext uri="{FF2B5EF4-FFF2-40B4-BE49-F238E27FC236}">
                  <a16:creationId xmlns:a16="http://schemas.microsoft.com/office/drawing/2014/main" id="{90072987-4683-438C-862C-4C07FFD10443}"/>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51" name="Group 250">
            <a:extLst>
              <a:ext uri="{FF2B5EF4-FFF2-40B4-BE49-F238E27FC236}">
                <a16:creationId xmlns:a16="http://schemas.microsoft.com/office/drawing/2014/main" id="{8DE509FC-4447-4692-AD2F-EFF7D0B04934}"/>
              </a:ext>
            </a:extLst>
          </p:cNvPr>
          <p:cNvGrpSpPr/>
          <p:nvPr/>
        </p:nvGrpSpPr>
        <p:grpSpPr>
          <a:xfrm>
            <a:off x="326527" y="4704708"/>
            <a:ext cx="441002" cy="450148"/>
            <a:chOff x="8518241" y="5322151"/>
            <a:chExt cx="441002" cy="450148"/>
          </a:xfrm>
        </p:grpSpPr>
        <p:sp>
          <p:nvSpPr>
            <p:cNvPr id="252" name="Freeform: Shape 251">
              <a:extLst>
                <a:ext uri="{FF2B5EF4-FFF2-40B4-BE49-F238E27FC236}">
                  <a16:creationId xmlns:a16="http://schemas.microsoft.com/office/drawing/2014/main" id="{97C718DB-8595-4C73-B87A-A8FF76E81415}"/>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3" name="TextBox 252">
              <a:extLst>
                <a:ext uri="{FF2B5EF4-FFF2-40B4-BE49-F238E27FC236}">
                  <a16:creationId xmlns:a16="http://schemas.microsoft.com/office/drawing/2014/main" id="{8428B8E9-D9A2-4EC0-9031-97D3C29F5AE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54" name="Group 253">
            <a:extLst>
              <a:ext uri="{FF2B5EF4-FFF2-40B4-BE49-F238E27FC236}">
                <a16:creationId xmlns:a16="http://schemas.microsoft.com/office/drawing/2014/main" id="{09C626DC-BF7E-494B-B44E-357227F44C2F}"/>
              </a:ext>
            </a:extLst>
          </p:cNvPr>
          <p:cNvGrpSpPr/>
          <p:nvPr/>
        </p:nvGrpSpPr>
        <p:grpSpPr>
          <a:xfrm>
            <a:off x="326527" y="4704708"/>
            <a:ext cx="441002" cy="450148"/>
            <a:chOff x="8518241" y="5322151"/>
            <a:chExt cx="441002" cy="450148"/>
          </a:xfrm>
        </p:grpSpPr>
        <p:sp>
          <p:nvSpPr>
            <p:cNvPr id="255" name="Freeform: Shape 254">
              <a:extLst>
                <a:ext uri="{FF2B5EF4-FFF2-40B4-BE49-F238E27FC236}">
                  <a16:creationId xmlns:a16="http://schemas.microsoft.com/office/drawing/2014/main" id="{53F21FB5-ED71-4D04-B2E1-B72510B88C7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6" name="TextBox 255">
              <a:extLst>
                <a:ext uri="{FF2B5EF4-FFF2-40B4-BE49-F238E27FC236}">
                  <a16:creationId xmlns:a16="http://schemas.microsoft.com/office/drawing/2014/main" id="{F651CD81-D400-4EB6-9765-764907EC12FE}"/>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57" name="Group 256">
            <a:extLst>
              <a:ext uri="{FF2B5EF4-FFF2-40B4-BE49-F238E27FC236}">
                <a16:creationId xmlns:a16="http://schemas.microsoft.com/office/drawing/2014/main" id="{BEDB877F-D803-4120-8518-0AB22C3AAE33}"/>
              </a:ext>
            </a:extLst>
          </p:cNvPr>
          <p:cNvGrpSpPr/>
          <p:nvPr/>
        </p:nvGrpSpPr>
        <p:grpSpPr>
          <a:xfrm>
            <a:off x="326527" y="4704708"/>
            <a:ext cx="441002" cy="450148"/>
            <a:chOff x="8518241" y="5322151"/>
            <a:chExt cx="441002" cy="450148"/>
          </a:xfrm>
        </p:grpSpPr>
        <p:sp>
          <p:nvSpPr>
            <p:cNvPr id="258" name="Freeform: Shape 257">
              <a:extLst>
                <a:ext uri="{FF2B5EF4-FFF2-40B4-BE49-F238E27FC236}">
                  <a16:creationId xmlns:a16="http://schemas.microsoft.com/office/drawing/2014/main" id="{42560CD6-B7D9-47FC-82BB-586101C9984A}"/>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9" name="TextBox 258">
              <a:extLst>
                <a:ext uri="{FF2B5EF4-FFF2-40B4-BE49-F238E27FC236}">
                  <a16:creationId xmlns:a16="http://schemas.microsoft.com/office/drawing/2014/main" id="{4C08B03E-397E-4C26-B4C1-5C33B02305A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0" name="Group 259">
            <a:extLst>
              <a:ext uri="{FF2B5EF4-FFF2-40B4-BE49-F238E27FC236}">
                <a16:creationId xmlns:a16="http://schemas.microsoft.com/office/drawing/2014/main" id="{06D163CB-19B8-45A2-A996-7A257A27AF17}"/>
              </a:ext>
            </a:extLst>
          </p:cNvPr>
          <p:cNvGrpSpPr/>
          <p:nvPr/>
        </p:nvGrpSpPr>
        <p:grpSpPr>
          <a:xfrm>
            <a:off x="326527" y="4704708"/>
            <a:ext cx="441002" cy="450148"/>
            <a:chOff x="8518241" y="5322151"/>
            <a:chExt cx="441002" cy="450148"/>
          </a:xfrm>
        </p:grpSpPr>
        <p:sp>
          <p:nvSpPr>
            <p:cNvPr id="261" name="Freeform: Shape 260">
              <a:extLst>
                <a:ext uri="{FF2B5EF4-FFF2-40B4-BE49-F238E27FC236}">
                  <a16:creationId xmlns:a16="http://schemas.microsoft.com/office/drawing/2014/main" id="{3A9F885E-4EF4-44F2-9733-63CAF7E24CF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2" name="TextBox 261">
              <a:extLst>
                <a:ext uri="{FF2B5EF4-FFF2-40B4-BE49-F238E27FC236}">
                  <a16:creationId xmlns:a16="http://schemas.microsoft.com/office/drawing/2014/main" id="{0196693A-77EA-4400-A5D5-D9A4361607B5}"/>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3" name="Group 262">
            <a:extLst>
              <a:ext uri="{FF2B5EF4-FFF2-40B4-BE49-F238E27FC236}">
                <a16:creationId xmlns:a16="http://schemas.microsoft.com/office/drawing/2014/main" id="{401B96B5-B200-437D-80C4-82163A55B5B5}"/>
              </a:ext>
            </a:extLst>
          </p:cNvPr>
          <p:cNvGrpSpPr/>
          <p:nvPr/>
        </p:nvGrpSpPr>
        <p:grpSpPr>
          <a:xfrm>
            <a:off x="326527" y="4704708"/>
            <a:ext cx="441002" cy="450148"/>
            <a:chOff x="8518241" y="5322151"/>
            <a:chExt cx="441002" cy="450148"/>
          </a:xfrm>
        </p:grpSpPr>
        <p:sp>
          <p:nvSpPr>
            <p:cNvPr id="264" name="Freeform: Shape 263">
              <a:extLst>
                <a:ext uri="{FF2B5EF4-FFF2-40B4-BE49-F238E27FC236}">
                  <a16:creationId xmlns:a16="http://schemas.microsoft.com/office/drawing/2014/main" id="{AB6D0F60-E607-4B3B-84C4-02720A259BB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5" name="TextBox 264">
              <a:extLst>
                <a:ext uri="{FF2B5EF4-FFF2-40B4-BE49-F238E27FC236}">
                  <a16:creationId xmlns:a16="http://schemas.microsoft.com/office/drawing/2014/main" id="{2C116C84-384B-4014-A05D-83991A70910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6" name="Group 265">
            <a:extLst>
              <a:ext uri="{FF2B5EF4-FFF2-40B4-BE49-F238E27FC236}">
                <a16:creationId xmlns:a16="http://schemas.microsoft.com/office/drawing/2014/main" id="{CAA9F7E7-72A4-42BF-93AC-61A28FD49BA6}"/>
              </a:ext>
            </a:extLst>
          </p:cNvPr>
          <p:cNvGrpSpPr/>
          <p:nvPr/>
        </p:nvGrpSpPr>
        <p:grpSpPr>
          <a:xfrm>
            <a:off x="326527" y="4704708"/>
            <a:ext cx="441002" cy="450148"/>
            <a:chOff x="8518241" y="5322151"/>
            <a:chExt cx="441002" cy="450148"/>
          </a:xfrm>
        </p:grpSpPr>
        <p:sp>
          <p:nvSpPr>
            <p:cNvPr id="267" name="Freeform: Shape 266">
              <a:extLst>
                <a:ext uri="{FF2B5EF4-FFF2-40B4-BE49-F238E27FC236}">
                  <a16:creationId xmlns:a16="http://schemas.microsoft.com/office/drawing/2014/main" id="{B02E9313-DDDF-4209-907B-AED721955C3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8" name="TextBox 267">
              <a:extLst>
                <a:ext uri="{FF2B5EF4-FFF2-40B4-BE49-F238E27FC236}">
                  <a16:creationId xmlns:a16="http://schemas.microsoft.com/office/drawing/2014/main" id="{4113711E-39B0-4403-92B1-20D1932448B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69" name="Group 268">
            <a:extLst>
              <a:ext uri="{FF2B5EF4-FFF2-40B4-BE49-F238E27FC236}">
                <a16:creationId xmlns:a16="http://schemas.microsoft.com/office/drawing/2014/main" id="{91439296-DF25-429A-AC2C-C3E1B4014A2B}"/>
              </a:ext>
            </a:extLst>
          </p:cNvPr>
          <p:cNvGrpSpPr/>
          <p:nvPr/>
        </p:nvGrpSpPr>
        <p:grpSpPr>
          <a:xfrm>
            <a:off x="326527" y="4704708"/>
            <a:ext cx="441002" cy="450148"/>
            <a:chOff x="8518241" y="5322151"/>
            <a:chExt cx="441002" cy="450148"/>
          </a:xfrm>
        </p:grpSpPr>
        <p:sp>
          <p:nvSpPr>
            <p:cNvPr id="270" name="Freeform: Shape 269">
              <a:extLst>
                <a:ext uri="{FF2B5EF4-FFF2-40B4-BE49-F238E27FC236}">
                  <a16:creationId xmlns:a16="http://schemas.microsoft.com/office/drawing/2014/main" id="{C927BA50-88DE-47BA-9F08-34DFECFD4142}"/>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1" name="TextBox 270">
              <a:extLst>
                <a:ext uri="{FF2B5EF4-FFF2-40B4-BE49-F238E27FC236}">
                  <a16:creationId xmlns:a16="http://schemas.microsoft.com/office/drawing/2014/main" id="{CB8F8D6E-4E56-4D28-AF93-0781BA179A3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72" name="Group 271">
            <a:extLst>
              <a:ext uri="{FF2B5EF4-FFF2-40B4-BE49-F238E27FC236}">
                <a16:creationId xmlns:a16="http://schemas.microsoft.com/office/drawing/2014/main" id="{13453260-E071-436C-B174-BE214ACDC72D}"/>
              </a:ext>
            </a:extLst>
          </p:cNvPr>
          <p:cNvGrpSpPr/>
          <p:nvPr/>
        </p:nvGrpSpPr>
        <p:grpSpPr>
          <a:xfrm>
            <a:off x="326527" y="4704708"/>
            <a:ext cx="441002" cy="450148"/>
            <a:chOff x="8518241" y="5322151"/>
            <a:chExt cx="441002" cy="450148"/>
          </a:xfrm>
        </p:grpSpPr>
        <p:sp>
          <p:nvSpPr>
            <p:cNvPr id="273" name="Freeform: Shape 272">
              <a:extLst>
                <a:ext uri="{FF2B5EF4-FFF2-40B4-BE49-F238E27FC236}">
                  <a16:creationId xmlns:a16="http://schemas.microsoft.com/office/drawing/2014/main" id="{2CA7A983-738B-49CA-9359-7C6D6325B00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4" name="TextBox 273">
              <a:extLst>
                <a:ext uri="{FF2B5EF4-FFF2-40B4-BE49-F238E27FC236}">
                  <a16:creationId xmlns:a16="http://schemas.microsoft.com/office/drawing/2014/main" id="{C68D92D1-6F1C-41F0-8677-B397DBC3193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omic Sans MS - 24"/>
                </a:rPr>
                <a:t>7</a:t>
              </a:r>
            </a:p>
          </p:txBody>
        </p:sp>
      </p:grpSp>
      <p:grpSp>
        <p:nvGrpSpPr>
          <p:cNvPr id="275" name="Group 274">
            <a:extLst>
              <a:ext uri="{FF2B5EF4-FFF2-40B4-BE49-F238E27FC236}">
                <a16:creationId xmlns:a16="http://schemas.microsoft.com/office/drawing/2014/main" id="{4FB0ACF7-6122-4A78-BAB3-AAE2F0E8E3B5}"/>
              </a:ext>
            </a:extLst>
          </p:cNvPr>
          <p:cNvGrpSpPr/>
          <p:nvPr/>
        </p:nvGrpSpPr>
        <p:grpSpPr>
          <a:xfrm>
            <a:off x="327224" y="5257086"/>
            <a:ext cx="444428" cy="444766"/>
            <a:chOff x="8961511" y="5322151"/>
            <a:chExt cx="444428" cy="444766"/>
          </a:xfrm>
        </p:grpSpPr>
        <p:sp>
          <p:nvSpPr>
            <p:cNvPr id="276" name="Freeform: Shape 275">
              <a:extLst>
                <a:ext uri="{FF2B5EF4-FFF2-40B4-BE49-F238E27FC236}">
                  <a16:creationId xmlns:a16="http://schemas.microsoft.com/office/drawing/2014/main" id="{45C225FB-CB0F-49F3-A30F-8A1C6BEBC0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7" name="TextBox 276">
              <a:extLst>
                <a:ext uri="{FF2B5EF4-FFF2-40B4-BE49-F238E27FC236}">
                  <a16:creationId xmlns:a16="http://schemas.microsoft.com/office/drawing/2014/main" id="{AED4EEA0-BE02-486A-84A7-20DB76E6448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78" name="Group 277">
            <a:extLst>
              <a:ext uri="{FF2B5EF4-FFF2-40B4-BE49-F238E27FC236}">
                <a16:creationId xmlns:a16="http://schemas.microsoft.com/office/drawing/2014/main" id="{9D24FFC6-AAAF-4447-9551-AECE64AD592F}"/>
              </a:ext>
            </a:extLst>
          </p:cNvPr>
          <p:cNvGrpSpPr/>
          <p:nvPr/>
        </p:nvGrpSpPr>
        <p:grpSpPr>
          <a:xfrm>
            <a:off x="327224" y="5257086"/>
            <a:ext cx="444428" cy="444766"/>
            <a:chOff x="8961511" y="5322151"/>
            <a:chExt cx="444428" cy="444766"/>
          </a:xfrm>
        </p:grpSpPr>
        <p:sp>
          <p:nvSpPr>
            <p:cNvPr id="279" name="Freeform: Shape 278">
              <a:extLst>
                <a:ext uri="{FF2B5EF4-FFF2-40B4-BE49-F238E27FC236}">
                  <a16:creationId xmlns:a16="http://schemas.microsoft.com/office/drawing/2014/main" id="{F2084CD4-C8B0-47D9-868B-83CA2FA4E50D}"/>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0" name="TextBox 279">
              <a:extLst>
                <a:ext uri="{FF2B5EF4-FFF2-40B4-BE49-F238E27FC236}">
                  <a16:creationId xmlns:a16="http://schemas.microsoft.com/office/drawing/2014/main" id="{33CBFC5E-B270-46B8-B045-8FFE6FFFAE6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81" name="Group 280">
            <a:extLst>
              <a:ext uri="{FF2B5EF4-FFF2-40B4-BE49-F238E27FC236}">
                <a16:creationId xmlns:a16="http://schemas.microsoft.com/office/drawing/2014/main" id="{B0C7C424-30D4-496E-8DB2-D4A6D8659A1E}"/>
              </a:ext>
            </a:extLst>
          </p:cNvPr>
          <p:cNvGrpSpPr/>
          <p:nvPr/>
        </p:nvGrpSpPr>
        <p:grpSpPr>
          <a:xfrm>
            <a:off x="327224" y="5257086"/>
            <a:ext cx="444428" cy="444766"/>
            <a:chOff x="8961511" y="5322151"/>
            <a:chExt cx="444428" cy="444766"/>
          </a:xfrm>
        </p:grpSpPr>
        <p:sp>
          <p:nvSpPr>
            <p:cNvPr id="282" name="Freeform: Shape 281">
              <a:extLst>
                <a:ext uri="{FF2B5EF4-FFF2-40B4-BE49-F238E27FC236}">
                  <a16:creationId xmlns:a16="http://schemas.microsoft.com/office/drawing/2014/main" id="{3C361E66-B797-4CF2-AEB7-D8FD82A884A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3" name="TextBox 282">
              <a:extLst>
                <a:ext uri="{FF2B5EF4-FFF2-40B4-BE49-F238E27FC236}">
                  <a16:creationId xmlns:a16="http://schemas.microsoft.com/office/drawing/2014/main" id="{6C91A0E7-39E8-492A-A490-266A2B5D670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84" name="Group 283">
            <a:extLst>
              <a:ext uri="{FF2B5EF4-FFF2-40B4-BE49-F238E27FC236}">
                <a16:creationId xmlns:a16="http://schemas.microsoft.com/office/drawing/2014/main" id="{E9B1BFF0-4503-4ED5-B8F3-D89B9D121F96}"/>
              </a:ext>
            </a:extLst>
          </p:cNvPr>
          <p:cNvGrpSpPr/>
          <p:nvPr/>
        </p:nvGrpSpPr>
        <p:grpSpPr>
          <a:xfrm>
            <a:off x="327224" y="5257086"/>
            <a:ext cx="444428" cy="444766"/>
            <a:chOff x="8961511" y="5322151"/>
            <a:chExt cx="444428" cy="444766"/>
          </a:xfrm>
        </p:grpSpPr>
        <p:sp>
          <p:nvSpPr>
            <p:cNvPr id="285" name="Freeform: Shape 284">
              <a:extLst>
                <a:ext uri="{FF2B5EF4-FFF2-40B4-BE49-F238E27FC236}">
                  <a16:creationId xmlns:a16="http://schemas.microsoft.com/office/drawing/2014/main" id="{E2F03558-AD91-420F-9C77-70F01CEBD61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6" name="TextBox 285">
              <a:extLst>
                <a:ext uri="{FF2B5EF4-FFF2-40B4-BE49-F238E27FC236}">
                  <a16:creationId xmlns:a16="http://schemas.microsoft.com/office/drawing/2014/main" id="{82CC7BB9-4394-47BA-ACD7-601C1AD1DF9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87" name="Group 286">
            <a:extLst>
              <a:ext uri="{FF2B5EF4-FFF2-40B4-BE49-F238E27FC236}">
                <a16:creationId xmlns:a16="http://schemas.microsoft.com/office/drawing/2014/main" id="{EBA650A4-CD95-4574-A8C8-AB271DFDABAA}"/>
              </a:ext>
            </a:extLst>
          </p:cNvPr>
          <p:cNvGrpSpPr/>
          <p:nvPr/>
        </p:nvGrpSpPr>
        <p:grpSpPr>
          <a:xfrm>
            <a:off x="327224" y="5257086"/>
            <a:ext cx="444428" cy="444766"/>
            <a:chOff x="8961511" y="5322151"/>
            <a:chExt cx="444428" cy="444766"/>
          </a:xfrm>
        </p:grpSpPr>
        <p:sp>
          <p:nvSpPr>
            <p:cNvPr id="288" name="Freeform: Shape 287">
              <a:extLst>
                <a:ext uri="{FF2B5EF4-FFF2-40B4-BE49-F238E27FC236}">
                  <a16:creationId xmlns:a16="http://schemas.microsoft.com/office/drawing/2014/main" id="{FAF4463B-AD29-4BD6-96B6-CC92783C8AE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9" name="TextBox 288">
              <a:extLst>
                <a:ext uri="{FF2B5EF4-FFF2-40B4-BE49-F238E27FC236}">
                  <a16:creationId xmlns:a16="http://schemas.microsoft.com/office/drawing/2014/main" id="{83FDAE2B-DED3-4437-ACB3-29A918BAA66D}"/>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0" name="Group 289">
            <a:extLst>
              <a:ext uri="{FF2B5EF4-FFF2-40B4-BE49-F238E27FC236}">
                <a16:creationId xmlns:a16="http://schemas.microsoft.com/office/drawing/2014/main" id="{83956633-E463-4F6C-AD9D-351EA5463C37}"/>
              </a:ext>
            </a:extLst>
          </p:cNvPr>
          <p:cNvGrpSpPr/>
          <p:nvPr/>
        </p:nvGrpSpPr>
        <p:grpSpPr>
          <a:xfrm>
            <a:off x="327224" y="5257086"/>
            <a:ext cx="444428" cy="444766"/>
            <a:chOff x="8961511" y="5322151"/>
            <a:chExt cx="444428" cy="444766"/>
          </a:xfrm>
        </p:grpSpPr>
        <p:sp>
          <p:nvSpPr>
            <p:cNvPr id="291" name="Freeform: Shape 290">
              <a:extLst>
                <a:ext uri="{FF2B5EF4-FFF2-40B4-BE49-F238E27FC236}">
                  <a16:creationId xmlns:a16="http://schemas.microsoft.com/office/drawing/2014/main" id="{220BC431-895F-4B8D-9DD6-7E8773D4992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2" name="TextBox 291">
              <a:extLst>
                <a:ext uri="{FF2B5EF4-FFF2-40B4-BE49-F238E27FC236}">
                  <a16:creationId xmlns:a16="http://schemas.microsoft.com/office/drawing/2014/main" id="{ECEBA989-6E4F-4C4F-BD67-F2AB57BB75D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3" name="Group 292">
            <a:extLst>
              <a:ext uri="{FF2B5EF4-FFF2-40B4-BE49-F238E27FC236}">
                <a16:creationId xmlns:a16="http://schemas.microsoft.com/office/drawing/2014/main" id="{15025060-EAB5-40E2-B5A7-71E94B8AF989}"/>
              </a:ext>
            </a:extLst>
          </p:cNvPr>
          <p:cNvGrpSpPr/>
          <p:nvPr/>
        </p:nvGrpSpPr>
        <p:grpSpPr>
          <a:xfrm>
            <a:off x="327224" y="5257086"/>
            <a:ext cx="444428" cy="444766"/>
            <a:chOff x="8961511" y="5322151"/>
            <a:chExt cx="444428" cy="444766"/>
          </a:xfrm>
        </p:grpSpPr>
        <p:sp>
          <p:nvSpPr>
            <p:cNvPr id="294" name="Freeform: Shape 293">
              <a:extLst>
                <a:ext uri="{FF2B5EF4-FFF2-40B4-BE49-F238E27FC236}">
                  <a16:creationId xmlns:a16="http://schemas.microsoft.com/office/drawing/2014/main" id="{B276E8C4-5449-47A4-B77C-7248ABADC2E3}"/>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5" name="TextBox 294">
              <a:extLst>
                <a:ext uri="{FF2B5EF4-FFF2-40B4-BE49-F238E27FC236}">
                  <a16:creationId xmlns:a16="http://schemas.microsoft.com/office/drawing/2014/main" id="{4D5AFAA9-D805-402C-99D4-4F96FC5959E0}"/>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6" name="Group 295">
            <a:extLst>
              <a:ext uri="{FF2B5EF4-FFF2-40B4-BE49-F238E27FC236}">
                <a16:creationId xmlns:a16="http://schemas.microsoft.com/office/drawing/2014/main" id="{82AADAC5-C15B-4546-B569-FE5A08F121ED}"/>
              </a:ext>
            </a:extLst>
          </p:cNvPr>
          <p:cNvGrpSpPr/>
          <p:nvPr/>
        </p:nvGrpSpPr>
        <p:grpSpPr>
          <a:xfrm>
            <a:off x="327224" y="5257086"/>
            <a:ext cx="444428" cy="444766"/>
            <a:chOff x="8961511" y="5322151"/>
            <a:chExt cx="444428" cy="444766"/>
          </a:xfrm>
        </p:grpSpPr>
        <p:sp>
          <p:nvSpPr>
            <p:cNvPr id="297" name="Freeform: Shape 296">
              <a:extLst>
                <a:ext uri="{FF2B5EF4-FFF2-40B4-BE49-F238E27FC236}">
                  <a16:creationId xmlns:a16="http://schemas.microsoft.com/office/drawing/2014/main" id="{DFC49061-43F4-4BBD-897D-AA9E7757B5E4}"/>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8" name="TextBox 297">
              <a:extLst>
                <a:ext uri="{FF2B5EF4-FFF2-40B4-BE49-F238E27FC236}">
                  <a16:creationId xmlns:a16="http://schemas.microsoft.com/office/drawing/2014/main" id="{F7AB35A6-0FB1-4108-9C0B-4E7E9C739AC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299" name="Group 298">
            <a:extLst>
              <a:ext uri="{FF2B5EF4-FFF2-40B4-BE49-F238E27FC236}">
                <a16:creationId xmlns:a16="http://schemas.microsoft.com/office/drawing/2014/main" id="{3D213592-429B-4D62-9E5A-E58BB288C095}"/>
              </a:ext>
            </a:extLst>
          </p:cNvPr>
          <p:cNvGrpSpPr/>
          <p:nvPr/>
        </p:nvGrpSpPr>
        <p:grpSpPr>
          <a:xfrm>
            <a:off x="327224" y="5257086"/>
            <a:ext cx="444428" cy="444766"/>
            <a:chOff x="8961511" y="5322151"/>
            <a:chExt cx="444428" cy="444766"/>
          </a:xfrm>
        </p:grpSpPr>
        <p:sp>
          <p:nvSpPr>
            <p:cNvPr id="300" name="Freeform: Shape 299">
              <a:extLst>
                <a:ext uri="{FF2B5EF4-FFF2-40B4-BE49-F238E27FC236}">
                  <a16:creationId xmlns:a16="http://schemas.microsoft.com/office/drawing/2014/main" id="{B9DB3B48-0DB6-4AA6-B87F-640824CEAD10}"/>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1" name="TextBox 300">
              <a:extLst>
                <a:ext uri="{FF2B5EF4-FFF2-40B4-BE49-F238E27FC236}">
                  <a16:creationId xmlns:a16="http://schemas.microsoft.com/office/drawing/2014/main" id="{1725E406-772A-4D2B-A324-8326BE7D794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omic Sans MS - 24"/>
                </a:rPr>
                <a:t>8</a:t>
              </a:r>
            </a:p>
          </p:txBody>
        </p:sp>
      </p:grpSp>
      <p:grpSp>
        <p:nvGrpSpPr>
          <p:cNvPr id="302" name="Group 301">
            <a:extLst>
              <a:ext uri="{FF2B5EF4-FFF2-40B4-BE49-F238E27FC236}">
                <a16:creationId xmlns:a16="http://schemas.microsoft.com/office/drawing/2014/main" id="{56A0B2E9-4A33-4897-BCBF-24DED9128D33}"/>
              </a:ext>
            </a:extLst>
          </p:cNvPr>
          <p:cNvGrpSpPr/>
          <p:nvPr/>
        </p:nvGrpSpPr>
        <p:grpSpPr>
          <a:xfrm>
            <a:off x="350353" y="5805701"/>
            <a:ext cx="427999" cy="444766"/>
            <a:chOff x="9403660" y="5322151"/>
            <a:chExt cx="427999" cy="444766"/>
          </a:xfrm>
        </p:grpSpPr>
        <p:sp>
          <p:nvSpPr>
            <p:cNvPr id="303" name="Freeform: Shape 302">
              <a:extLst>
                <a:ext uri="{FF2B5EF4-FFF2-40B4-BE49-F238E27FC236}">
                  <a16:creationId xmlns:a16="http://schemas.microsoft.com/office/drawing/2014/main" id="{CF6D5B58-9174-47A0-A2DE-17B40C3C2B3F}"/>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4" name="TextBox 303">
              <a:extLst>
                <a:ext uri="{FF2B5EF4-FFF2-40B4-BE49-F238E27FC236}">
                  <a16:creationId xmlns:a16="http://schemas.microsoft.com/office/drawing/2014/main" id="{A30C4157-7363-462D-A4EE-D2BAB4C92723}"/>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05" name="Group 304">
            <a:extLst>
              <a:ext uri="{FF2B5EF4-FFF2-40B4-BE49-F238E27FC236}">
                <a16:creationId xmlns:a16="http://schemas.microsoft.com/office/drawing/2014/main" id="{7D7C2871-F7A8-48E7-A62E-431D287939A5}"/>
              </a:ext>
            </a:extLst>
          </p:cNvPr>
          <p:cNvGrpSpPr/>
          <p:nvPr/>
        </p:nvGrpSpPr>
        <p:grpSpPr>
          <a:xfrm>
            <a:off x="350353" y="5805701"/>
            <a:ext cx="427999" cy="444766"/>
            <a:chOff x="9403660" y="5322151"/>
            <a:chExt cx="427999" cy="444766"/>
          </a:xfrm>
        </p:grpSpPr>
        <p:sp>
          <p:nvSpPr>
            <p:cNvPr id="306" name="Freeform: Shape 305">
              <a:extLst>
                <a:ext uri="{FF2B5EF4-FFF2-40B4-BE49-F238E27FC236}">
                  <a16:creationId xmlns:a16="http://schemas.microsoft.com/office/drawing/2014/main" id="{2771202E-A7EB-4A54-9921-502D8D86FCE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7" name="TextBox 306">
              <a:extLst>
                <a:ext uri="{FF2B5EF4-FFF2-40B4-BE49-F238E27FC236}">
                  <a16:creationId xmlns:a16="http://schemas.microsoft.com/office/drawing/2014/main" id="{B0750231-322F-4ACD-AFB0-73E90C3109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08" name="Group 307">
            <a:extLst>
              <a:ext uri="{FF2B5EF4-FFF2-40B4-BE49-F238E27FC236}">
                <a16:creationId xmlns:a16="http://schemas.microsoft.com/office/drawing/2014/main" id="{41350652-1FD4-4D8A-B387-BF8F9279FDEE}"/>
              </a:ext>
            </a:extLst>
          </p:cNvPr>
          <p:cNvGrpSpPr/>
          <p:nvPr/>
        </p:nvGrpSpPr>
        <p:grpSpPr>
          <a:xfrm>
            <a:off x="350353" y="5805701"/>
            <a:ext cx="427999" cy="444766"/>
            <a:chOff x="9403660" y="5322151"/>
            <a:chExt cx="427999" cy="444766"/>
          </a:xfrm>
        </p:grpSpPr>
        <p:sp>
          <p:nvSpPr>
            <p:cNvPr id="309" name="Freeform: Shape 308">
              <a:extLst>
                <a:ext uri="{FF2B5EF4-FFF2-40B4-BE49-F238E27FC236}">
                  <a16:creationId xmlns:a16="http://schemas.microsoft.com/office/drawing/2014/main" id="{DBFA7FE2-5973-4AA5-97A7-613370B646D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0" name="TextBox 309">
              <a:extLst>
                <a:ext uri="{FF2B5EF4-FFF2-40B4-BE49-F238E27FC236}">
                  <a16:creationId xmlns:a16="http://schemas.microsoft.com/office/drawing/2014/main" id="{A31BCFD6-51FA-4EB5-9EFD-171D664FB46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11" name="Group 310">
            <a:extLst>
              <a:ext uri="{FF2B5EF4-FFF2-40B4-BE49-F238E27FC236}">
                <a16:creationId xmlns:a16="http://schemas.microsoft.com/office/drawing/2014/main" id="{A78FB169-42A7-4348-83E7-569BF1E7458E}"/>
              </a:ext>
            </a:extLst>
          </p:cNvPr>
          <p:cNvGrpSpPr/>
          <p:nvPr/>
        </p:nvGrpSpPr>
        <p:grpSpPr>
          <a:xfrm>
            <a:off x="350353" y="5805701"/>
            <a:ext cx="427999" cy="444766"/>
            <a:chOff x="9403660" y="5322151"/>
            <a:chExt cx="427999" cy="444766"/>
          </a:xfrm>
        </p:grpSpPr>
        <p:sp>
          <p:nvSpPr>
            <p:cNvPr id="312" name="Freeform: Shape 311">
              <a:extLst>
                <a:ext uri="{FF2B5EF4-FFF2-40B4-BE49-F238E27FC236}">
                  <a16:creationId xmlns:a16="http://schemas.microsoft.com/office/drawing/2014/main" id="{51809F6B-8111-461A-82D5-481B372EE14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3" name="TextBox 312">
              <a:extLst>
                <a:ext uri="{FF2B5EF4-FFF2-40B4-BE49-F238E27FC236}">
                  <a16:creationId xmlns:a16="http://schemas.microsoft.com/office/drawing/2014/main" id="{C03EFBE7-D628-427F-869E-3A464C850DAC}"/>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14" name="Group 313">
            <a:extLst>
              <a:ext uri="{FF2B5EF4-FFF2-40B4-BE49-F238E27FC236}">
                <a16:creationId xmlns:a16="http://schemas.microsoft.com/office/drawing/2014/main" id="{ED8E5994-DD4D-4B74-BF1D-667E0DDCD4A6}"/>
              </a:ext>
            </a:extLst>
          </p:cNvPr>
          <p:cNvGrpSpPr/>
          <p:nvPr/>
        </p:nvGrpSpPr>
        <p:grpSpPr>
          <a:xfrm>
            <a:off x="350353" y="5805701"/>
            <a:ext cx="427999" cy="444766"/>
            <a:chOff x="9403660" y="5322151"/>
            <a:chExt cx="427999" cy="444766"/>
          </a:xfrm>
        </p:grpSpPr>
        <p:sp>
          <p:nvSpPr>
            <p:cNvPr id="315" name="Freeform: Shape 314">
              <a:extLst>
                <a:ext uri="{FF2B5EF4-FFF2-40B4-BE49-F238E27FC236}">
                  <a16:creationId xmlns:a16="http://schemas.microsoft.com/office/drawing/2014/main" id="{71EB96DE-C209-432A-8C6D-D73F58915E8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6" name="TextBox 315">
              <a:extLst>
                <a:ext uri="{FF2B5EF4-FFF2-40B4-BE49-F238E27FC236}">
                  <a16:creationId xmlns:a16="http://schemas.microsoft.com/office/drawing/2014/main" id="{594E8C20-725F-4E38-A394-4CFC52269DC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17" name="Group 316">
            <a:extLst>
              <a:ext uri="{FF2B5EF4-FFF2-40B4-BE49-F238E27FC236}">
                <a16:creationId xmlns:a16="http://schemas.microsoft.com/office/drawing/2014/main" id="{435EB5AC-C5E1-405D-B476-EB939947AC66}"/>
              </a:ext>
            </a:extLst>
          </p:cNvPr>
          <p:cNvGrpSpPr/>
          <p:nvPr/>
        </p:nvGrpSpPr>
        <p:grpSpPr>
          <a:xfrm>
            <a:off x="350353" y="5805701"/>
            <a:ext cx="427999" cy="444766"/>
            <a:chOff x="9403660" y="5322151"/>
            <a:chExt cx="427999" cy="444766"/>
          </a:xfrm>
        </p:grpSpPr>
        <p:sp>
          <p:nvSpPr>
            <p:cNvPr id="318" name="Freeform: Shape 317">
              <a:extLst>
                <a:ext uri="{FF2B5EF4-FFF2-40B4-BE49-F238E27FC236}">
                  <a16:creationId xmlns:a16="http://schemas.microsoft.com/office/drawing/2014/main" id="{6DDC4AA4-3C3E-4FA1-9A40-94E413AA073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9" name="TextBox 318">
              <a:extLst>
                <a:ext uri="{FF2B5EF4-FFF2-40B4-BE49-F238E27FC236}">
                  <a16:creationId xmlns:a16="http://schemas.microsoft.com/office/drawing/2014/main" id="{B0EBEBC0-C226-4E1B-98B6-E14D4843914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20" name="Group 319">
            <a:extLst>
              <a:ext uri="{FF2B5EF4-FFF2-40B4-BE49-F238E27FC236}">
                <a16:creationId xmlns:a16="http://schemas.microsoft.com/office/drawing/2014/main" id="{377BBFA1-DF04-46A3-95BF-669FD86B92EB}"/>
              </a:ext>
            </a:extLst>
          </p:cNvPr>
          <p:cNvGrpSpPr/>
          <p:nvPr/>
        </p:nvGrpSpPr>
        <p:grpSpPr>
          <a:xfrm>
            <a:off x="350353" y="5805701"/>
            <a:ext cx="427999" cy="444766"/>
            <a:chOff x="9403660" y="5322151"/>
            <a:chExt cx="427999" cy="444766"/>
          </a:xfrm>
        </p:grpSpPr>
        <p:sp>
          <p:nvSpPr>
            <p:cNvPr id="321" name="Freeform: Shape 320">
              <a:extLst>
                <a:ext uri="{FF2B5EF4-FFF2-40B4-BE49-F238E27FC236}">
                  <a16:creationId xmlns:a16="http://schemas.microsoft.com/office/drawing/2014/main" id="{9D3AAFE3-974D-4763-A55D-E8DA5787DB4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2" name="TextBox 321">
              <a:extLst>
                <a:ext uri="{FF2B5EF4-FFF2-40B4-BE49-F238E27FC236}">
                  <a16:creationId xmlns:a16="http://schemas.microsoft.com/office/drawing/2014/main" id="{8E434B5A-1E1A-4275-BCCE-DD2A71E92F6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23" name="Group 322">
            <a:extLst>
              <a:ext uri="{FF2B5EF4-FFF2-40B4-BE49-F238E27FC236}">
                <a16:creationId xmlns:a16="http://schemas.microsoft.com/office/drawing/2014/main" id="{FAC46A92-3CE6-4752-852A-3F4C7A6D6CDD}"/>
              </a:ext>
            </a:extLst>
          </p:cNvPr>
          <p:cNvGrpSpPr/>
          <p:nvPr/>
        </p:nvGrpSpPr>
        <p:grpSpPr>
          <a:xfrm>
            <a:off x="350353" y="5805701"/>
            <a:ext cx="427999" cy="444766"/>
            <a:chOff x="9403660" y="5322151"/>
            <a:chExt cx="427999" cy="444766"/>
          </a:xfrm>
        </p:grpSpPr>
        <p:sp>
          <p:nvSpPr>
            <p:cNvPr id="324" name="Freeform: Shape 323">
              <a:extLst>
                <a:ext uri="{FF2B5EF4-FFF2-40B4-BE49-F238E27FC236}">
                  <a16:creationId xmlns:a16="http://schemas.microsoft.com/office/drawing/2014/main" id="{8B9E1A7C-2A97-47F5-88C9-AD3CECB202B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5" name="TextBox 324">
              <a:extLst>
                <a:ext uri="{FF2B5EF4-FFF2-40B4-BE49-F238E27FC236}">
                  <a16:creationId xmlns:a16="http://schemas.microsoft.com/office/drawing/2014/main" id="{9BA7E33F-C90A-4253-A360-A807D33FC02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omic Sans MS - 24"/>
                </a:rPr>
                <a:t>9</a:t>
              </a:r>
            </a:p>
          </p:txBody>
        </p:sp>
      </p:grpSp>
      <p:grpSp>
        <p:nvGrpSpPr>
          <p:cNvPr id="326" name="Group 325">
            <a:extLst>
              <a:ext uri="{FF2B5EF4-FFF2-40B4-BE49-F238E27FC236}">
                <a16:creationId xmlns:a16="http://schemas.microsoft.com/office/drawing/2014/main" id="{68EC61D4-6143-4A80-B967-E0E313E92BCD}"/>
              </a:ext>
            </a:extLst>
          </p:cNvPr>
          <p:cNvGrpSpPr/>
          <p:nvPr/>
        </p:nvGrpSpPr>
        <p:grpSpPr>
          <a:xfrm>
            <a:off x="350353" y="5805701"/>
            <a:ext cx="427999" cy="444766"/>
            <a:chOff x="9403660" y="5322151"/>
            <a:chExt cx="427999" cy="444766"/>
          </a:xfrm>
        </p:grpSpPr>
        <p:sp>
          <p:nvSpPr>
            <p:cNvPr id="327" name="Freeform: Shape 326">
              <a:extLst>
                <a:ext uri="{FF2B5EF4-FFF2-40B4-BE49-F238E27FC236}">
                  <a16:creationId xmlns:a16="http://schemas.microsoft.com/office/drawing/2014/main" id="{7DE748D6-777D-4CFF-B437-F6390E4CE9D9}"/>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8" name="TextBox 327">
              <a:extLst>
                <a:ext uri="{FF2B5EF4-FFF2-40B4-BE49-F238E27FC236}">
                  <a16:creationId xmlns:a16="http://schemas.microsoft.com/office/drawing/2014/main" id="{436F4630-0C5A-4B5F-B9A5-2DF6AD5DE1D4}"/>
                </a:ext>
              </a:extLst>
            </p:cNvPr>
            <p:cNvSpPr txBox="1"/>
            <p:nvPr/>
          </p:nvSpPr>
          <p:spPr>
            <a:xfrm>
              <a:off x="9403660" y="5344389"/>
              <a:ext cx="427999" cy="369332"/>
            </a:xfrm>
            <a:prstGeom prst="rect">
              <a:avLst/>
            </a:prstGeom>
            <a:noFill/>
          </p:spPr>
          <p:txBody>
            <a:bodyPr vert="horz" rtlCol="0">
              <a:spAutoFit/>
            </a:bodyPr>
            <a:lstStyle/>
            <a:p>
              <a:pPr algn="ctr"/>
              <a:r>
                <a:rPr lang="en-CA" dirty="0">
                  <a:solidFill>
                    <a:srgbClr val="000000"/>
                  </a:solidFill>
                  <a:latin typeface="Comic Sans MS - 24"/>
                </a:rPr>
                <a:t>9</a:t>
              </a:r>
            </a:p>
          </p:txBody>
        </p:sp>
      </p:grpSp>
      <p:sp>
        <p:nvSpPr>
          <p:cNvPr id="339" name="TextBox 338">
            <a:extLst>
              <a:ext uri="{FF2B5EF4-FFF2-40B4-BE49-F238E27FC236}">
                <a16:creationId xmlns:a16="http://schemas.microsoft.com/office/drawing/2014/main" id="{B9281389-0C9F-4ACA-BA6F-74C891550576}"/>
              </a:ext>
            </a:extLst>
          </p:cNvPr>
          <p:cNvSpPr txBox="1"/>
          <p:nvPr/>
        </p:nvSpPr>
        <p:spPr>
          <a:xfrm>
            <a:off x="1087670" y="130811"/>
            <a:ext cx="2874730" cy="307777"/>
          </a:xfrm>
          <a:prstGeom prst="rect">
            <a:avLst/>
          </a:prstGeom>
          <a:noFill/>
        </p:spPr>
        <p:txBody>
          <a:bodyPr wrap="square">
            <a:spAutoFit/>
          </a:bodyPr>
          <a:lstStyle/>
          <a:p>
            <a:r>
              <a:rPr lang="en-US" sz="1400">
                <a:solidFill>
                  <a:srgbClr val="000000"/>
                </a:solidFill>
                <a:latin typeface="Comic Sans MS - 18"/>
              </a:rPr>
              <a:t>Print me to limit screen time</a:t>
            </a:r>
            <a:endParaRPr lang="en-CA" sz="1400">
              <a:solidFill>
                <a:srgbClr val="000000"/>
              </a:solidFill>
              <a:latin typeface="Comic Sans MS - 18"/>
            </a:endParaRPr>
          </a:p>
        </p:txBody>
      </p:sp>
      <p:sp>
        <p:nvSpPr>
          <p:cNvPr id="329" name="TextBox 328">
            <a:extLst>
              <a:ext uri="{FF2B5EF4-FFF2-40B4-BE49-F238E27FC236}">
                <a16:creationId xmlns:a16="http://schemas.microsoft.com/office/drawing/2014/main" id="{BA2086D9-9BF7-4CEB-B7E9-92339C5CCA3D}"/>
              </a:ext>
            </a:extLst>
          </p:cNvPr>
          <p:cNvSpPr txBox="1"/>
          <p:nvPr/>
        </p:nvSpPr>
        <p:spPr>
          <a:xfrm>
            <a:off x="1036958" y="6322027"/>
            <a:ext cx="914398" cy="307777"/>
          </a:xfrm>
          <a:prstGeom prst="rect">
            <a:avLst/>
          </a:prstGeom>
          <a:noFill/>
        </p:spPr>
        <p:txBody>
          <a:bodyPr wrap="square">
            <a:spAutoFit/>
          </a:bodyPr>
          <a:lstStyle/>
          <a:p>
            <a:r>
              <a:rPr lang="en-US" sz="1400">
                <a:solidFill>
                  <a:srgbClr val="000000"/>
                </a:solidFill>
                <a:latin typeface="Comic Sans MS - 18"/>
              </a:rPr>
              <a:t>Use Me!</a:t>
            </a:r>
            <a:endParaRPr lang="en-CA" sz="1400">
              <a:solidFill>
                <a:srgbClr val="000000"/>
              </a:solidFill>
              <a:latin typeface="Comic Sans MS - 18"/>
            </a:endParaRPr>
          </a:p>
        </p:txBody>
      </p:sp>
      <p:cxnSp>
        <p:nvCxnSpPr>
          <p:cNvPr id="331" name="Straight Arrow Connector 330">
            <a:extLst>
              <a:ext uri="{FF2B5EF4-FFF2-40B4-BE49-F238E27FC236}">
                <a16:creationId xmlns:a16="http://schemas.microsoft.com/office/drawing/2014/main" id="{FF256F93-E2D9-436C-AAAE-41F79C91B629}"/>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2702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92988"/>
            <a:ext cx="3624353"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764146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7030A0"/>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Bradley Hand"/>
              </a:rPr>
              <a:t>3</a:t>
            </a:r>
            <a:endParaRPr lang="en-US"/>
          </a:p>
        </p:txBody>
      </p:sp>
      <p:sp>
        <p:nvSpPr>
          <p:cNvPr id="8" name="TextBox 7">
            <a:extLst>
              <a:ext uri="{FF2B5EF4-FFF2-40B4-BE49-F238E27FC236}">
                <a16:creationId xmlns:a16="http://schemas.microsoft.com/office/drawing/2014/main" id="{E4A46676-A264-471E-A8BA-D36949AD8BA6}"/>
              </a:ext>
            </a:extLst>
          </p:cNvPr>
          <p:cNvSpPr txBox="1"/>
          <p:nvPr/>
        </p:nvSpPr>
        <p:spPr>
          <a:xfrm>
            <a:off x="664826" y="1208519"/>
            <a:ext cx="10907339" cy="1200329"/>
          </a:xfrm>
          <a:prstGeom prst="rect">
            <a:avLst/>
          </a:prstGeom>
          <a:noFill/>
        </p:spPr>
        <p:txBody>
          <a:bodyPr wrap="square" lIns="91440" tIns="45720" rIns="91440" bIns="45720" anchor="t">
            <a:spAutoFit/>
          </a:bodyPr>
          <a:lstStyle/>
          <a:p>
            <a:r>
              <a:rPr lang="en-US" sz="2400" dirty="0">
                <a:effectLst/>
                <a:latin typeface="Cambria" panose="02040503050406030204" pitchFamily="18" charset="0"/>
                <a:ea typeface="MS Mincho" panose="02020609040205080304" pitchFamily="49" charset="-128"/>
                <a:cs typeface="Times New Roman" panose="02020603050405020304" pitchFamily="18" charset="0"/>
              </a:rPr>
              <a:t>What did you discover? 		What did you notice about your thinking?</a:t>
            </a:r>
          </a:p>
          <a:p>
            <a:endParaRPr lang="en-CA" sz="24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2400" dirty="0">
                <a:latin typeface="Cambria" panose="02040503050406030204" pitchFamily="18" charset="0"/>
                <a:ea typeface="MS Mincho" panose="02020609040205080304" pitchFamily="49" charset="-128"/>
                <a:cs typeface="Times New Roman" panose="02020603050405020304" pitchFamily="18" charset="0"/>
              </a:rPr>
              <a:t>W</a:t>
            </a:r>
            <a:r>
              <a:rPr lang="en-US" sz="2400" dirty="0">
                <a:effectLst/>
                <a:latin typeface="Cambria" panose="02040503050406030204" pitchFamily="18" charset="0"/>
                <a:ea typeface="MS Mincho" panose="02020609040205080304" pitchFamily="49" charset="-128"/>
                <a:cs typeface="Times New Roman" panose="02020603050405020304" pitchFamily="18" charset="0"/>
              </a:rPr>
              <a:t>hat did you learn?  			How did this learning experience feel for you?</a:t>
            </a:r>
            <a:endParaRPr lang="en-US" sz="2400" dirty="0">
              <a:solidFill>
                <a:srgbClr val="000000"/>
              </a:solidFill>
              <a:latin typeface="ESBOKL+CenturyGothic - 12"/>
            </a:endParaRPr>
          </a:p>
        </p:txBody>
      </p:sp>
      <p:pic>
        <p:nvPicPr>
          <p:cNvPr id="12" name="Picture 14">
            <a:extLst>
              <a:ext uri="{FF2B5EF4-FFF2-40B4-BE49-F238E27FC236}">
                <a16:creationId xmlns:a16="http://schemas.microsoft.com/office/drawing/2014/main" id="{ECFA8893-FD34-461E-B895-C7C55B4A5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89" y="291032"/>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1C723819-3784-4B66-B10E-CD5C054E7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654" y="393499"/>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7337D8D-8417-4D97-B867-97A43CB69E9D}"/>
              </a:ext>
            </a:extLst>
          </p:cNvPr>
          <p:cNvSpPr txBox="1"/>
          <p:nvPr/>
        </p:nvSpPr>
        <p:spPr>
          <a:xfrm>
            <a:off x="1087670" y="130811"/>
            <a:ext cx="2874730" cy="307777"/>
          </a:xfrm>
          <a:prstGeom prst="rect">
            <a:avLst/>
          </a:prstGeom>
          <a:noFill/>
        </p:spPr>
        <p:txBody>
          <a:bodyPr wrap="square">
            <a:spAutoFit/>
          </a:bodyPr>
          <a:lstStyle/>
          <a:p>
            <a:r>
              <a:rPr lang="en-US" sz="1400">
                <a:solidFill>
                  <a:srgbClr val="000000"/>
                </a:solidFill>
                <a:latin typeface="Comic Sans MS - 18"/>
              </a:rPr>
              <a:t>Print me to limit screen time</a:t>
            </a:r>
            <a:endParaRPr lang="en-CA" sz="1400">
              <a:solidFill>
                <a:srgbClr val="000000"/>
              </a:solidFill>
              <a:latin typeface="Comic Sans MS - 18"/>
            </a:endParaRPr>
          </a:p>
        </p:txBody>
      </p:sp>
      <p:sp>
        <p:nvSpPr>
          <p:cNvPr id="15" name="TextBox 14">
            <a:extLst>
              <a:ext uri="{FF2B5EF4-FFF2-40B4-BE49-F238E27FC236}">
                <a16:creationId xmlns:a16="http://schemas.microsoft.com/office/drawing/2014/main" id="{A1B05BCC-9368-3949-AFCC-28E152863809}"/>
              </a:ext>
            </a:extLst>
          </p:cNvPr>
          <p:cNvSpPr txBox="1"/>
          <p:nvPr/>
        </p:nvSpPr>
        <p:spPr>
          <a:xfrm>
            <a:off x="490384" y="2942703"/>
            <a:ext cx="641444" cy="3477875"/>
          </a:xfrm>
          <a:prstGeom prst="rect">
            <a:avLst/>
          </a:prstGeom>
          <a:noFill/>
        </p:spPr>
        <p:txBody>
          <a:bodyPr wrap="square" rtlCol="0">
            <a:spAutoFit/>
          </a:bodyPr>
          <a:lstStyle/>
          <a:p>
            <a:r>
              <a:rPr lang="en-US" sz="4400"/>
              <a:t>1. </a:t>
            </a:r>
          </a:p>
          <a:p>
            <a:endParaRPr lang="en-US" sz="4400"/>
          </a:p>
          <a:p>
            <a:r>
              <a:rPr lang="en-US" sz="4400"/>
              <a:t>2. </a:t>
            </a:r>
          </a:p>
          <a:p>
            <a:endParaRPr lang="en-US" sz="4400"/>
          </a:p>
          <a:p>
            <a:r>
              <a:rPr lang="en-US" sz="4400"/>
              <a:t>3. </a:t>
            </a:r>
          </a:p>
        </p:txBody>
      </p:sp>
      <p:sp>
        <p:nvSpPr>
          <p:cNvPr id="11" name="TextBox 10">
            <a:extLst>
              <a:ext uri="{FF2B5EF4-FFF2-40B4-BE49-F238E27FC236}">
                <a16:creationId xmlns:a16="http://schemas.microsoft.com/office/drawing/2014/main" id="{D1EF6D0A-381F-4882-A116-E2C28EB6097D}"/>
              </a:ext>
            </a:extLst>
          </p:cNvPr>
          <p:cNvSpPr txBox="1"/>
          <p:nvPr/>
        </p:nvSpPr>
        <p:spPr>
          <a:xfrm>
            <a:off x="3860442" y="393499"/>
            <a:ext cx="6333889" cy="523220"/>
          </a:xfrm>
          <a:prstGeom prst="rect">
            <a:avLst/>
          </a:prstGeom>
          <a:noFill/>
        </p:spPr>
        <p:txBody>
          <a:bodyPr wrap="square">
            <a:spAutoFit/>
          </a:bodyPr>
          <a:lstStyle/>
          <a:p>
            <a:r>
              <a:rPr lang="en-US" sz="2800" b="1" dirty="0">
                <a:solidFill>
                  <a:srgbClr val="000000"/>
                </a:solidFill>
                <a:latin typeface="ESBOKL+CenturyGothic - 12"/>
              </a:rPr>
              <a:t>Write/Record 3 things you learned today: </a:t>
            </a:r>
          </a:p>
        </p:txBody>
      </p:sp>
    </p:spTree>
    <p:extLst>
      <p:ext uri="{BB962C8B-B14F-4D97-AF65-F5344CB8AC3E}">
        <p14:creationId xmlns:p14="http://schemas.microsoft.com/office/powerpoint/2010/main" val="215088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7030A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437447"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92433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2</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918231" y="1408899"/>
            <a:ext cx="10472738" cy="2965364"/>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50" dirty="0">
                <a:solidFill>
                  <a:schemeClr val="tx2"/>
                </a:solidFill>
              </a:rPr>
              <a:t>Anchored in inquiry</a:t>
            </a: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50" dirty="0">
                <a:solidFill>
                  <a:schemeClr val="tx2"/>
                </a:solidFill>
              </a:rPr>
              <a:t>Open-ended questions, student centered, student choice</a:t>
            </a:r>
            <a:endParaRPr lang="en-US" sz="2650" dirty="0">
              <a:solidFill>
                <a:schemeClr val="tx2"/>
              </a:solidFill>
              <a:cs typeface="Calibri"/>
            </a:endParaRP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50" dirty="0">
                <a:solidFill>
                  <a:schemeClr val="tx2"/>
                </a:solidFill>
              </a:rPr>
              <a:t>Low floor, high </a:t>
            </a:r>
            <a:r>
              <a:rPr lang="en-US" sz="2650" dirty="0" smtClean="0">
                <a:solidFill>
                  <a:schemeClr val="tx2"/>
                </a:solidFill>
              </a:rPr>
              <a:t>ceiling tasks</a:t>
            </a:r>
            <a:endParaRPr lang="en-US" sz="2650" dirty="0">
              <a:solidFill>
                <a:schemeClr val="tx2"/>
              </a:solidFill>
              <a:cs typeface="Calibri"/>
            </a:endParaRP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50" dirty="0">
                <a:solidFill>
                  <a:schemeClr val="tx2"/>
                </a:solidFill>
              </a:rPr>
              <a:t>Multiple ways to show understanding</a:t>
            </a:r>
            <a:endParaRPr lang="en-US" sz="2650" dirty="0">
              <a:solidFill>
                <a:schemeClr val="tx2"/>
              </a:solidFill>
              <a:cs typeface="Calibri"/>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48019" y="862899"/>
            <a:ext cx="6402000" cy="546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chemeClr val="accent6"/>
                </a:solidFill>
                <a:latin typeface="Montserrat" panose="020B0604020202020204" charset="0"/>
              </a:rPr>
              <a:t>Guiding Concepts</a:t>
            </a:r>
          </a:p>
        </p:txBody>
      </p:sp>
    </p:spTree>
    <p:extLst>
      <p:ext uri="{BB962C8B-B14F-4D97-AF65-F5344CB8AC3E}">
        <p14:creationId xmlns:p14="http://schemas.microsoft.com/office/powerpoint/2010/main" val="956418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574759" y="1001456"/>
            <a:ext cx="4148858"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rgbClr val="C00000"/>
                </a:solidFill>
                <a:latin typeface="Montserrat" panose="020B0604020202020204" charset="0"/>
              </a:rPr>
              <a:t>Lesson 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507916" y="1729335"/>
            <a:ext cx="10473334" cy="5262980"/>
          </a:xfrm>
          <a:prstGeom prst="rect">
            <a:avLst/>
          </a:prstGeom>
          <a:noFill/>
        </p:spPr>
        <p:txBody>
          <a:bodyPr wrap="square" lIns="91440" tIns="45720" rIns="91440" bIns="45720" anchor="t">
            <a:spAutoFit/>
          </a:bodyPr>
          <a:lstStyle/>
          <a:p>
            <a:r>
              <a:rPr lang="en-US" sz="1600" dirty="0">
                <a:solidFill>
                  <a:srgbClr val="282828"/>
                </a:solidFill>
                <a:latin typeface="Comic Sans MS - 18"/>
              </a:rPr>
              <a:t>This set of slides is designed to be a guided lesson.</a:t>
            </a:r>
          </a:p>
          <a:p>
            <a:pPr marL="742950" lvl="1" indent="-285750">
              <a:buFont typeface="Arial"/>
              <a:buChar char="•"/>
            </a:pPr>
            <a:r>
              <a:rPr lang="en-US" sz="1600" dirty="0">
                <a:solidFill>
                  <a:srgbClr val="282828"/>
                </a:solidFill>
                <a:latin typeface="Comic Sans MS - 18"/>
              </a:rPr>
              <a:t>Get Ready:  A math routine called What do you notice, What do you wonder</a:t>
            </a:r>
          </a:p>
          <a:p>
            <a:pPr marL="742950" lvl="1" indent="-285750">
              <a:buFont typeface="Arial"/>
              <a:buChar char="•"/>
            </a:pPr>
            <a:r>
              <a:rPr lang="en-US" sz="1600" dirty="0">
                <a:solidFill>
                  <a:srgbClr val="282828"/>
                </a:solidFill>
                <a:latin typeface="Comic Sans MS - 18"/>
              </a:rPr>
              <a:t>Work it out: Low floor/high ceiling problem solving task</a:t>
            </a:r>
          </a:p>
          <a:p>
            <a:pPr marL="742950" lvl="1" indent="-285750">
              <a:buFont typeface="Arial"/>
              <a:buChar char="•"/>
            </a:pPr>
            <a:r>
              <a:rPr lang="en-US" sz="1600" dirty="0">
                <a:solidFill>
                  <a:srgbClr val="282828"/>
                </a:solidFill>
                <a:latin typeface="Comic Sans MS - 18"/>
              </a:rPr>
              <a:t>Look back: Open-ended application and extension of the problem solving task</a:t>
            </a:r>
          </a:p>
          <a:p>
            <a:pPr marL="742950" lvl="1" indent="-285750">
              <a:buFont typeface="Arial"/>
              <a:buChar char="•"/>
            </a:pPr>
            <a:endParaRPr lang="en-US" sz="1600" dirty="0">
              <a:solidFill>
                <a:srgbClr val="282828"/>
              </a:solidFill>
              <a:latin typeface="Comic Sans MS - 18"/>
            </a:endParaRPr>
          </a:p>
          <a:p>
            <a:r>
              <a:rPr lang="en-US" sz="1600" dirty="0">
                <a:solidFill>
                  <a:srgbClr val="282828"/>
                </a:solidFill>
                <a:latin typeface="Comic Sans MS - 18"/>
              </a:rPr>
              <a:t>The Get Ready task is intended to spark curiosity in students. Teachers can lead the conversation toward fractions if they wish or listen to student discourse to hear the rich thinking a class has.</a:t>
            </a:r>
          </a:p>
          <a:p>
            <a:endParaRPr lang="en-US" sz="1600" dirty="0">
              <a:solidFill>
                <a:srgbClr val="282828"/>
              </a:solidFill>
              <a:latin typeface="Comic Sans MS - 18"/>
            </a:endParaRPr>
          </a:p>
          <a:p>
            <a:r>
              <a:rPr lang="en-US" sz="1600" dirty="0">
                <a:solidFill>
                  <a:srgbClr val="282828"/>
                </a:solidFill>
                <a:latin typeface="Comic Sans MS - 18"/>
              </a:rPr>
              <a:t>The brownie recipe task is designed as low floor/high ceiling to allow multiple entry points for students The goal is to encourage discourse between students to share their learning, misunderstandings and discoveries. </a:t>
            </a:r>
          </a:p>
          <a:p>
            <a:endParaRPr lang="en-CA" sz="1600" dirty="0">
              <a:solidFill>
                <a:srgbClr val="282828"/>
              </a:solidFill>
              <a:latin typeface="Comic Sans MS - 18"/>
            </a:endParaRPr>
          </a:p>
          <a:p>
            <a:r>
              <a:rPr lang="en-US" sz="1600" dirty="0">
                <a:solidFill>
                  <a:srgbClr val="282828"/>
                </a:solidFill>
                <a:latin typeface="Comic Sans MS - 18"/>
              </a:rPr>
              <a:t>Student slides should be duplicated if working synchronously to allow them to work on tasks individually while they discuss their findings with peers. This allows students to have think time in their own workspace. </a:t>
            </a:r>
          </a:p>
          <a:p>
            <a:endParaRPr lang="en-CA" sz="1600" dirty="0">
              <a:solidFill>
                <a:srgbClr val="282828"/>
              </a:solidFill>
              <a:latin typeface="Comic Sans MS - 18"/>
            </a:endParaRPr>
          </a:p>
          <a:p>
            <a:r>
              <a:rPr lang="en-US" sz="1600" dirty="0">
                <a:solidFill>
                  <a:srgbClr val="282828"/>
                </a:solidFill>
                <a:latin typeface="Comic Sans MS - 18"/>
              </a:rPr>
              <a:t>Alternatively, slides can be used to work through in groups if your platform allows. </a:t>
            </a:r>
          </a:p>
          <a:p>
            <a:endParaRPr lang="en-US" sz="1600" dirty="0">
              <a:solidFill>
                <a:srgbClr val="282828"/>
              </a:solidFill>
              <a:latin typeface="Comic Sans MS - 18"/>
            </a:endParaRPr>
          </a:p>
          <a:p>
            <a:r>
              <a:rPr lang="en-US" sz="1600" dirty="0">
                <a:solidFill>
                  <a:srgbClr val="282828"/>
                </a:solidFill>
                <a:latin typeface="Comic Sans MS - 18"/>
              </a:rPr>
              <a:t>The learning experience can be completed asynchronously but is best implemented synchronously with a teacher. Teachers can edit/delete slides before uploading for students to work on to best suit the needs of the students engaging in the material. This learning experience may need to be taught over two days to ensure the students can develop a deep level conceptual understanding.</a:t>
            </a:r>
          </a:p>
          <a:p>
            <a:endParaRPr lang="en-US" sz="1600" dirty="0">
              <a:solidFill>
                <a:schemeClr val="tx2"/>
              </a:solidFill>
            </a:endParaRPr>
          </a:p>
        </p:txBody>
      </p:sp>
      <p:sp>
        <p:nvSpPr>
          <p:cNvPr id="6" name="Round Diagonal Corner Rectangle 2">
            <a:extLst>
              <a:ext uri="{FF2B5EF4-FFF2-40B4-BE49-F238E27FC236}">
                <a16:creationId xmlns:a16="http://schemas.microsoft.com/office/drawing/2014/main" id="{08BACFB5-2EFE-4C66-9EF4-B116C1D52279}"/>
              </a:ext>
            </a:extLst>
          </p:cNvPr>
          <p:cNvSpPr/>
          <p:nvPr/>
        </p:nvSpPr>
        <p:spPr>
          <a:xfrm>
            <a:off x="97044" y="125104"/>
            <a:ext cx="11997911" cy="6607791"/>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5426E6A3-570D-9245-B1C4-C4CA4683A894}"/>
              </a:ext>
            </a:extLst>
          </p:cNvPr>
          <p:cNvSpPr txBox="1"/>
          <p:nvPr/>
        </p:nvSpPr>
        <p:spPr>
          <a:xfrm>
            <a:off x="691599" y="459702"/>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7" name="12-Point Star 6"/>
          <p:cNvSpPr/>
          <p:nvPr/>
        </p:nvSpPr>
        <p:spPr>
          <a:xfrm rot="925619">
            <a:off x="8667391" y="490157"/>
            <a:ext cx="2707167" cy="1904922"/>
          </a:xfrm>
          <a:prstGeom prst="star12">
            <a:avLst/>
          </a:prstGeom>
          <a:solidFill>
            <a:srgbClr val="F7001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282828"/>
                </a:solidFill>
                <a:latin typeface="Comic Sans MS - 18"/>
              </a:rPr>
              <a:t>Teacher notes are available on each slide to assist with implementation of the lesson.</a:t>
            </a:r>
          </a:p>
        </p:txBody>
      </p:sp>
    </p:spTree>
    <p:extLst>
      <p:ext uri="{BB962C8B-B14F-4D97-AF65-F5344CB8AC3E}">
        <p14:creationId xmlns:p14="http://schemas.microsoft.com/office/powerpoint/2010/main" val="3818361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algn="ctr"/>
            <a:r>
              <a:rPr lang="en-US" sz="2100" dirty="0">
                <a:solidFill>
                  <a:schemeClr val="bg1"/>
                </a:solidFill>
                <a:latin typeface="Cavolini" panose="03000502040302020204" pitchFamily="66" charset="0"/>
                <a:cs typeface="Cavolini" panose="03000502040302020204" pitchFamily="66" charset="0"/>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2513910"/>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4041236"/>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2629221"/>
            <a:ext cx="1761504" cy="830997"/>
          </a:xfrm>
          <a:prstGeom prst="rect">
            <a:avLst/>
          </a:prstGeom>
          <a:noFill/>
        </p:spPr>
        <p:txBody>
          <a:bodyPr wrap="square" rtlCol="0">
            <a:spAutoFit/>
          </a:bodyPr>
          <a:lstStyle/>
          <a:p>
            <a:r>
              <a:rPr lang="en-US" sz="2400" dirty="0">
                <a:solidFill>
                  <a:schemeClr val="bg2">
                    <a:lumMod val="50000"/>
                  </a:schemeClr>
                </a:solidFill>
                <a:latin typeface="Cavolini" panose="03000502040302020204" pitchFamily="66" charset="0"/>
                <a:cs typeface="Cavolini" panose="03000502040302020204" pitchFamily="66" charset="0"/>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4041236"/>
            <a:ext cx="1520083"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10580" y="3505515"/>
            <a:ext cx="1034052" cy="420564"/>
          </a:xfrm>
          <a:prstGeom prst="rect">
            <a:avLst/>
          </a:prstGeom>
          <a:noFill/>
        </p:spPr>
        <p:txBody>
          <a:bodyPr wrap="square" rtlCol="0">
            <a:spAutoFit/>
          </a:bodyPr>
          <a:lstStyle/>
          <a:p>
            <a:r>
              <a:rPr lang="en-US" sz="2133" dirty="0">
                <a:solidFill>
                  <a:schemeClr val="bg2">
                    <a:lumMod val="50000"/>
                  </a:schemeClr>
                </a:solidFill>
                <a:latin typeface="Cavolini" panose="03000502040302020204" pitchFamily="66" charset="0"/>
                <a:cs typeface="Cavolini" panose="03000502040302020204" pitchFamily="66" charset="0"/>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3018137"/>
            <a:ext cx="2915605" cy="1815882"/>
          </a:xfrm>
          <a:prstGeom prst="rect">
            <a:avLst/>
          </a:prstGeom>
          <a:noFill/>
        </p:spPr>
        <p:txBody>
          <a:bodyPr wrap="square" rtlCol="0" anchor="ctr">
            <a:spAutoFit/>
          </a:bodyPr>
          <a:lstStyle/>
          <a:p>
            <a:pPr algn="ctr"/>
            <a:r>
              <a:rPr lang="en-US" sz="2800" dirty="0">
                <a:latin typeface="Cavolini" panose="03000502040302020204" pitchFamily="66" charset="0"/>
                <a:cs typeface="Cavolini" panose="03000502040302020204" pitchFamily="66" charset="0"/>
              </a:rPr>
              <a:t>What do you notice? </a:t>
            </a:r>
          </a:p>
          <a:p>
            <a:pPr algn="ctr"/>
            <a:r>
              <a:rPr lang="en-US" sz="2800" dirty="0">
                <a:latin typeface="Cavolini" panose="03000502040302020204" pitchFamily="66" charset="0"/>
                <a:cs typeface="Cavolini" panose="03000502040302020204" pitchFamily="66" charset="0"/>
              </a:rPr>
              <a:t>What do you wonder?</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715240" y="3516656"/>
            <a:ext cx="2915605" cy="646331"/>
          </a:xfrm>
          <a:prstGeom prst="rect">
            <a:avLst/>
          </a:prstGeom>
          <a:noFill/>
        </p:spPr>
        <p:txBody>
          <a:bodyPr wrap="square" rtlCol="0" anchor="ctr">
            <a:spAutoFit/>
          </a:bodyPr>
          <a:lstStyle/>
          <a:p>
            <a:pPr algn="ctr"/>
            <a:r>
              <a:rPr lang="en-US" sz="3600">
                <a:latin typeface="Cavolini" panose="03000502040302020204" pitchFamily="66" charset="0"/>
                <a:cs typeface="Cavolini" panose="03000502040302020204" pitchFamily="66" charset="0"/>
              </a:rPr>
              <a:t>Brownies!</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rgbClr val="C00000"/>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panose="03000502040302020204" pitchFamily="66" charset="0"/>
                <a:cs typeface="Cavolini" panose="03000502040302020204" pitchFamily="66" charset="0"/>
              </a:rPr>
              <a:t>Real World Connections</a:t>
            </a:r>
          </a:p>
        </p:txBody>
      </p:sp>
    </p:spTree>
    <p:extLst>
      <p:ext uri="{BB962C8B-B14F-4D97-AF65-F5344CB8AC3E}">
        <p14:creationId xmlns:p14="http://schemas.microsoft.com/office/powerpoint/2010/main" val="2162426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3138802" cy="420564"/>
          </a:xfrm>
          <a:prstGeom prst="rect">
            <a:avLst/>
          </a:prstGeom>
          <a:solidFill>
            <a:srgbClr val="C00000"/>
          </a:solidFill>
          <a:ln w="28575">
            <a:solidFill>
              <a:schemeClr val="tx1"/>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Learning Intention</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LI</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3626B98B-2EAD-41FA-BADD-27A04493CACB}"/>
              </a:ext>
            </a:extLst>
          </p:cNvPr>
          <p:cNvGrpSpPr/>
          <p:nvPr/>
        </p:nvGrpSpPr>
        <p:grpSpPr>
          <a:xfrm>
            <a:off x="2365745" y="1775612"/>
            <a:ext cx="7505503" cy="3289698"/>
            <a:chOff x="2188832" y="1427543"/>
            <a:chExt cx="7505503" cy="3289698"/>
          </a:xfrm>
          <a:solidFill>
            <a:srgbClr val="C00000"/>
          </a:solidFill>
        </p:grpSpPr>
        <p:sp>
          <p:nvSpPr>
            <p:cNvPr id="6" name="Freeform: Shape 5">
              <a:extLst>
                <a:ext uri="{FF2B5EF4-FFF2-40B4-BE49-F238E27FC236}">
                  <a16:creationId xmlns:a16="http://schemas.microsoft.com/office/drawing/2014/main" id="{A6B28A73-54A0-479F-868F-D3B9EC0EDFF5}"/>
                </a:ext>
              </a:extLst>
            </p:cNvPr>
            <p:cNvSpPr/>
            <p:nvPr/>
          </p:nvSpPr>
          <p:spPr>
            <a:xfrm>
              <a:off x="2188832" y="1427543"/>
              <a:ext cx="7505503" cy="3289698"/>
            </a:xfrm>
            <a:custGeom>
              <a:avLst/>
              <a:gdLst/>
              <a:ahLst/>
              <a:cxnLst/>
              <a:rect l="0" t="0" r="0" b="0"/>
              <a:pathLst>
                <a:path w="7505503" h="3289698">
                  <a:moveTo>
                    <a:pt x="0" y="0"/>
                  </a:moveTo>
                  <a:lnTo>
                    <a:pt x="7505502" y="0"/>
                  </a:lnTo>
                  <a:lnTo>
                    <a:pt x="7505502" y="3289697"/>
                  </a:lnTo>
                  <a:lnTo>
                    <a:pt x="0" y="3289697"/>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05200160-CD7B-42C1-881E-D3E8C64D57A8}"/>
                </a:ext>
              </a:extLst>
            </p:cNvPr>
            <p:cNvSpPr txBox="1"/>
            <p:nvPr/>
          </p:nvSpPr>
          <p:spPr>
            <a:xfrm>
              <a:off x="2384347" y="2203768"/>
              <a:ext cx="7114471" cy="1754326"/>
            </a:xfrm>
            <a:prstGeom prst="rect">
              <a:avLst/>
            </a:prstGeom>
            <a:grpFill/>
          </p:spPr>
          <p:txBody>
            <a:bodyPr vert="horz" wrap="square" lIns="91440" tIns="45720" rIns="91440" bIns="45720" rtlCol="0" anchor="t">
              <a:spAutoFit/>
            </a:bodyPr>
            <a:lstStyle/>
            <a:p>
              <a:pPr algn="ctr"/>
              <a:r>
                <a:rPr lang="en-CA" sz="3600" dirty="0">
                  <a:solidFill>
                    <a:schemeClr val="bg1"/>
                  </a:solidFill>
                  <a:latin typeface="Cavolini" panose="03000502040302020204" pitchFamily="66" charset="0"/>
                  <a:cs typeface="Cavolini" panose="03000502040302020204" pitchFamily="66" charset="0"/>
                </a:rPr>
                <a:t>Connecting understanding of fractions in a Real-Word setting</a:t>
              </a:r>
            </a:p>
          </p:txBody>
        </p:sp>
      </p:grpSp>
    </p:spTree>
    <p:extLst>
      <p:ext uri="{BB962C8B-B14F-4D97-AF65-F5344CB8AC3E}">
        <p14:creationId xmlns:p14="http://schemas.microsoft.com/office/powerpoint/2010/main" val="4042730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462953" y="1113419"/>
            <a:ext cx="4867036" cy="584775"/>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What do you notice?</a:t>
            </a:r>
          </a:p>
        </p:txBody>
      </p:sp>
      <p:sp>
        <p:nvSpPr>
          <p:cNvPr id="12" name="TextBox 11">
            <a:extLst>
              <a:ext uri="{FF2B5EF4-FFF2-40B4-BE49-F238E27FC236}">
                <a16:creationId xmlns:a16="http://schemas.microsoft.com/office/drawing/2014/main" id="{873C115A-F8FA-4D32-B5D4-A68A8E5C2E13}"/>
              </a:ext>
            </a:extLst>
          </p:cNvPr>
          <p:cNvSpPr txBox="1"/>
          <p:nvPr/>
        </p:nvSpPr>
        <p:spPr>
          <a:xfrm>
            <a:off x="6533148" y="5816304"/>
            <a:ext cx="5102159" cy="584775"/>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What do you wonder?</a:t>
            </a:r>
          </a:p>
        </p:txBody>
      </p:sp>
      <p:pic>
        <p:nvPicPr>
          <p:cNvPr id="5122" name="Picture 2" descr="pan of home made Brownies">
            <a:extLst>
              <a:ext uri="{FF2B5EF4-FFF2-40B4-BE49-F238E27FC236}">
                <a16:creationId xmlns:a16="http://schemas.microsoft.com/office/drawing/2014/main" id="{FDEC8BE5-440F-431B-890E-2599DE2E2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842" y="1854839"/>
            <a:ext cx="6890316" cy="38758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83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749956" y="1063203"/>
            <a:ext cx="3295532" cy="400110"/>
          </a:xfrm>
          <a:prstGeom prst="rect">
            <a:avLst/>
          </a:prstGeom>
          <a:noFill/>
        </p:spPr>
        <p:txBody>
          <a:bodyPr wrap="square" rtlCol="0">
            <a:spAutoFit/>
          </a:bodyPr>
          <a:lstStyle/>
          <a:p>
            <a:pPr algn="ctr"/>
            <a:r>
              <a:rPr lang="en-US" sz="2000" b="1">
                <a:latin typeface="Cavolini" panose="03000502040302020204" pitchFamily="66" charset="0"/>
                <a:cs typeface="Cavolini" panose="03000502040302020204" pitchFamily="66" charset="0"/>
              </a:rPr>
              <a:t>What do you notice?</a:t>
            </a:r>
          </a:p>
        </p:txBody>
      </p:sp>
      <p:sp>
        <p:nvSpPr>
          <p:cNvPr id="12" name="TextBox 11">
            <a:extLst>
              <a:ext uri="{FF2B5EF4-FFF2-40B4-BE49-F238E27FC236}">
                <a16:creationId xmlns:a16="http://schemas.microsoft.com/office/drawing/2014/main" id="{873C115A-F8FA-4D32-B5D4-A68A8E5C2E13}"/>
              </a:ext>
            </a:extLst>
          </p:cNvPr>
          <p:cNvSpPr txBox="1"/>
          <p:nvPr/>
        </p:nvSpPr>
        <p:spPr>
          <a:xfrm>
            <a:off x="8191504" y="1063203"/>
            <a:ext cx="3295532" cy="400110"/>
          </a:xfrm>
          <a:prstGeom prst="rect">
            <a:avLst/>
          </a:prstGeom>
          <a:noFill/>
        </p:spPr>
        <p:txBody>
          <a:bodyPr wrap="square" rtlCol="0">
            <a:spAutoFit/>
          </a:bodyPr>
          <a:lstStyle/>
          <a:p>
            <a:pPr algn="ctr"/>
            <a:r>
              <a:rPr lang="en-US" sz="2000" b="1">
                <a:latin typeface="Cavolini" panose="03000502040302020204" pitchFamily="66" charset="0"/>
                <a:cs typeface="Cavolini" panose="03000502040302020204" pitchFamily="66" charset="0"/>
              </a:rPr>
              <a:t>What do you wonder?</a:t>
            </a:r>
          </a:p>
        </p:txBody>
      </p:sp>
      <p:sp>
        <p:nvSpPr>
          <p:cNvPr id="9" name="TextBox 8">
            <a:extLst>
              <a:ext uri="{FF2B5EF4-FFF2-40B4-BE49-F238E27FC236}">
                <a16:creationId xmlns:a16="http://schemas.microsoft.com/office/drawing/2014/main" id="{CFA7B7E3-607D-43ED-B885-5E6D100A6847}"/>
              </a:ext>
            </a:extLst>
          </p:cNvPr>
          <p:cNvSpPr txBox="1"/>
          <p:nvPr/>
        </p:nvSpPr>
        <p:spPr>
          <a:xfrm>
            <a:off x="1087670" y="130810"/>
            <a:ext cx="3295532"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pic>
        <p:nvPicPr>
          <p:cNvPr id="10" name="Picture 2">
            <a:extLst>
              <a:ext uri="{FF2B5EF4-FFF2-40B4-BE49-F238E27FC236}">
                <a16:creationId xmlns:a16="http://schemas.microsoft.com/office/drawing/2014/main" id="{BA4C3FEE-89BF-4C01-8685-A9132040A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049" y="986627"/>
            <a:ext cx="3376894" cy="18995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514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667485"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3260383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00110"/>
          </a:xfrm>
          <a:prstGeom prst="rect">
            <a:avLst/>
          </a:prstGeom>
          <a:solidFill>
            <a:srgbClr val="C00000"/>
          </a:solidFill>
          <a:ln w="28575">
            <a:solidFill>
              <a:srgbClr val="920305"/>
            </a:solidFill>
          </a:ln>
        </p:spPr>
        <p:txBody>
          <a:bodyPr wrap="square" rtlCol="0">
            <a:spAutoFit/>
          </a:bodyPr>
          <a:lstStyle/>
          <a:p>
            <a:pPr algn="ctr"/>
            <a:r>
              <a:rPr lang="en-US" sz="2000">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769441"/>
          </a:xfrm>
          <a:custGeom>
            <a:avLst/>
            <a:gdLst>
              <a:gd name="connsiteX0" fmla="*/ 0 w 836432"/>
              <a:gd name="connsiteY0" fmla="*/ 0 h 769441"/>
              <a:gd name="connsiteX1" fmla="*/ 434945 w 836432"/>
              <a:gd name="connsiteY1" fmla="*/ 0 h 769441"/>
              <a:gd name="connsiteX2" fmla="*/ 836432 w 836432"/>
              <a:gd name="connsiteY2" fmla="*/ 0 h 769441"/>
              <a:gd name="connsiteX3" fmla="*/ 836432 w 836432"/>
              <a:gd name="connsiteY3" fmla="*/ 361637 h 769441"/>
              <a:gd name="connsiteX4" fmla="*/ 836432 w 836432"/>
              <a:gd name="connsiteY4" fmla="*/ 769441 h 769441"/>
              <a:gd name="connsiteX5" fmla="*/ 434945 w 836432"/>
              <a:gd name="connsiteY5" fmla="*/ 769441 h 769441"/>
              <a:gd name="connsiteX6" fmla="*/ 0 w 836432"/>
              <a:gd name="connsiteY6" fmla="*/ 769441 h 769441"/>
              <a:gd name="connsiteX7" fmla="*/ 0 w 836432"/>
              <a:gd name="connsiteY7" fmla="*/ 392415 h 769441"/>
              <a:gd name="connsiteX8" fmla="*/ 0 w 836432"/>
              <a:gd name="connsiteY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769441" fill="none" extrusionOk="0">
                <a:moveTo>
                  <a:pt x="0" y="0"/>
                </a:moveTo>
                <a:cubicBezTo>
                  <a:pt x="128379" y="-13358"/>
                  <a:pt x="338304" y="36715"/>
                  <a:pt x="434945" y="0"/>
                </a:cubicBezTo>
                <a:cubicBezTo>
                  <a:pt x="531586" y="-36715"/>
                  <a:pt x="651217" y="11700"/>
                  <a:pt x="836432" y="0"/>
                </a:cubicBezTo>
                <a:cubicBezTo>
                  <a:pt x="843779" y="135428"/>
                  <a:pt x="830514" y="280414"/>
                  <a:pt x="836432" y="361637"/>
                </a:cubicBezTo>
                <a:cubicBezTo>
                  <a:pt x="842350" y="442860"/>
                  <a:pt x="802790" y="625498"/>
                  <a:pt x="836432" y="769441"/>
                </a:cubicBezTo>
                <a:cubicBezTo>
                  <a:pt x="739682" y="778744"/>
                  <a:pt x="622593" y="739495"/>
                  <a:pt x="434945" y="769441"/>
                </a:cubicBezTo>
                <a:cubicBezTo>
                  <a:pt x="247297" y="799387"/>
                  <a:pt x="214971" y="746532"/>
                  <a:pt x="0" y="769441"/>
                </a:cubicBezTo>
                <a:cubicBezTo>
                  <a:pt x="-28435" y="693016"/>
                  <a:pt x="36402" y="478387"/>
                  <a:pt x="0" y="392415"/>
                </a:cubicBezTo>
                <a:cubicBezTo>
                  <a:pt x="-36402" y="306443"/>
                  <a:pt x="16563" y="192995"/>
                  <a:pt x="0" y="0"/>
                </a:cubicBezTo>
                <a:close/>
              </a:path>
              <a:path w="836432" h="769441" stroke="0" extrusionOk="0">
                <a:moveTo>
                  <a:pt x="0" y="0"/>
                </a:moveTo>
                <a:cubicBezTo>
                  <a:pt x="189995" y="-40770"/>
                  <a:pt x="319125" y="15725"/>
                  <a:pt x="409852" y="0"/>
                </a:cubicBezTo>
                <a:cubicBezTo>
                  <a:pt x="500579" y="-15725"/>
                  <a:pt x="703960" y="31457"/>
                  <a:pt x="836432" y="0"/>
                </a:cubicBezTo>
                <a:cubicBezTo>
                  <a:pt x="880898" y="125679"/>
                  <a:pt x="792536" y="289023"/>
                  <a:pt x="836432" y="400109"/>
                </a:cubicBezTo>
                <a:cubicBezTo>
                  <a:pt x="880328" y="511195"/>
                  <a:pt x="809625" y="597178"/>
                  <a:pt x="836432" y="769441"/>
                </a:cubicBezTo>
                <a:cubicBezTo>
                  <a:pt x="686066" y="799928"/>
                  <a:pt x="547263" y="731661"/>
                  <a:pt x="434945" y="769441"/>
                </a:cubicBezTo>
                <a:cubicBezTo>
                  <a:pt x="322627" y="807221"/>
                  <a:pt x="191348" y="727848"/>
                  <a:pt x="0" y="769441"/>
                </a:cubicBezTo>
                <a:cubicBezTo>
                  <a:pt x="-35893" y="646345"/>
                  <a:pt x="32865" y="574754"/>
                  <a:pt x="0" y="400109"/>
                </a:cubicBezTo>
                <a:cubicBezTo>
                  <a:pt x="-32865" y="225464"/>
                  <a:pt x="40245" y="195512"/>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400">
                <a:latin typeface="Cavolini" panose="03000502040302020204" pitchFamily="66" charset="0"/>
                <a:cs typeface="Cavolini" panose="03000502040302020204" pitchFamily="66" charset="0"/>
              </a:rPr>
              <a:t>2</a:t>
            </a:r>
            <a:endParaRPr lang="en-US" sz="4400">
              <a:latin typeface="Cavolini" panose="03000502040302020204" pitchFamily="66" charset="0"/>
              <a:cs typeface="Cavolini" panose="03000502040302020204" pitchFamily="66" charset="0"/>
            </a:endParaRPr>
          </a:p>
        </p:txBody>
      </p:sp>
      <p:sp>
        <p:nvSpPr>
          <p:cNvPr id="8" name="TextBox 7">
            <a:extLst>
              <a:ext uri="{FF2B5EF4-FFF2-40B4-BE49-F238E27FC236}">
                <a16:creationId xmlns:a16="http://schemas.microsoft.com/office/drawing/2014/main" id="{8EDC3755-AA99-4089-8E05-559CAA4DCE2D}"/>
              </a:ext>
            </a:extLst>
          </p:cNvPr>
          <p:cNvSpPr txBox="1"/>
          <p:nvPr/>
        </p:nvSpPr>
        <p:spPr>
          <a:xfrm>
            <a:off x="1036958" y="1022830"/>
            <a:ext cx="10689821" cy="5324535"/>
          </a:xfrm>
          <a:prstGeom prst="rect">
            <a:avLst/>
          </a:prstGeom>
          <a:noFill/>
        </p:spPr>
        <p:txBody>
          <a:bodyPr wrap="square">
            <a:spAutoFit/>
          </a:bodyPr>
          <a:lstStyle/>
          <a:p>
            <a:r>
              <a:rPr lang="en-US" sz="1700" dirty="0">
                <a:latin typeface="Cavolini" panose="03000502040302020204" pitchFamily="66" charset="0"/>
                <a:cs typeface="Cavolini" panose="03000502040302020204" pitchFamily="66" charset="0"/>
              </a:rPr>
              <a:t>A brownie recipe calls for the following ingredients:</a:t>
            </a:r>
          </a:p>
          <a:p>
            <a:endParaRPr lang="en-CA" sz="1700" dirty="0">
              <a:latin typeface="Cavolini" panose="03000502040302020204" pitchFamily="66" charset="0"/>
              <a:cs typeface="Cavolini" panose="03000502040302020204" pitchFamily="66" charset="0"/>
            </a:endParaRPr>
          </a:p>
          <a:p>
            <a:r>
              <a:rPr lang="en-CA" sz="1700" dirty="0">
                <a:latin typeface="Cavolini" panose="03000502040302020204" pitchFamily="66" charset="0"/>
                <a:cs typeface="Cavolini" panose="03000502040302020204" pitchFamily="66" charset="0"/>
              </a:rPr>
              <a:t>1 ½ cups all-purpose flour</a:t>
            </a:r>
          </a:p>
          <a:p>
            <a:r>
              <a:rPr lang="en-CA" sz="1700" dirty="0">
                <a:latin typeface="Cavolini" panose="03000502040302020204" pitchFamily="66" charset="0"/>
                <a:cs typeface="Cavolini" panose="03000502040302020204" pitchFamily="66" charset="0"/>
              </a:rPr>
              <a:t>1 ¼ cups of cocoa powder</a:t>
            </a:r>
          </a:p>
          <a:p>
            <a:r>
              <a:rPr lang="en-CA" sz="1700" dirty="0">
                <a:latin typeface="Cavolini" panose="03000502040302020204" pitchFamily="66" charset="0"/>
                <a:cs typeface="Cavolini" panose="03000502040302020204" pitchFamily="66" charset="0"/>
              </a:rPr>
              <a:t>1 teaspoon coarse sea salt</a:t>
            </a:r>
          </a:p>
          <a:p>
            <a:r>
              <a:rPr lang="en-CA" sz="1700" dirty="0">
                <a:latin typeface="Cavolini" panose="03000502040302020204" pitchFamily="66" charset="0"/>
                <a:cs typeface="Cavolini" panose="03000502040302020204" pitchFamily="66" charset="0"/>
              </a:rPr>
              <a:t>1 teaspoon baking powder</a:t>
            </a:r>
          </a:p>
          <a:p>
            <a:r>
              <a:rPr lang="en-CA" sz="1700" dirty="0">
                <a:latin typeface="Cavolini" panose="03000502040302020204" pitchFamily="66" charset="0"/>
                <a:cs typeface="Cavolini" panose="03000502040302020204" pitchFamily="66" charset="0"/>
              </a:rPr>
              <a:t>4 large eggs</a:t>
            </a:r>
          </a:p>
          <a:p>
            <a:r>
              <a:rPr lang="en-CA" sz="1700" dirty="0">
                <a:latin typeface="Cavolini" panose="03000502040302020204" pitchFamily="66" charset="0"/>
                <a:cs typeface="Cavolini" panose="03000502040302020204" pitchFamily="66" charset="0"/>
              </a:rPr>
              <a:t>1 tablespoon vanilla</a:t>
            </a:r>
          </a:p>
          <a:p>
            <a:r>
              <a:rPr lang="en-CA" sz="1700" dirty="0">
                <a:latin typeface="Cavolini" panose="03000502040302020204" pitchFamily="66" charset="0"/>
                <a:cs typeface="Cavolini" panose="03000502040302020204" pitchFamily="66" charset="0"/>
              </a:rPr>
              <a:t>1 cup of butter</a:t>
            </a:r>
          </a:p>
          <a:p>
            <a:r>
              <a:rPr lang="en-CA" sz="1700" dirty="0">
                <a:latin typeface="Cavolini" panose="03000502040302020204" pitchFamily="66" charset="0"/>
                <a:cs typeface="Cavolini" panose="03000502040302020204" pitchFamily="66" charset="0"/>
              </a:rPr>
              <a:t>2 ¼ cups of sugar</a:t>
            </a:r>
          </a:p>
          <a:p>
            <a:r>
              <a:rPr lang="en-CA" sz="1700" dirty="0">
                <a:latin typeface="Cavolini" panose="03000502040302020204" pitchFamily="66" charset="0"/>
                <a:cs typeface="Cavolini" panose="03000502040302020204" pitchFamily="66" charset="0"/>
              </a:rPr>
              <a:t>2 cups semi-sweet chocolate chips</a:t>
            </a:r>
          </a:p>
          <a:p>
            <a:endParaRPr lang="en-CA" sz="1700" dirty="0">
              <a:latin typeface="Cavolini" panose="03000502040302020204" pitchFamily="66" charset="0"/>
              <a:cs typeface="Cavolini" panose="03000502040302020204" pitchFamily="66" charset="0"/>
            </a:endParaRPr>
          </a:p>
          <a:p>
            <a:r>
              <a:rPr lang="en-US" sz="1700" b="1" dirty="0">
                <a:latin typeface="Cavolini" panose="03000502040302020204" pitchFamily="66" charset="0"/>
                <a:cs typeface="Cavolini" panose="03000502040302020204" pitchFamily="66" charset="0"/>
              </a:rPr>
              <a:t>Which amounts are fractions? Which amounts are whole numbers? </a:t>
            </a:r>
          </a:p>
          <a:p>
            <a:endParaRPr lang="en-US" sz="1700" b="1" dirty="0">
              <a:latin typeface="Cavolini" panose="03000502040302020204" pitchFamily="66" charset="0"/>
              <a:cs typeface="Cavolini" panose="03000502040302020204" pitchFamily="66" charset="0"/>
            </a:endParaRPr>
          </a:p>
          <a:p>
            <a:r>
              <a:rPr lang="en-US" sz="1700" b="1" dirty="0">
                <a:latin typeface="Cavolini" panose="03000502040302020204" pitchFamily="66" charset="0"/>
                <a:cs typeface="Cavolini" panose="03000502040302020204" pitchFamily="66" charset="0"/>
              </a:rPr>
              <a:t>Which number looks different from the others?</a:t>
            </a:r>
          </a:p>
          <a:p>
            <a:endParaRPr lang="en-US" sz="1700" b="1" dirty="0">
              <a:latin typeface="Cavolini" panose="03000502040302020204" pitchFamily="66" charset="0"/>
              <a:cs typeface="Cavolini" panose="03000502040302020204" pitchFamily="66" charset="0"/>
            </a:endParaRPr>
          </a:p>
          <a:p>
            <a:r>
              <a:rPr lang="en-US" sz="1700" b="1" dirty="0">
                <a:latin typeface="Cavolini" panose="03000502040302020204" pitchFamily="66" charset="0"/>
                <a:cs typeface="Cavolini" panose="03000502040302020204" pitchFamily="66" charset="0"/>
              </a:rPr>
              <a:t>If you need to use 2 ¼ cups sugar, and you have the following measuring cups available: ¼ cup, ⅓ cup, ½ cup, and 1 cup, what are all the ways you can measure 2 ¼ cups?</a:t>
            </a:r>
          </a:p>
          <a:p>
            <a:r>
              <a:rPr lang="en-US" sz="1700" b="1" dirty="0">
                <a:latin typeface="Cavolini" panose="03000502040302020204" pitchFamily="66" charset="0"/>
                <a:cs typeface="Cavolini" panose="03000502040302020204" pitchFamily="66" charset="0"/>
              </a:rPr>
              <a:t> </a:t>
            </a:r>
          </a:p>
          <a:p>
            <a:r>
              <a:rPr lang="en-US" sz="1700" b="1" dirty="0">
                <a:latin typeface="Cavolini" panose="03000502040302020204" pitchFamily="66" charset="0"/>
                <a:cs typeface="Cavolini" panose="03000502040302020204" pitchFamily="66" charset="0"/>
              </a:rPr>
              <a:t>What combination of measuring cups would be the most efficient to use?</a:t>
            </a:r>
            <a:endParaRPr lang="en-CA" sz="1700" dirty="0">
              <a:latin typeface="Cavolini" panose="03000502040302020204" pitchFamily="66" charset="0"/>
              <a:cs typeface="Cavolini" panose="03000502040302020204" pitchFamily="66" charset="0"/>
            </a:endParaRPr>
          </a:p>
        </p:txBody>
      </p:sp>
      <p:pic>
        <p:nvPicPr>
          <p:cNvPr id="2050" name="Picture 2" descr="Fudge Brownies">
            <a:extLst>
              <a:ext uri="{FF2B5EF4-FFF2-40B4-BE49-F238E27FC236}">
                <a16:creationId xmlns:a16="http://schemas.microsoft.com/office/drawing/2014/main" id="{EAFD1536-70C9-4848-937F-CF73488E4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16" y="232206"/>
            <a:ext cx="3810000" cy="25431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9D6A68-A2B4-44F7-B647-C14DC720805E}"/>
              </a:ext>
            </a:extLst>
          </p:cNvPr>
          <p:cNvSpPr txBox="1"/>
          <p:nvPr/>
        </p:nvSpPr>
        <p:spPr>
          <a:xfrm>
            <a:off x="8068000" y="2891021"/>
            <a:ext cx="3898232" cy="646331"/>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Look yummy? Try out the full recipe here: </a:t>
            </a:r>
            <a:r>
              <a:rPr lang="en-CA" sz="1200" dirty="0">
                <a:latin typeface="Cavolini" panose="03000502040302020204" pitchFamily="66" charset="0"/>
                <a:cs typeface="Cavolini" panose="03000502040302020204" pitchFamily="66" charset="0"/>
              </a:rPr>
              <a:t>https://www.makebetterfood.com/recipes/fudge-brownies/</a:t>
            </a:r>
          </a:p>
        </p:txBody>
      </p:sp>
      <p:sp>
        <p:nvSpPr>
          <p:cNvPr id="12" name="TextBox 11">
            <a:extLst>
              <a:ext uri="{FF2B5EF4-FFF2-40B4-BE49-F238E27FC236}">
                <a16:creationId xmlns:a16="http://schemas.microsoft.com/office/drawing/2014/main" id="{5955ED44-483B-478D-9AC0-F0890D458C8C}"/>
              </a:ext>
            </a:extLst>
          </p:cNvPr>
          <p:cNvSpPr txBox="1"/>
          <p:nvPr/>
        </p:nvSpPr>
        <p:spPr>
          <a:xfrm>
            <a:off x="3583460" y="315803"/>
            <a:ext cx="4646142" cy="584775"/>
          </a:xfrm>
          <a:prstGeom prst="rect">
            <a:avLst/>
          </a:prstGeom>
          <a:noFill/>
        </p:spPr>
        <p:txBody>
          <a:bodyPr wrap="square" rtlCol="0">
            <a:spAutoFit/>
          </a:bodyPr>
          <a:lstStyle/>
          <a:p>
            <a:pPr algn="ctr"/>
            <a:r>
              <a:rPr lang="en-US" sz="3200" dirty="0">
                <a:latin typeface="Cavolini" panose="03000502040302020204" pitchFamily="66" charset="0"/>
                <a:cs typeface="Cavolini" panose="03000502040302020204" pitchFamily="66" charset="0"/>
              </a:rPr>
              <a:t>A Brownie Recipe</a:t>
            </a:r>
            <a:endParaRPr lang="en-US" sz="3200" b="1" dirty="0">
              <a:latin typeface="Cavolini" panose="03000502040302020204" pitchFamily="66" charset="0"/>
              <a:cs typeface="Cavolini" panose="03000502040302020204" pitchFamily="66" charset="0"/>
            </a:endParaRPr>
          </a:p>
        </p:txBody>
      </p:sp>
      <p:sp>
        <p:nvSpPr>
          <p:cNvPr id="14" name="TextBox 13">
            <a:extLst>
              <a:ext uri="{FF2B5EF4-FFF2-40B4-BE49-F238E27FC236}">
                <a16:creationId xmlns:a16="http://schemas.microsoft.com/office/drawing/2014/main" id="{575ABD9C-BA5C-4D05-9604-06B433AE0558}"/>
              </a:ext>
            </a:extLst>
          </p:cNvPr>
          <p:cNvSpPr txBox="1"/>
          <p:nvPr/>
        </p:nvSpPr>
        <p:spPr>
          <a:xfrm>
            <a:off x="1087670" y="130811"/>
            <a:ext cx="2874730" cy="523220"/>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277741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8" name="TextBox 7">
            <a:extLst>
              <a:ext uri="{FF2B5EF4-FFF2-40B4-BE49-F238E27FC236}">
                <a16:creationId xmlns:a16="http://schemas.microsoft.com/office/drawing/2014/main" id="{8EDC3755-AA99-4089-8E05-559CAA4DCE2D}"/>
              </a:ext>
            </a:extLst>
          </p:cNvPr>
          <p:cNvSpPr txBox="1"/>
          <p:nvPr/>
        </p:nvSpPr>
        <p:spPr>
          <a:xfrm>
            <a:off x="1036958" y="1262440"/>
            <a:ext cx="8058915" cy="5401479"/>
          </a:xfrm>
          <a:prstGeom prst="rect">
            <a:avLst/>
          </a:prstGeom>
          <a:noFill/>
        </p:spPr>
        <p:txBody>
          <a:bodyPr wrap="square">
            <a:spAutoFit/>
          </a:bodyPr>
          <a:lstStyle/>
          <a:p>
            <a:r>
              <a:rPr lang="en-US" sz="1500" dirty="0">
                <a:latin typeface="Cavolini" panose="03000502040302020204" pitchFamily="66" charset="0"/>
                <a:cs typeface="Cavolini" panose="03000502040302020204" pitchFamily="66" charset="0"/>
              </a:rPr>
              <a:t>Which amounts are fractions? </a:t>
            </a: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r>
              <a:rPr lang="en-US" sz="1500" dirty="0">
                <a:latin typeface="Cavolini" panose="03000502040302020204" pitchFamily="66" charset="0"/>
                <a:cs typeface="Cavolini" panose="03000502040302020204" pitchFamily="66" charset="0"/>
              </a:rPr>
              <a:t>Which amounts are whole numbers? </a:t>
            </a: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r>
              <a:rPr lang="en-US" sz="1500" dirty="0">
                <a:latin typeface="Cavolini" panose="03000502040302020204" pitchFamily="66" charset="0"/>
                <a:cs typeface="Cavolini" panose="03000502040302020204" pitchFamily="66" charset="0"/>
              </a:rPr>
              <a:t>Which number looks different from the others?</a:t>
            </a: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r>
              <a:rPr lang="en-US" sz="1500" dirty="0">
                <a:latin typeface="Cavolini" panose="03000502040302020204" pitchFamily="66" charset="0"/>
                <a:cs typeface="Cavolini" panose="03000502040302020204" pitchFamily="66" charset="0"/>
              </a:rPr>
              <a:t>If you need to use 2 ¼ cups sugar, and you have the following measuring cups available: ¼ cup, ⅓ cup, ½ cup, and 1 cup, what are all the ways you can measure 2 ¼ cups? </a:t>
            </a: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a:p>
            <a:r>
              <a:rPr lang="en-US" sz="1500" dirty="0">
                <a:latin typeface="Cavolini" panose="03000502040302020204" pitchFamily="66" charset="0"/>
                <a:cs typeface="Cavolini" panose="03000502040302020204" pitchFamily="66" charset="0"/>
              </a:rPr>
              <a:t>What combination of measuring cups would be the most efficient to use?</a:t>
            </a:r>
            <a:endParaRPr lang="en-CA" sz="1500" dirty="0">
              <a:latin typeface="Cavolini" panose="03000502040302020204" pitchFamily="66" charset="0"/>
              <a:cs typeface="Cavolini" panose="03000502040302020204" pitchFamily="66" charset="0"/>
            </a:endParaRPr>
          </a:p>
          <a:p>
            <a:endParaRPr lang="en-US" sz="1500" dirty="0">
              <a:latin typeface="Cavolini" panose="03000502040302020204" pitchFamily="66" charset="0"/>
              <a:cs typeface="Cavolini" panose="03000502040302020204" pitchFamily="66" charset="0"/>
            </a:endParaRPr>
          </a:p>
        </p:txBody>
      </p:sp>
      <p:pic>
        <p:nvPicPr>
          <p:cNvPr id="2050" name="Picture 2" descr="Fudge Brownies">
            <a:extLst>
              <a:ext uri="{FF2B5EF4-FFF2-40B4-BE49-F238E27FC236}">
                <a16:creationId xmlns:a16="http://schemas.microsoft.com/office/drawing/2014/main" id="{EAFD1536-70C9-4848-937F-CF73488E4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5704" y="232206"/>
            <a:ext cx="1366411" cy="91207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955ED44-483B-478D-9AC0-F0890D458C8C}"/>
              </a:ext>
            </a:extLst>
          </p:cNvPr>
          <p:cNvSpPr txBox="1"/>
          <p:nvPr/>
        </p:nvSpPr>
        <p:spPr>
          <a:xfrm>
            <a:off x="3758485" y="315803"/>
            <a:ext cx="5337388" cy="707886"/>
          </a:xfrm>
          <a:prstGeom prst="rect">
            <a:avLst/>
          </a:prstGeom>
          <a:noFill/>
        </p:spPr>
        <p:txBody>
          <a:bodyPr wrap="square" rtlCol="0">
            <a:spAutoFit/>
          </a:bodyPr>
          <a:lstStyle/>
          <a:p>
            <a:pPr algn="ctr"/>
            <a:r>
              <a:rPr lang="en-US" sz="4000" dirty="0">
                <a:latin typeface="Cavolini" panose="03000502040302020204" pitchFamily="66" charset="0"/>
                <a:cs typeface="Cavolini" panose="03000502040302020204" pitchFamily="66" charset="0"/>
              </a:rPr>
              <a:t>A Brownie Recipe</a:t>
            </a:r>
            <a:endParaRPr lang="en-US" sz="4000" b="1" dirty="0">
              <a:latin typeface="Cavolini" panose="03000502040302020204" pitchFamily="66" charset="0"/>
              <a:cs typeface="Cavolini" panose="03000502040302020204" pitchFamily="66" charset="0"/>
            </a:endParaRPr>
          </a:p>
        </p:txBody>
      </p:sp>
      <p:sp>
        <p:nvSpPr>
          <p:cNvPr id="10" name="TextBox 9">
            <a:extLst>
              <a:ext uri="{FF2B5EF4-FFF2-40B4-BE49-F238E27FC236}">
                <a16:creationId xmlns:a16="http://schemas.microsoft.com/office/drawing/2014/main" id="{E0102F82-D235-48D4-933E-AE37FBE195CF}"/>
              </a:ext>
            </a:extLst>
          </p:cNvPr>
          <p:cNvSpPr txBox="1"/>
          <p:nvPr/>
        </p:nvSpPr>
        <p:spPr>
          <a:xfrm>
            <a:off x="-3532095" y="1022830"/>
            <a:ext cx="3456299" cy="3970318"/>
          </a:xfrm>
          <a:prstGeom prst="rect">
            <a:avLst/>
          </a:prstGeom>
          <a:noFill/>
        </p:spPr>
        <p:txBody>
          <a:bodyPr wrap="square">
            <a:spAutoFit/>
          </a:bodyPr>
          <a:lstStyle/>
          <a:p>
            <a:r>
              <a:rPr lang="en-CA">
                <a:latin typeface="Cavolini" panose="03000502040302020204" pitchFamily="66" charset="0"/>
                <a:cs typeface="Cavolini" panose="03000502040302020204" pitchFamily="66" charset="0"/>
              </a:rPr>
              <a:t>1 ½ cups all-purpose flour</a:t>
            </a:r>
          </a:p>
          <a:p>
            <a:r>
              <a:rPr lang="en-CA">
                <a:latin typeface="Cavolini" panose="03000502040302020204" pitchFamily="66" charset="0"/>
                <a:cs typeface="Cavolini" panose="03000502040302020204" pitchFamily="66" charset="0"/>
              </a:rPr>
              <a:t>1 ¼ cups of cocoa powder</a:t>
            </a:r>
          </a:p>
          <a:p>
            <a:r>
              <a:rPr lang="en-CA">
                <a:latin typeface="Cavolini" panose="03000502040302020204" pitchFamily="66" charset="0"/>
                <a:cs typeface="Cavolini" panose="03000502040302020204" pitchFamily="66" charset="0"/>
              </a:rPr>
              <a:t>1 teaspoon coarse sea salt</a:t>
            </a:r>
          </a:p>
          <a:p>
            <a:r>
              <a:rPr lang="en-CA">
                <a:latin typeface="Cavolini" panose="03000502040302020204" pitchFamily="66" charset="0"/>
                <a:cs typeface="Cavolini" panose="03000502040302020204" pitchFamily="66" charset="0"/>
              </a:rPr>
              <a:t>1 teaspoon baking powder</a:t>
            </a:r>
          </a:p>
          <a:p>
            <a:r>
              <a:rPr lang="en-CA">
                <a:latin typeface="Cavolini" panose="03000502040302020204" pitchFamily="66" charset="0"/>
                <a:cs typeface="Cavolini" panose="03000502040302020204" pitchFamily="66" charset="0"/>
              </a:rPr>
              <a:t>4 large eggs</a:t>
            </a:r>
          </a:p>
          <a:p>
            <a:r>
              <a:rPr lang="en-CA">
                <a:latin typeface="Cavolini" panose="03000502040302020204" pitchFamily="66" charset="0"/>
                <a:cs typeface="Cavolini" panose="03000502040302020204" pitchFamily="66" charset="0"/>
              </a:rPr>
              <a:t>1 tablespoon vanilla</a:t>
            </a:r>
          </a:p>
          <a:p>
            <a:r>
              <a:rPr lang="en-CA">
                <a:latin typeface="Cavolini" panose="03000502040302020204" pitchFamily="66" charset="0"/>
                <a:cs typeface="Cavolini" panose="03000502040302020204" pitchFamily="66" charset="0"/>
              </a:rPr>
              <a:t>1 cup of butter</a:t>
            </a:r>
          </a:p>
          <a:p>
            <a:r>
              <a:rPr lang="en-CA">
                <a:latin typeface="Cavolini" panose="03000502040302020204" pitchFamily="66" charset="0"/>
                <a:cs typeface="Cavolini" panose="03000502040302020204" pitchFamily="66" charset="0"/>
              </a:rPr>
              <a:t>2 ¼ cups of sugar</a:t>
            </a:r>
          </a:p>
          <a:p>
            <a:r>
              <a:rPr lang="en-CA">
                <a:latin typeface="Cavolini" panose="03000502040302020204" pitchFamily="66" charset="0"/>
                <a:cs typeface="Cavolini" panose="03000502040302020204" pitchFamily="66" charset="0"/>
              </a:rPr>
              <a:t>2 cups semi-sweet chocolate chips</a:t>
            </a:r>
          </a:p>
        </p:txBody>
      </p:sp>
    </p:spTree>
    <p:extLst>
      <p:ext uri="{BB962C8B-B14F-4D97-AF65-F5344CB8AC3E}">
        <p14:creationId xmlns:p14="http://schemas.microsoft.com/office/powerpoint/2010/main" val="2069950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437447"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1108985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E025565E-FA9E-48F7-AC0F-3DD44B6BA0D4}"/>
              </a:ext>
            </a:extLst>
          </p:cNvPr>
          <p:cNvGrpSpPr/>
          <p:nvPr/>
        </p:nvGrpSpPr>
        <p:grpSpPr>
          <a:xfrm>
            <a:off x="1588391" y="1534603"/>
            <a:ext cx="9015218" cy="3771715"/>
            <a:chOff x="602917" y="1101584"/>
            <a:chExt cx="9015218" cy="3182550"/>
          </a:xfrm>
          <a:solidFill>
            <a:schemeClr val="accent2"/>
          </a:solidFill>
        </p:grpSpPr>
        <p:sp>
          <p:nvSpPr>
            <p:cNvPr id="6" name="Freeform: Shape 5">
              <a:extLst>
                <a:ext uri="{FF2B5EF4-FFF2-40B4-BE49-F238E27FC236}">
                  <a16:creationId xmlns:a16="http://schemas.microsoft.com/office/drawing/2014/main" id="{04603D0C-12E4-4897-AB37-2E6FDE111EB3}"/>
                </a:ext>
              </a:extLst>
            </p:cNvPr>
            <p:cNvSpPr/>
            <p:nvPr/>
          </p:nvSpPr>
          <p:spPr>
            <a:xfrm>
              <a:off x="602917" y="1101584"/>
              <a:ext cx="9015218" cy="3182550"/>
            </a:xfrm>
            <a:custGeom>
              <a:avLst/>
              <a:gdLst/>
              <a:ahLst/>
              <a:cxnLst/>
              <a:rect l="0" t="0" r="0" b="0"/>
              <a:pathLst>
                <a:path w="9015218" h="3182550">
                  <a:moveTo>
                    <a:pt x="0" y="0"/>
                  </a:moveTo>
                  <a:lnTo>
                    <a:pt x="9015217" y="0"/>
                  </a:lnTo>
                  <a:lnTo>
                    <a:pt x="9015217" y="3182549"/>
                  </a:lnTo>
                  <a:lnTo>
                    <a:pt x="0" y="3182549"/>
                  </a:lnTo>
                  <a:close/>
                </a:path>
              </a:pathLst>
            </a:custGeom>
            <a:solidFill>
              <a:srgbClr val="C00000"/>
            </a:solid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2012AF1A-1EB0-4D27-A81E-136EE64D1935}"/>
                </a:ext>
              </a:extLst>
            </p:cNvPr>
            <p:cNvSpPr txBox="1"/>
            <p:nvPr/>
          </p:nvSpPr>
          <p:spPr>
            <a:xfrm>
              <a:off x="924704" y="1407344"/>
              <a:ext cx="8416635" cy="2571030"/>
            </a:xfrm>
            <a:prstGeom prst="rect">
              <a:avLst/>
            </a:prstGeom>
            <a:solidFill>
              <a:srgbClr val="C00000"/>
            </a:solidFill>
          </p:spPr>
          <p:txBody>
            <a:bodyPr vert="horz" wrap="square" lIns="91440" tIns="45720" rIns="91440" bIns="45720" rtlCol="0" anchor="t">
              <a:spAutoFit/>
            </a:bodyPr>
            <a:lstStyle/>
            <a:p>
              <a:r>
                <a:rPr lang="en-US" sz="2400" dirty="0">
                  <a:solidFill>
                    <a:srgbClr val="FFFFFF"/>
                  </a:solidFill>
                  <a:latin typeface="Cavolini" panose="03000502040302020204" pitchFamily="66" charset="0"/>
                  <a:cs typeface="Cavolini" panose="03000502040302020204" pitchFamily="66" charset="0"/>
                </a:rPr>
                <a:t>Using the brownie recipe, or a recipe of your choosing try baking with an adult at home!</a:t>
              </a:r>
            </a:p>
            <a:p>
              <a:endParaRPr lang="en-US" sz="2400" dirty="0">
                <a:solidFill>
                  <a:srgbClr val="FFFFFF"/>
                </a:solidFill>
                <a:latin typeface="Cavolini" panose="03000502040302020204" pitchFamily="66" charset="0"/>
                <a:cs typeface="Cavolini" panose="03000502040302020204" pitchFamily="66" charset="0"/>
              </a:endParaRPr>
            </a:p>
            <a:p>
              <a:r>
                <a:rPr lang="en-US" sz="2400" dirty="0">
                  <a:solidFill>
                    <a:srgbClr val="FFFFFF"/>
                  </a:solidFill>
                  <a:latin typeface="Cavolini" panose="03000502040302020204" pitchFamily="66" charset="0"/>
                  <a:cs typeface="Cavolini" panose="03000502040302020204" pitchFamily="66" charset="0"/>
                </a:rPr>
                <a:t>Try to choose a recipe that involves Fractions.</a:t>
              </a:r>
            </a:p>
            <a:p>
              <a:endParaRPr lang="en-US" sz="2400" dirty="0">
                <a:solidFill>
                  <a:srgbClr val="FFFFFF"/>
                </a:solidFill>
                <a:latin typeface="Cavolini" panose="03000502040302020204" pitchFamily="66" charset="0"/>
                <a:cs typeface="Cavolini" panose="03000502040302020204" pitchFamily="66" charset="0"/>
              </a:endParaRPr>
            </a:p>
            <a:p>
              <a:r>
                <a:rPr lang="en-US" sz="2400" dirty="0">
                  <a:solidFill>
                    <a:srgbClr val="FFFFFF"/>
                  </a:solidFill>
                  <a:latin typeface="Cavolini" panose="03000502040302020204" pitchFamily="66" charset="0"/>
                  <a:cs typeface="Cavolini" panose="03000502040302020204" pitchFamily="66" charset="0"/>
                </a:rPr>
                <a:t>Try doubling the recipe for an extra challenge.</a:t>
              </a:r>
            </a:p>
            <a:p>
              <a:endParaRPr lang="en-US" sz="2400" dirty="0">
                <a:solidFill>
                  <a:srgbClr val="FFFFFF"/>
                </a:solidFill>
                <a:latin typeface="Cavolini" panose="03000502040302020204" pitchFamily="66" charset="0"/>
                <a:cs typeface="Cavolini" panose="03000502040302020204" pitchFamily="66" charset="0"/>
              </a:endParaRPr>
            </a:p>
            <a:p>
              <a:r>
                <a:rPr lang="en-US" sz="2400" dirty="0">
                  <a:solidFill>
                    <a:srgbClr val="FFFFFF"/>
                  </a:solidFill>
                  <a:latin typeface="Cavolini" panose="03000502040302020204" pitchFamily="66" charset="0"/>
                  <a:cs typeface="Cavolini" panose="03000502040302020204" pitchFamily="66" charset="0"/>
                </a:rPr>
                <a:t>Record or write your observations.</a:t>
              </a:r>
              <a:endParaRPr lang="en-CA" sz="2400" dirty="0">
                <a:solidFill>
                  <a:srgbClr val="FFFFFF"/>
                </a:solidFill>
                <a:latin typeface="Cavolini" panose="03000502040302020204" pitchFamily="66" charset="0"/>
                <a:cs typeface="Cavolini" panose="03000502040302020204" pitchFamily="66" charset="0"/>
              </a:endParaRPr>
            </a:p>
          </p:txBody>
        </p:sp>
      </p:grpSp>
      <p:pic>
        <p:nvPicPr>
          <p:cNvPr id="3074" name="Picture 2">
            <a:extLst>
              <a:ext uri="{FF2B5EF4-FFF2-40B4-BE49-F238E27FC236}">
                <a16:creationId xmlns:a16="http://schemas.microsoft.com/office/drawing/2014/main" id="{1252F887-4A60-49C0-8DAE-9D280A79C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244" y="4315776"/>
            <a:ext cx="2687053" cy="10983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a:extLst>
              <a:ext uri="{FF2B5EF4-FFF2-40B4-BE49-F238E27FC236}">
                <a16:creationId xmlns:a16="http://schemas.microsoft.com/office/drawing/2014/main" id="{16072802-63F7-4605-A83E-9570A4160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362" y="232206"/>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A8D32BA7-9146-4F9F-A73B-BD24A7F3B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2297" y="267980"/>
            <a:ext cx="689177" cy="50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28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3</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917635" y="1448972"/>
            <a:ext cx="10473334" cy="2554930"/>
          </a:xfrm>
          <a:prstGeom prst="rect">
            <a:avLst/>
          </a:prstGeom>
          <a:noFill/>
        </p:spPr>
        <p:txBody>
          <a:bodyPr wrap="square">
            <a:spAutoFit/>
          </a:bodyPr>
          <a:lstStyle/>
          <a:p>
            <a:pPr marL="457200" indent="-457200">
              <a:buFont typeface="Arial" panose="020B0604020202020204" pitchFamily="34" charset="0"/>
              <a:buChar char="•"/>
            </a:pPr>
            <a:r>
              <a:rPr lang="en-US" sz="2667" dirty="0">
                <a:solidFill>
                  <a:schemeClr val="tx2"/>
                </a:solidFill>
              </a:rPr>
              <a:t>6.N.4 – Relate improper fractions to mixed numbers </a:t>
            </a: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6.N.8 – Demonstrate an understanding of multiplication of decimals</a:t>
            </a: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6.N.9 – Explain and apply the order of operations, excluding exponents</a:t>
            </a:r>
          </a:p>
          <a:p>
            <a:pPr marL="457200" indent="-457200">
              <a:buFont typeface="Arial" panose="020B0604020202020204" pitchFamily="34" charset="0"/>
              <a:buChar char="•"/>
            </a:pPr>
            <a:endParaRPr lang="en-US" sz="2667" dirty="0">
              <a:solidFill>
                <a:schemeClr val="tx2"/>
              </a:solidFill>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chemeClr val="accent6"/>
                </a:solidFill>
                <a:latin typeface="Montserrat" panose="020B0604020202020204" charset="0"/>
              </a:rPr>
              <a:t>Curricular Outcomes</a:t>
            </a:r>
          </a:p>
        </p:txBody>
      </p:sp>
    </p:spTree>
    <p:extLst>
      <p:ext uri="{BB962C8B-B14F-4D97-AF65-F5344CB8AC3E}">
        <p14:creationId xmlns:p14="http://schemas.microsoft.com/office/powerpoint/2010/main" val="3334847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C00000"/>
          </a:solidFill>
          <a:ln w="28575">
            <a:solidFill>
              <a:srgbClr val="920305"/>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624353"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2572525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519056" y="255083"/>
            <a:ext cx="11153886"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2"/>
                </a:solidFill>
                <a:latin typeface="Montserrat" panose="020B0604020202020204" charset="0"/>
              </a:rPr>
              <a:t>Lesson 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519056" y="1043730"/>
            <a:ext cx="10473334" cy="5262980"/>
          </a:xfrm>
          <a:prstGeom prst="rect">
            <a:avLst/>
          </a:prstGeom>
          <a:noFill/>
        </p:spPr>
        <p:txBody>
          <a:bodyPr wrap="square" lIns="91440" tIns="45720" rIns="91440" bIns="45720" anchor="t">
            <a:spAutoFit/>
          </a:bodyPr>
          <a:lstStyle/>
          <a:p>
            <a:r>
              <a:rPr lang="en-US" sz="1600" dirty="0">
                <a:solidFill>
                  <a:srgbClr val="282828"/>
                </a:solidFill>
                <a:latin typeface="Comic Sans MS - 18"/>
              </a:rPr>
              <a:t>This set of slides is designed to be a guided lesson.</a:t>
            </a:r>
          </a:p>
          <a:p>
            <a:pPr marL="742950" lvl="1" indent="-285750">
              <a:buFont typeface="Arial"/>
              <a:buChar char="•"/>
            </a:pPr>
            <a:r>
              <a:rPr lang="en-US" sz="1600" dirty="0">
                <a:solidFill>
                  <a:srgbClr val="282828"/>
                </a:solidFill>
                <a:latin typeface="Comic Sans MS - 18"/>
              </a:rPr>
              <a:t>Get Ready:  A math routine called Number Talk</a:t>
            </a:r>
          </a:p>
          <a:p>
            <a:pPr marL="742950" lvl="1" indent="-285750">
              <a:buFont typeface="Arial"/>
              <a:buChar char="•"/>
            </a:pPr>
            <a:r>
              <a:rPr lang="en-US" sz="1600" dirty="0">
                <a:solidFill>
                  <a:srgbClr val="282828"/>
                </a:solidFill>
                <a:latin typeface="Comic Sans MS - 18"/>
              </a:rPr>
              <a:t>Work it out: Variety of Open Middle tasks</a:t>
            </a:r>
          </a:p>
          <a:p>
            <a:pPr marL="742950" lvl="1" indent="-285750">
              <a:buFont typeface="Arial"/>
              <a:buChar char="•"/>
            </a:pPr>
            <a:r>
              <a:rPr lang="en-US" sz="1600" dirty="0">
                <a:solidFill>
                  <a:srgbClr val="282828"/>
                </a:solidFill>
                <a:latin typeface="Comic Sans MS - 18"/>
              </a:rPr>
              <a:t>Look back: Open-ended application and extension</a:t>
            </a:r>
          </a:p>
          <a:p>
            <a:pPr lvl="1"/>
            <a:endParaRPr lang="en-US" sz="1600" dirty="0">
              <a:solidFill>
                <a:srgbClr val="282828"/>
              </a:solidFill>
              <a:latin typeface="Comic Sans MS - 18"/>
            </a:endParaRPr>
          </a:p>
          <a:p>
            <a:r>
              <a:rPr lang="en-US" sz="1600" dirty="0">
                <a:solidFill>
                  <a:srgbClr val="282828"/>
                </a:solidFill>
                <a:latin typeface="Comic Sans MS - 18"/>
              </a:rPr>
              <a:t>The Get Ready encourages and allows teachers/students to explore vocabulary and highlight important strategies for multiplying decimal numbers with whole number multipliers. </a:t>
            </a:r>
          </a:p>
          <a:p>
            <a:endParaRPr lang="en-CA" sz="1600" dirty="0">
              <a:solidFill>
                <a:srgbClr val="282828"/>
              </a:solidFill>
              <a:latin typeface="Comic Sans MS - 18"/>
            </a:endParaRPr>
          </a:p>
          <a:p>
            <a:r>
              <a:rPr lang="en-US" sz="1600" dirty="0">
                <a:solidFill>
                  <a:srgbClr val="282828"/>
                </a:solidFill>
                <a:latin typeface="Comic Sans MS - 18"/>
              </a:rPr>
              <a:t>The Work it out was designed as low floor/high ceiling to allow multiple entry points for students. The goal is to encourage discourse between students to share their learning, misunderstandings and discoveries. </a:t>
            </a:r>
          </a:p>
          <a:p>
            <a:endParaRPr lang="en-CA" sz="1600" dirty="0">
              <a:solidFill>
                <a:srgbClr val="282828"/>
              </a:solidFill>
              <a:latin typeface="Comic Sans MS - 18"/>
            </a:endParaRPr>
          </a:p>
          <a:p>
            <a:r>
              <a:rPr lang="en-US" sz="1600" dirty="0">
                <a:solidFill>
                  <a:srgbClr val="282828"/>
                </a:solidFill>
                <a:latin typeface="Comic Sans MS - 18"/>
              </a:rPr>
              <a:t>Student slides should be duplicated if working synchronously to allow them to work on tasks individually while they discuss their findings with peers. This allows students to have think time in their own workspace. </a:t>
            </a:r>
          </a:p>
          <a:p>
            <a:endParaRPr lang="en-CA" sz="1600" dirty="0">
              <a:solidFill>
                <a:srgbClr val="282828"/>
              </a:solidFill>
              <a:latin typeface="Comic Sans MS - 18"/>
            </a:endParaRPr>
          </a:p>
          <a:p>
            <a:r>
              <a:rPr lang="en-US" sz="1600" dirty="0">
                <a:solidFill>
                  <a:srgbClr val="282828"/>
                </a:solidFill>
                <a:latin typeface="Comic Sans MS - 18"/>
              </a:rPr>
              <a:t>Alternatively, slides can be used to work through in groups if your platform allows. </a:t>
            </a:r>
          </a:p>
          <a:p>
            <a:endParaRPr lang="en-US" sz="1600" dirty="0">
              <a:solidFill>
                <a:srgbClr val="282828"/>
              </a:solidFill>
              <a:latin typeface="Comic Sans MS - 18"/>
            </a:endParaRPr>
          </a:p>
          <a:p>
            <a:r>
              <a:rPr lang="en-US" sz="1600" dirty="0">
                <a:solidFill>
                  <a:srgbClr val="282828"/>
                </a:solidFill>
                <a:latin typeface="Comic Sans MS - 18"/>
              </a:rPr>
              <a:t>The learning experience can be completed asynchronously but is best implemented synchronously with a teacher. Teachers can edit/delete slides before uploading for students to work on to best suit the needs of the students engaging in the material. This learning experience may need to be taught over two days to ensure the students can develop a deep level conceptual understanding.</a:t>
            </a:r>
          </a:p>
          <a:p>
            <a:endParaRPr lang="en-CA" sz="1600" dirty="0">
              <a:solidFill>
                <a:srgbClr val="000000"/>
              </a:solidFill>
              <a:latin typeface="Comic Sans MS - 18"/>
            </a:endParaRPr>
          </a:p>
        </p:txBody>
      </p:sp>
      <p:sp>
        <p:nvSpPr>
          <p:cNvPr id="6" name="Round Diagonal Corner Rectangle 2">
            <a:extLst>
              <a:ext uri="{FF2B5EF4-FFF2-40B4-BE49-F238E27FC236}">
                <a16:creationId xmlns:a16="http://schemas.microsoft.com/office/drawing/2014/main" id="{08BACFB5-2EFE-4C66-9EF4-B116C1D52279}"/>
              </a:ext>
            </a:extLst>
          </p:cNvPr>
          <p:cNvSpPr/>
          <p:nvPr/>
        </p:nvSpPr>
        <p:spPr>
          <a:xfrm>
            <a:off x="97044" y="125104"/>
            <a:ext cx="11997911" cy="6607791"/>
          </a:xfrm>
          <a:prstGeom prst="round2Diag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12-Point Star 4"/>
          <p:cNvSpPr/>
          <p:nvPr/>
        </p:nvSpPr>
        <p:spPr>
          <a:xfrm rot="925619">
            <a:off x="8667391" y="490157"/>
            <a:ext cx="2707167" cy="1904922"/>
          </a:xfrm>
          <a:prstGeom prst="star1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282828"/>
                </a:solidFill>
                <a:latin typeface="Comic Sans MS - 18"/>
              </a:rPr>
              <a:t>Teacher notes are available on each slide to assist with implementation of the lesson.</a:t>
            </a:r>
          </a:p>
        </p:txBody>
      </p:sp>
    </p:spTree>
    <p:extLst>
      <p:ext uri="{BB962C8B-B14F-4D97-AF65-F5344CB8AC3E}">
        <p14:creationId xmlns:p14="http://schemas.microsoft.com/office/powerpoint/2010/main" val="98195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chemeClr val="accent2"/>
          </a:solidFill>
          <a:ln w="28575">
            <a:solidFill>
              <a:schemeClr val="accent2">
                <a:lumMod val="75000"/>
              </a:schemeClr>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chemeClr val="accent2"/>
          </a:solidFill>
          <a:ln w="28575">
            <a:solidFill>
              <a:schemeClr val="accent2">
                <a:lumMod val="75000"/>
              </a:schemeClr>
            </a:solidFill>
          </a:ln>
        </p:spPr>
        <p:txBody>
          <a:bodyPr wrap="square" lIns="91440" tIns="45720" rIns="91440" bIns="45720" rtlCol="0" anchor="t">
            <a:spAutoFit/>
          </a:bodyPr>
          <a:lstStyle/>
          <a:p>
            <a:pPr algn="ctr"/>
            <a:r>
              <a:rPr lang="en-US" sz="2100" dirty="0">
                <a:solidFill>
                  <a:schemeClr val="bg1"/>
                </a:solidFill>
                <a:latin typeface="Cavolini" panose="03000502040302020204" pitchFamily="66" charset="0"/>
                <a:cs typeface="Cavolini" panose="03000502040302020204" pitchFamily="66" charset="0"/>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chemeClr val="accent2"/>
          </a:solidFill>
          <a:ln w="28575">
            <a:solidFill>
              <a:schemeClr val="accent2">
                <a:lumMod val="75000"/>
              </a:schemeClr>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2513910"/>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4041236"/>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2629221"/>
            <a:ext cx="1761504"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4041236"/>
            <a:ext cx="1520083"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10580" y="3477589"/>
            <a:ext cx="1034052" cy="420564"/>
          </a:xfrm>
          <a:prstGeom prst="rect">
            <a:avLst/>
          </a:prstGeom>
          <a:noFill/>
        </p:spPr>
        <p:txBody>
          <a:bodyPr wrap="square" rtlCol="0">
            <a:spAutoFit/>
          </a:bodyPr>
          <a:lstStyle/>
          <a:p>
            <a:r>
              <a:rPr lang="en-US" sz="2133">
                <a:solidFill>
                  <a:schemeClr val="bg2">
                    <a:lumMod val="50000"/>
                  </a:schemeClr>
                </a:solidFill>
                <a:latin typeface="Cavolini" panose="03000502040302020204" pitchFamily="66" charset="0"/>
                <a:cs typeface="Cavolini" panose="03000502040302020204" pitchFamily="66" charset="0"/>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3325913"/>
            <a:ext cx="2915605" cy="1200329"/>
          </a:xfrm>
          <a:prstGeom prst="rect">
            <a:avLst/>
          </a:prstGeom>
          <a:noFill/>
        </p:spPr>
        <p:txBody>
          <a:bodyPr wrap="square" rtlCol="0" anchor="ctr">
            <a:spAutoFit/>
          </a:bodyPr>
          <a:lstStyle/>
          <a:p>
            <a:pPr algn="ctr"/>
            <a:r>
              <a:rPr lang="en-US" sz="3600" dirty="0">
                <a:latin typeface="Cavolini" panose="03000502040302020204" pitchFamily="66" charset="0"/>
                <a:cs typeface="Cavolini" panose="03000502040302020204" pitchFamily="66" charset="0"/>
              </a:rPr>
              <a:t>Solve This Expression</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440567" y="2397476"/>
            <a:ext cx="3310865" cy="954107"/>
          </a:xfrm>
          <a:prstGeom prst="rect">
            <a:avLst/>
          </a:prstGeom>
          <a:noFill/>
        </p:spPr>
        <p:txBody>
          <a:bodyPr wrap="square" lIns="91440" tIns="45720" rIns="91440" bIns="45720" rtlCol="0" anchor="ctr">
            <a:spAutoFit/>
          </a:bodyPr>
          <a:lstStyle/>
          <a:p>
            <a:pPr algn="ctr"/>
            <a:r>
              <a:rPr lang="en-US" sz="2800" dirty="0">
                <a:latin typeface="Cavolini" panose="03000502040302020204" pitchFamily="66" charset="0"/>
                <a:cs typeface="Cavolini" panose="03000502040302020204" pitchFamily="66" charset="0"/>
              </a:rPr>
              <a:t>Smallest Product</a:t>
            </a:r>
          </a:p>
        </p:txBody>
      </p:sp>
      <p:sp>
        <p:nvSpPr>
          <p:cNvPr id="30" name="TextBox 29">
            <a:extLst>
              <a:ext uri="{FF2B5EF4-FFF2-40B4-BE49-F238E27FC236}">
                <a16:creationId xmlns:a16="http://schemas.microsoft.com/office/drawing/2014/main" id="{294FD586-2A6D-1F49-BBA2-0AEBB048D81F}"/>
              </a:ext>
            </a:extLst>
          </p:cNvPr>
          <p:cNvSpPr txBox="1"/>
          <p:nvPr/>
        </p:nvSpPr>
        <p:spPr>
          <a:xfrm>
            <a:off x="4550058" y="3626591"/>
            <a:ext cx="3182178" cy="954107"/>
          </a:xfrm>
          <a:prstGeom prst="rect">
            <a:avLst/>
          </a:prstGeom>
          <a:noFill/>
        </p:spPr>
        <p:txBody>
          <a:bodyPr wrap="square" lIns="91440" tIns="45720" rIns="91440" bIns="45720" rtlCol="0" anchor="ctr">
            <a:spAutoFit/>
          </a:bodyPr>
          <a:lstStyle/>
          <a:p>
            <a:pPr algn="ctr"/>
            <a:r>
              <a:rPr lang="en-US" sz="2800" dirty="0">
                <a:latin typeface="Cavolini" panose="03000502040302020204" pitchFamily="66" charset="0"/>
                <a:cs typeface="Cavolini" panose="03000502040302020204" pitchFamily="66" charset="0"/>
              </a:rPr>
              <a:t>Largest Product</a:t>
            </a:r>
          </a:p>
        </p:txBody>
      </p:sp>
      <p:sp>
        <p:nvSpPr>
          <p:cNvPr id="31" name="TextBox 30">
            <a:extLst>
              <a:ext uri="{FF2B5EF4-FFF2-40B4-BE49-F238E27FC236}">
                <a16:creationId xmlns:a16="http://schemas.microsoft.com/office/drawing/2014/main" id="{18EF3EE5-2113-9446-82CB-BCA99BF9822E}"/>
              </a:ext>
            </a:extLst>
          </p:cNvPr>
          <p:cNvSpPr txBox="1"/>
          <p:nvPr/>
        </p:nvSpPr>
        <p:spPr>
          <a:xfrm>
            <a:off x="4685612" y="4839084"/>
            <a:ext cx="2915605" cy="954107"/>
          </a:xfrm>
          <a:prstGeom prst="rect">
            <a:avLst/>
          </a:prstGeom>
          <a:noFill/>
        </p:spPr>
        <p:txBody>
          <a:bodyPr wrap="square" rtlCol="0" anchor="ctr">
            <a:spAutoFit/>
          </a:bodyPr>
          <a:lstStyle/>
          <a:p>
            <a:pPr algn="ctr"/>
            <a:r>
              <a:rPr lang="en-US" sz="2800" dirty="0">
                <a:latin typeface="Cavolini" panose="03000502040302020204" pitchFamily="66" charset="0"/>
                <a:cs typeface="Cavolini" panose="03000502040302020204" pitchFamily="66" charset="0"/>
              </a:rPr>
              <a:t>Closest to 100</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panose="03000502040302020204" pitchFamily="66" charset="0"/>
                <a:cs typeface="Cavolini" panose="03000502040302020204" pitchFamily="66" charset="0"/>
              </a:rPr>
              <a:t>Mental Math &amp; Estimation</a:t>
            </a:r>
          </a:p>
        </p:txBody>
      </p:sp>
    </p:spTree>
    <p:extLst>
      <p:ext uri="{BB962C8B-B14F-4D97-AF65-F5344CB8AC3E}">
        <p14:creationId xmlns:p14="http://schemas.microsoft.com/office/powerpoint/2010/main" val="1050804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3138802" cy="420564"/>
          </a:xfrm>
          <a:prstGeom prst="rect">
            <a:avLst/>
          </a:prstGeom>
          <a:solidFill>
            <a:schemeClr val="accent2"/>
          </a:solidFill>
          <a:ln w="28575">
            <a:solidFill>
              <a:schemeClr val="accent4">
                <a:lumMod val="75000"/>
              </a:schemeClr>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Learning Intention</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LI</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3626B98B-2EAD-41FA-BADD-27A04493CACB}"/>
              </a:ext>
            </a:extLst>
          </p:cNvPr>
          <p:cNvGrpSpPr/>
          <p:nvPr/>
        </p:nvGrpSpPr>
        <p:grpSpPr>
          <a:xfrm>
            <a:off x="2365745" y="1775612"/>
            <a:ext cx="7505503" cy="3289698"/>
            <a:chOff x="2188832" y="1427543"/>
            <a:chExt cx="7505503" cy="3289698"/>
          </a:xfrm>
          <a:solidFill>
            <a:schemeClr val="accent2"/>
          </a:solidFill>
        </p:grpSpPr>
        <p:sp>
          <p:nvSpPr>
            <p:cNvPr id="6" name="Freeform: Shape 5">
              <a:extLst>
                <a:ext uri="{FF2B5EF4-FFF2-40B4-BE49-F238E27FC236}">
                  <a16:creationId xmlns:a16="http://schemas.microsoft.com/office/drawing/2014/main" id="{A6B28A73-54A0-479F-868F-D3B9EC0EDFF5}"/>
                </a:ext>
              </a:extLst>
            </p:cNvPr>
            <p:cNvSpPr/>
            <p:nvPr/>
          </p:nvSpPr>
          <p:spPr>
            <a:xfrm>
              <a:off x="2188832" y="1427543"/>
              <a:ext cx="7505503" cy="3289698"/>
            </a:xfrm>
            <a:custGeom>
              <a:avLst/>
              <a:gdLst/>
              <a:ahLst/>
              <a:cxnLst/>
              <a:rect l="0" t="0" r="0" b="0"/>
              <a:pathLst>
                <a:path w="7505503" h="3289698">
                  <a:moveTo>
                    <a:pt x="0" y="0"/>
                  </a:moveTo>
                  <a:lnTo>
                    <a:pt x="7505502" y="0"/>
                  </a:lnTo>
                  <a:lnTo>
                    <a:pt x="7505502" y="3289697"/>
                  </a:lnTo>
                  <a:lnTo>
                    <a:pt x="0" y="3289697"/>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05200160-CD7B-42C1-881E-D3E8C64D57A8}"/>
                </a:ext>
              </a:extLst>
            </p:cNvPr>
            <p:cNvSpPr txBox="1"/>
            <p:nvPr/>
          </p:nvSpPr>
          <p:spPr>
            <a:xfrm>
              <a:off x="2385915" y="2203768"/>
              <a:ext cx="7066344" cy="1754326"/>
            </a:xfrm>
            <a:prstGeom prst="rect">
              <a:avLst/>
            </a:prstGeom>
            <a:grpFill/>
          </p:spPr>
          <p:txBody>
            <a:bodyPr vert="horz" wrap="square" lIns="91440" tIns="45720" rIns="91440" bIns="45720" rtlCol="0" anchor="t">
              <a:spAutoFit/>
            </a:bodyPr>
            <a:lstStyle/>
            <a:p>
              <a:pPr algn="ctr"/>
              <a:r>
                <a:rPr lang="en-US" sz="3600" dirty="0">
                  <a:solidFill>
                    <a:schemeClr val="bg1"/>
                  </a:solidFill>
                  <a:latin typeface="Cavolini" panose="03000502040302020204" pitchFamily="66" charset="0"/>
                  <a:cs typeface="Cavolini" panose="03000502040302020204" pitchFamily="66" charset="0"/>
                </a:rPr>
                <a:t>Multiplying decimal numbers by whole numbers</a:t>
              </a:r>
            </a:p>
          </p:txBody>
        </p:sp>
      </p:grpSp>
    </p:spTree>
    <p:extLst>
      <p:ext uri="{BB962C8B-B14F-4D97-AF65-F5344CB8AC3E}">
        <p14:creationId xmlns:p14="http://schemas.microsoft.com/office/powerpoint/2010/main" val="322380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462953" y="1178842"/>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How would you solve this?</a:t>
            </a:r>
          </a:p>
        </p:txBody>
      </p:sp>
      <p:sp>
        <p:nvSpPr>
          <p:cNvPr id="5" name="TextBox 4">
            <a:extLst>
              <a:ext uri="{FF2B5EF4-FFF2-40B4-BE49-F238E27FC236}">
                <a16:creationId xmlns:a16="http://schemas.microsoft.com/office/drawing/2014/main" id="{3AFDB5A4-8BC0-4B8D-B60B-77A04BD4F457}"/>
              </a:ext>
            </a:extLst>
          </p:cNvPr>
          <p:cNvSpPr txBox="1"/>
          <p:nvPr/>
        </p:nvSpPr>
        <p:spPr>
          <a:xfrm>
            <a:off x="4035373" y="2635631"/>
            <a:ext cx="4121254"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8800" dirty="0">
                <a:latin typeface="Cavolini" panose="03000502040302020204" pitchFamily="66" charset="0"/>
                <a:cs typeface="Cavolini" panose="03000502040302020204" pitchFamily="66" charset="0"/>
              </a:rPr>
              <a:t>12 x 8</a:t>
            </a:r>
            <a:endParaRPr lang="en-CA" sz="8800" dirty="0">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873C115A-F8FA-4D32-B5D4-A68A8E5C2E13}"/>
              </a:ext>
            </a:extLst>
          </p:cNvPr>
          <p:cNvSpPr txBox="1"/>
          <p:nvPr/>
        </p:nvSpPr>
        <p:spPr>
          <a:xfrm>
            <a:off x="8741380" y="4684263"/>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Can you solve it another way?</a:t>
            </a:r>
          </a:p>
        </p:txBody>
      </p:sp>
      <p:sp>
        <p:nvSpPr>
          <p:cNvPr id="14" name="TextBox 13">
            <a:extLst>
              <a:ext uri="{FF2B5EF4-FFF2-40B4-BE49-F238E27FC236}">
                <a16:creationId xmlns:a16="http://schemas.microsoft.com/office/drawing/2014/main" id="{7CB93673-C54E-4939-BA88-0C42A1B1EFC1}"/>
              </a:ext>
            </a:extLst>
          </p:cNvPr>
          <p:cNvSpPr txBox="1"/>
          <p:nvPr/>
        </p:nvSpPr>
        <p:spPr>
          <a:xfrm>
            <a:off x="1087669" y="130811"/>
            <a:ext cx="3295531"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18384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462953" y="1178842"/>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How would you solve this?</a:t>
            </a:r>
          </a:p>
        </p:txBody>
      </p:sp>
      <p:sp>
        <p:nvSpPr>
          <p:cNvPr id="5" name="TextBox 4">
            <a:extLst>
              <a:ext uri="{FF2B5EF4-FFF2-40B4-BE49-F238E27FC236}">
                <a16:creationId xmlns:a16="http://schemas.microsoft.com/office/drawing/2014/main" id="{3AFDB5A4-8BC0-4B8D-B60B-77A04BD4F457}"/>
              </a:ext>
            </a:extLst>
          </p:cNvPr>
          <p:cNvSpPr txBox="1"/>
          <p:nvPr/>
        </p:nvSpPr>
        <p:spPr>
          <a:xfrm>
            <a:off x="4035373" y="2635631"/>
            <a:ext cx="412125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7200" dirty="0">
                <a:latin typeface="Cavolini" panose="03000502040302020204" pitchFamily="66" charset="0"/>
                <a:cs typeface="Cavolini" panose="03000502040302020204" pitchFamily="66" charset="0"/>
              </a:rPr>
              <a:t>12 x 0.8</a:t>
            </a:r>
            <a:endParaRPr lang="en-CA" sz="7200" dirty="0">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873C115A-F8FA-4D32-B5D4-A68A8E5C2E13}"/>
              </a:ext>
            </a:extLst>
          </p:cNvPr>
          <p:cNvSpPr txBox="1"/>
          <p:nvPr/>
        </p:nvSpPr>
        <p:spPr>
          <a:xfrm>
            <a:off x="8741380" y="4684263"/>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Can you solve it another way?</a:t>
            </a:r>
          </a:p>
        </p:txBody>
      </p:sp>
      <p:sp>
        <p:nvSpPr>
          <p:cNvPr id="9" name="TextBox 8">
            <a:extLst>
              <a:ext uri="{FF2B5EF4-FFF2-40B4-BE49-F238E27FC236}">
                <a16:creationId xmlns:a16="http://schemas.microsoft.com/office/drawing/2014/main" id="{2077C92F-B01A-4687-945F-8C53149E82A4}"/>
              </a:ext>
            </a:extLst>
          </p:cNvPr>
          <p:cNvSpPr txBox="1"/>
          <p:nvPr/>
        </p:nvSpPr>
        <p:spPr>
          <a:xfrm>
            <a:off x="1087670" y="130811"/>
            <a:ext cx="3295532"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702633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61665"/>
          </a:xfrm>
          <a:prstGeom prst="rect">
            <a:avLst/>
          </a:prstGeom>
          <a:solidFill>
            <a:schemeClr val="accent2"/>
          </a:solidFill>
          <a:ln w="28575">
            <a:solidFill>
              <a:schemeClr val="accent4">
                <a:lumMod val="75000"/>
              </a:schemeClr>
            </a:solidFill>
          </a:ln>
        </p:spPr>
        <p:txBody>
          <a:bodyPr wrap="square" rtlCol="0">
            <a:spAutoFit/>
          </a:bodyPr>
          <a:lstStyle/>
          <a:p>
            <a:pPr algn="ctr"/>
            <a:r>
              <a:rPr lang="en-US" sz="2400">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749956" y="1254275"/>
            <a:ext cx="3494498" cy="400110"/>
          </a:xfrm>
          <a:prstGeom prst="rect">
            <a:avLst/>
          </a:prstGeom>
          <a:noFill/>
        </p:spPr>
        <p:txBody>
          <a:bodyPr wrap="square" rtlCol="0">
            <a:spAutoFit/>
          </a:bodyPr>
          <a:lstStyle/>
          <a:p>
            <a:pPr algn="ctr"/>
            <a:r>
              <a:rPr lang="en-US" sz="2000" b="1">
                <a:latin typeface="Cavolini" panose="03000502040302020204" pitchFamily="66" charset="0"/>
                <a:cs typeface="Cavolini" panose="03000502040302020204" pitchFamily="66" charset="0"/>
              </a:rPr>
              <a:t>How would you solve it?</a:t>
            </a:r>
          </a:p>
        </p:txBody>
      </p:sp>
      <p:sp>
        <p:nvSpPr>
          <p:cNvPr id="6" name="Rounded Rectangle 5">
            <a:extLst>
              <a:ext uri="{FF2B5EF4-FFF2-40B4-BE49-F238E27FC236}">
                <a16:creationId xmlns:a16="http://schemas.microsoft.com/office/drawing/2014/main" id="{BA94F1CC-4083-7547-AB36-E53618DC60D3}"/>
              </a:ext>
            </a:extLst>
          </p:cNvPr>
          <p:cNvSpPr/>
          <p:nvPr/>
        </p:nvSpPr>
        <p:spPr>
          <a:xfrm>
            <a:off x="4895726" y="545910"/>
            <a:ext cx="2651484" cy="219729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3AFDB5A4-8BC0-4B8D-B60B-77A04BD4F457}"/>
              </a:ext>
            </a:extLst>
          </p:cNvPr>
          <p:cNvSpPr txBox="1"/>
          <p:nvPr/>
        </p:nvSpPr>
        <p:spPr>
          <a:xfrm>
            <a:off x="5696432" y="1104147"/>
            <a:ext cx="990208"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1400" dirty="0">
                <a:solidFill>
                  <a:schemeClr val="bg1"/>
                </a:solidFill>
                <a:latin typeface="Cavolini" panose="03000502040302020204" pitchFamily="66" charset="0"/>
                <a:cs typeface="Cavolini" panose="03000502040302020204" pitchFamily="66" charset="0"/>
              </a:rPr>
              <a:t>3.1 x 16</a:t>
            </a:r>
          </a:p>
          <a:p>
            <a:pPr algn="ctr"/>
            <a:endParaRPr lang="en-CA" sz="1400" dirty="0">
              <a:solidFill>
                <a:schemeClr val="bg1"/>
              </a:solidFill>
              <a:latin typeface="Cavolini" panose="03000502040302020204" pitchFamily="66" charset="0"/>
              <a:cs typeface="Cavolini" panose="03000502040302020204" pitchFamily="66" charset="0"/>
            </a:endParaRPr>
          </a:p>
          <a:p>
            <a:pPr algn="ctr"/>
            <a:r>
              <a:rPr lang="en-CA" sz="1400" dirty="0">
                <a:solidFill>
                  <a:schemeClr val="bg1"/>
                </a:solidFill>
                <a:latin typeface="Cavolini" panose="03000502040302020204" pitchFamily="66" charset="0"/>
                <a:cs typeface="Cavolini" panose="03000502040302020204" pitchFamily="66" charset="0"/>
              </a:rPr>
              <a:t>17 x 0.4</a:t>
            </a:r>
          </a:p>
          <a:p>
            <a:pPr algn="ctr"/>
            <a:endParaRPr lang="en-CA" sz="1400" dirty="0">
              <a:solidFill>
                <a:schemeClr val="bg1"/>
              </a:solidFill>
              <a:latin typeface="Cavolini" panose="03000502040302020204" pitchFamily="66" charset="0"/>
              <a:cs typeface="Cavolini" panose="03000502040302020204" pitchFamily="66" charset="0"/>
            </a:endParaRPr>
          </a:p>
          <a:p>
            <a:pPr algn="ctr"/>
            <a:r>
              <a:rPr lang="en-CA" sz="1400" dirty="0">
                <a:solidFill>
                  <a:schemeClr val="bg1"/>
                </a:solidFill>
                <a:latin typeface="Cavolini" panose="03000502040302020204" pitchFamily="66" charset="0"/>
                <a:cs typeface="Cavolini" panose="03000502040302020204" pitchFamily="66" charset="0"/>
              </a:rPr>
              <a:t>1.5 x 12</a:t>
            </a:r>
          </a:p>
        </p:txBody>
      </p:sp>
      <p:sp>
        <p:nvSpPr>
          <p:cNvPr id="12" name="TextBox 11">
            <a:extLst>
              <a:ext uri="{FF2B5EF4-FFF2-40B4-BE49-F238E27FC236}">
                <a16:creationId xmlns:a16="http://schemas.microsoft.com/office/drawing/2014/main" id="{873C115A-F8FA-4D32-B5D4-A68A8E5C2E13}"/>
              </a:ext>
            </a:extLst>
          </p:cNvPr>
          <p:cNvSpPr txBox="1"/>
          <p:nvPr/>
        </p:nvSpPr>
        <p:spPr>
          <a:xfrm>
            <a:off x="7547212" y="1063203"/>
            <a:ext cx="4444262" cy="400110"/>
          </a:xfrm>
          <a:prstGeom prst="rect">
            <a:avLst/>
          </a:prstGeom>
          <a:noFill/>
        </p:spPr>
        <p:txBody>
          <a:bodyPr wrap="square" rtlCol="0">
            <a:spAutoFit/>
          </a:bodyPr>
          <a:lstStyle/>
          <a:p>
            <a:pPr algn="ctr"/>
            <a:r>
              <a:rPr lang="en-US" sz="2000" b="1">
                <a:latin typeface="Cavolini" panose="03000502040302020204" pitchFamily="66" charset="0"/>
                <a:cs typeface="Cavolini" panose="03000502040302020204" pitchFamily="66" charset="0"/>
              </a:rPr>
              <a:t>Can you solve it another way?</a:t>
            </a:r>
          </a:p>
        </p:txBody>
      </p:sp>
      <p:sp>
        <p:nvSpPr>
          <p:cNvPr id="9" name="TextBox 8">
            <a:extLst>
              <a:ext uri="{FF2B5EF4-FFF2-40B4-BE49-F238E27FC236}">
                <a16:creationId xmlns:a16="http://schemas.microsoft.com/office/drawing/2014/main" id="{E57E08B7-0239-4D5D-905A-CC5D3D57004A}"/>
              </a:ext>
            </a:extLst>
          </p:cNvPr>
          <p:cNvSpPr txBox="1"/>
          <p:nvPr/>
        </p:nvSpPr>
        <p:spPr>
          <a:xfrm>
            <a:off x="1087670" y="130811"/>
            <a:ext cx="315678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4" name="Rectangle 3">
            <a:extLst>
              <a:ext uri="{FF2B5EF4-FFF2-40B4-BE49-F238E27FC236}">
                <a16:creationId xmlns:a16="http://schemas.microsoft.com/office/drawing/2014/main" id="{20B8A434-0B00-7745-B601-254F7F88F5A8}"/>
              </a:ext>
            </a:extLst>
          </p:cNvPr>
          <p:cNvSpPr/>
          <p:nvPr/>
        </p:nvSpPr>
        <p:spPr>
          <a:xfrm>
            <a:off x="5004910" y="693871"/>
            <a:ext cx="2460930" cy="369332"/>
          </a:xfrm>
          <a:prstGeom prst="rect">
            <a:avLst/>
          </a:prstGeom>
        </p:spPr>
        <p:txBody>
          <a:bodyPr wrap="none">
            <a:spAutoFit/>
          </a:bodyPr>
          <a:lstStyle/>
          <a:p>
            <a:r>
              <a:rPr lang="en-US" b="1">
                <a:latin typeface="Cavolini" panose="03000502040302020204" pitchFamily="66" charset="0"/>
                <a:cs typeface="Cavolini" panose="03000502040302020204" pitchFamily="66" charset="0"/>
              </a:rPr>
              <a:t>Pick ONE of these:</a:t>
            </a:r>
            <a:endParaRPr lang="en-US">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158971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2"/>
          </a:solidFill>
          <a:ln w="28575">
            <a:solidFill>
              <a:srgbClr val="C55A1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811259"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1504682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255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341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2819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5" name="Freeform: Shape 4">
            <a:extLst>
              <a:ext uri="{FF2B5EF4-FFF2-40B4-BE49-F238E27FC236}">
                <a16:creationId xmlns:a16="http://schemas.microsoft.com/office/drawing/2014/main" id="{9B66568D-9342-4F79-B730-B53FC6FC5C62}"/>
              </a:ext>
            </a:extLst>
          </p:cNvPr>
          <p:cNvSpPr/>
          <p:nvPr/>
        </p:nvSpPr>
        <p:spPr>
          <a:xfrm>
            <a:off x="5731138" y="2700147"/>
            <a:ext cx="704673" cy="704674"/>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 name="Freeform: Shape 5">
            <a:extLst>
              <a:ext uri="{FF2B5EF4-FFF2-40B4-BE49-F238E27FC236}">
                <a16:creationId xmlns:a16="http://schemas.microsoft.com/office/drawing/2014/main" id="{C27B9071-6D66-4955-B61C-997B8FF78B57}"/>
              </a:ext>
            </a:extLst>
          </p:cNvPr>
          <p:cNvSpPr/>
          <p:nvPr/>
        </p:nvSpPr>
        <p:spPr>
          <a:xfrm>
            <a:off x="7840914" y="2724327"/>
            <a:ext cx="704673" cy="704673"/>
          </a:xfrm>
          <a:custGeom>
            <a:avLst/>
            <a:gdLst/>
            <a:ahLst/>
            <a:cxnLst/>
            <a:rect l="0" t="0" r="0" b="0"/>
            <a:pathLst>
              <a:path w="704673" h="704673">
                <a:moveTo>
                  <a:pt x="0" y="0"/>
                </a:moveTo>
                <a:lnTo>
                  <a:pt x="704672" y="0"/>
                </a:lnTo>
                <a:lnTo>
                  <a:pt x="704672" y="704672"/>
                </a:lnTo>
                <a:lnTo>
                  <a:pt x="0" y="704672"/>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Freeform: Shape 6">
            <a:extLst>
              <a:ext uri="{FF2B5EF4-FFF2-40B4-BE49-F238E27FC236}">
                <a16:creationId xmlns:a16="http://schemas.microsoft.com/office/drawing/2014/main" id="{341B3E3D-19EC-4C80-B7CC-71BE46F011CC}"/>
              </a:ext>
            </a:extLst>
          </p:cNvPr>
          <p:cNvSpPr/>
          <p:nvPr/>
        </p:nvSpPr>
        <p:spPr>
          <a:xfrm>
            <a:off x="4397784" y="2700147"/>
            <a:ext cx="704661" cy="704674"/>
          </a:xfrm>
          <a:custGeom>
            <a:avLst/>
            <a:gdLst/>
            <a:ahLst/>
            <a:cxnLst/>
            <a:rect l="0" t="0" r="0" b="0"/>
            <a:pathLst>
              <a:path w="704661" h="704674">
                <a:moveTo>
                  <a:pt x="0" y="0"/>
                </a:moveTo>
                <a:lnTo>
                  <a:pt x="704660" y="0"/>
                </a:lnTo>
                <a:lnTo>
                  <a:pt x="704660"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 name="Freeform: Shape 7">
            <a:extLst>
              <a:ext uri="{FF2B5EF4-FFF2-40B4-BE49-F238E27FC236}">
                <a16:creationId xmlns:a16="http://schemas.microsoft.com/office/drawing/2014/main" id="{22B15D42-EBBF-4D34-9147-433EB9F95E1D}"/>
              </a:ext>
            </a:extLst>
          </p:cNvPr>
          <p:cNvSpPr/>
          <p:nvPr/>
        </p:nvSpPr>
        <p:spPr>
          <a:xfrm>
            <a:off x="3491150" y="2700147"/>
            <a:ext cx="704673" cy="704674"/>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 name="TextBox 13">
            <a:extLst>
              <a:ext uri="{FF2B5EF4-FFF2-40B4-BE49-F238E27FC236}">
                <a16:creationId xmlns:a16="http://schemas.microsoft.com/office/drawing/2014/main" id="{6FCC5FAD-E7EF-434F-8445-3AA17A03F8A3}"/>
              </a:ext>
            </a:extLst>
          </p:cNvPr>
          <p:cNvSpPr txBox="1"/>
          <p:nvPr/>
        </p:nvSpPr>
        <p:spPr>
          <a:xfrm>
            <a:off x="5201588" y="2472321"/>
            <a:ext cx="3343999" cy="1200329"/>
          </a:xfrm>
          <a:prstGeom prst="rect">
            <a:avLst/>
          </a:prstGeom>
          <a:noFill/>
        </p:spPr>
        <p:txBody>
          <a:bodyPr wrap="square">
            <a:spAutoFit/>
          </a:bodyPr>
          <a:lstStyle/>
          <a:p>
            <a:r>
              <a:rPr lang="en-CA" sz="7200" dirty="0">
                <a:solidFill>
                  <a:srgbClr val="000000"/>
                </a:solidFill>
                <a:latin typeface="Cavolini" panose="03000502040302020204" pitchFamily="66" charset="0"/>
                <a:cs typeface="Cavolini" panose="03000502040302020204" pitchFamily="66" charset="0"/>
              </a:rPr>
              <a:t>.    x</a:t>
            </a:r>
          </a:p>
        </p:txBody>
      </p:sp>
      <p:sp>
        <p:nvSpPr>
          <p:cNvPr id="18" name="TextBox 17">
            <a:extLst>
              <a:ext uri="{FF2B5EF4-FFF2-40B4-BE49-F238E27FC236}">
                <a16:creationId xmlns:a16="http://schemas.microsoft.com/office/drawing/2014/main" id="{ED8FF532-05D9-4ED6-A7B1-5E52AA6F08A8}"/>
              </a:ext>
            </a:extLst>
          </p:cNvPr>
          <p:cNvSpPr txBox="1"/>
          <p:nvPr/>
        </p:nvSpPr>
        <p:spPr>
          <a:xfrm>
            <a:off x="3843486" y="383280"/>
            <a:ext cx="7588395" cy="1200329"/>
          </a:xfrm>
          <a:prstGeom prst="rect">
            <a:avLst/>
          </a:prstGeom>
          <a:noFill/>
        </p:spPr>
        <p:txBody>
          <a:bodyPr wrap="square" lIns="91440" tIns="45720" rIns="91440" bIns="45720" anchor="t">
            <a:spAutoFit/>
          </a:bodyPr>
          <a:lstStyle/>
          <a:p>
            <a:r>
              <a:rPr lang="en-US" sz="2400" dirty="0">
                <a:latin typeface="Cavolini" panose="03000502040302020204" pitchFamily="66" charset="0"/>
                <a:cs typeface="Cavolini" panose="03000502040302020204" pitchFamily="66" charset="0"/>
              </a:rPr>
              <a:t>Using the digits 2-9 create two numbers that have </a:t>
            </a:r>
            <a:r>
              <a:rPr lang="en-US" sz="2400" b="1" dirty="0">
                <a:latin typeface="Cavolini" panose="03000502040302020204" pitchFamily="66" charset="0"/>
                <a:cs typeface="Cavolini" panose="03000502040302020204" pitchFamily="66" charset="0"/>
              </a:rPr>
              <a:t>the smallest possible product. </a:t>
            </a:r>
            <a:r>
              <a:rPr lang="en-US" sz="2400" dirty="0">
                <a:latin typeface="Cavolini" panose="03000502040302020204" pitchFamily="66" charset="0"/>
                <a:cs typeface="Cavolini" panose="03000502040302020204" pitchFamily="66" charset="0"/>
              </a:rPr>
              <a:t>Use each digit only once.</a:t>
            </a:r>
            <a:endParaRPr lang="en-US" sz="2400" b="1" dirty="0">
              <a:latin typeface="Cavolini" panose="03000502040302020204" pitchFamily="66" charset="0"/>
              <a:cs typeface="Cavolini" panose="03000502040302020204" pitchFamily="66" charset="0"/>
            </a:endParaRPr>
          </a:p>
        </p:txBody>
      </p:sp>
      <p:grpSp>
        <p:nvGrpSpPr>
          <p:cNvPr id="19" name="Group 18">
            <a:extLst>
              <a:ext uri="{FF2B5EF4-FFF2-40B4-BE49-F238E27FC236}">
                <a16:creationId xmlns:a16="http://schemas.microsoft.com/office/drawing/2014/main" id="{2480FE90-AB21-4FDC-B82C-53B9328CAD8D}"/>
              </a:ext>
            </a:extLst>
          </p:cNvPr>
          <p:cNvGrpSpPr/>
          <p:nvPr/>
        </p:nvGrpSpPr>
        <p:grpSpPr>
          <a:xfrm>
            <a:off x="332585" y="1704892"/>
            <a:ext cx="436893" cy="445537"/>
            <a:chOff x="8961088" y="6365223"/>
            <a:chExt cx="436893" cy="445537"/>
          </a:xfrm>
        </p:grpSpPr>
        <p:sp>
          <p:nvSpPr>
            <p:cNvPr id="20" name="Freeform: Shape 19">
              <a:extLst>
                <a:ext uri="{FF2B5EF4-FFF2-40B4-BE49-F238E27FC236}">
                  <a16:creationId xmlns:a16="http://schemas.microsoft.com/office/drawing/2014/main" id="{07F742E2-00AA-499B-A89E-FE8D1D697BFD}"/>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 name="TextBox 20">
              <a:extLst>
                <a:ext uri="{FF2B5EF4-FFF2-40B4-BE49-F238E27FC236}">
                  <a16:creationId xmlns:a16="http://schemas.microsoft.com/office/drawing/2014/main" id="{028127A6-0814-4820-B68F-A5CE6BA488E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3" name="Group 22">
            <a:extLst>
              <a:ext uri="{FF2B5EF4-FFF2-40B4-BE49-F238E27FC236}">
                <a16:creationId xmlns:a16="http://schemas.microsoft.com/office/drawing/2014/main" id="{40738157-46C7-4E27-886A-B549B57DE8A2}"/>
              </a:ext>
            </a:extLst>
          </p:cNvPr>
          <p:cNvGrpSpPr/>
          <p:nvPr/>
        </p:nvGrpSpPr>
        <p:grpSpPr>
          <a:xfrm>
            <a:off x="341205" y="2271558"/>
            <a:ext cx="436213" cy="426306"/>
            <a:chOff x="8961050" y="5848303"/>
            <a:chExt cx="436213" cy="426306"/>
          </a:xfrm>
        </p:grpSpPr>
        <p:sp>
          <p:nvSpPr>
            <p:cNvPr id="24" name="Freeform: Shape 23">
              <a:extLst>
                <a:ext uri="{FF2B5EF4-FFF2-40B4-BE49-F238E27FC236}">
                  <a16:creationId xmlns:a16="http://schemas.microsoft.com/office/drawing/2014/main" id="{CFD868D8-FEC5-4A84-AB7B-2E7A2B163BEE}"/>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 name="TextBox 24">
              <a:extLst>
                <a:ext uri="{FF2B5EF4-FFF2-40B4-BE49-F238E27FC236}">
                  <a16:creationId xmlns:a16="http://schemas.microsoft.com/office/drawing/2014/main" id="{0A1D8CAE-9901-46FF-833C-8FD4FE5DE4C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6" name="Group 25">
            <a:extLst>
              <a:ext uri="{FF2B5EF4-FFF2-40B4-BE49-F238E27FC236}">
                <a16:creationId xmlns:a16="http://schemas.microsoft.com/office/drawing/2014/main" id="{AE8AED7D-84BF-4D8E-B25A-F8B2C9733081}"/>
              </a:ext>
            </a:extLst>
          </p:cNvPr>
          <p:cNvGrpSpPr/>
          <p:nvPr/>
        </p:nvGrpSpPr>
        <p:grpSpPr>
          <a:xfrm>
            <a:off x="336416" y="2801622"/>
            <a:ext cx="441002" cy="422459"/>
            <a:chOff x="8518241" y="5857535"/>
            <a:chExt cx="441002" cy="422459"/>
          </a:xfrm>
        </p:grpSpPr>
        <p:sp>
          <p:nvSpPr>
            <p:cNvPr id="28" name="Freeform: Shape 27">
              <a:extLst>
                <a:ext uri="{FF2B5EF4-FFF2-40B4-BE49-F238E27FC236}">
                  <a16:creationId xmlns:a16="http://schemas.microsoft.com/office/drawing/2014/main" id="{23D83959-020F-4761-83CE-EB72C4B1D8E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 name="TextBox 28">
              <a:extLst>
                <a:ext uri="{FF2B5EF4-FFF2-40B4-BE49-F238E27FC236}">
                  <a16:creationId xmlns:a16="http://schemas.microsoft.com/office/drawing/2014/main" id="{E1F1A3E8-CE04-4298-AF5E-96DDC873D53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0" name="Group 29">
            <a:extLst>
              <a:ext uri="{FF2B5EF4-FFF2-40B4-BE49-F238E27FC236}">
                <a16:creationId xmlns:a16="http://schemas.microsoft.com/office/drawing/2014/main" id="{D16C681F-C6A3-426C-A9A8-A725C4837F86}"/>
              </a:ext>
            </a:extLst>
          </p:cNvPr>
          <p:cNvGrpSpPr/>
          <p:nvPr/>
        </p:nvGrpSpPr>
        <p:grpSpPr>
          <a:xfrm>
            <a:off x="339690" y="3347653"/>
            <a:ext cx="420468" cy="445537"/>
            <a:chOff x="9394010" y="6365223"/>
            <a:chExt cx="420468" cy="445537"/>
          </a:xfrm>
        </p:grpSpPr>
        <p:sp>
          <p:nvSpPr>
            <p:cNvPr id="31" name="Freeform: Shape 30">
              <a:extLst>
                <a:ext uri="{FF2B5EF4-FFF2-40B4-BE49-F238E27FC236}">
                  <a16:creationId xmlns:a16="http://schemas.microsoft.com/office/drawing/2014/main" id="{E1F77A80-F24D-47DA-8002-59362830974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 name="TextBox 31">
              <a:extLst>
                <a:ext uri="{FF2B5EF4-FFF2-40B4-BE49-F238E27FC236}">
                  <a16:creationId xmlns:a16="http://schemas.microsoft.com/office/drawing/2014/main" id="{F131405E-DF0C-4F3A-8893-D651A7E3515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3" name="Group 32">
            <a:extLst>
              <a:ext uri="{FF2B5EF4-FFF2-40B4-BE49-F238E27FC236}">
                <a16:creationId xmlns:a16="http://schemas.microsoft.com/office/drawing/2014/main" id="{828DDF60-6E51-4FF4-8D0B-437F37DFF191}"/>
              </a:ext>
            </a:extLst>
          </p:cNvPr>
          <p:cNvGrpSpPr/>
          <p:nvPr/>
        </p:nvGrpSpPr>
        <p:grpSpPr>
          <a:xfrm>
            <a:off x="339690" y="3895852"/>
            <a:ext cx="427999" cy="426306"/>
            <a:chOff x="9394434" y="5848303"/>
            <a:chExt cx="427999" cy="426306"/>
          </a:xfrm>
        </p:grpSpPr>
        <p:sp>
          <p:nvSpPr>
            <p:cNvPr id="34" name="Freeform: Shape 33">
              <a:extLst>
                <a:ext uri="{FF2B5EF4-FFF2-40B4-BE49-F238E27FC236}">
                  <a16:creationId xmlns:a16="http://schemas.microsoft.com/office/drawing/2014/main" id="{1C10025A-0AC0-44B2-8312-7941034FECC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 name="TextBox 34">
              <a:extLst>
                <a:ext uri="{FF2B5EF4-FFF2-40B4-BE49-F238E27FC236}">
                  <a16:creationId xmlns:a16="http://schemas.microsoft.com/office/drawing/2014/main" id="{82D344B6-6F0F-41EB-AB0D-BAFCD80834B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6" name="Group 35">
            <a:extLst>
              <a:ext uri="{FF2B5EF4-FFF2-40B4-BE49-F238E27FC236}">
                <a16:creationId xmlns:a16="http://schemas.microsoft.com/office/drawing/2014/main" id="{C6AB6757-8614-4ADB-854F-EA0DC7F74637}"/>
              </a:ext>
            </a:extLst>
          </p:cNvPr>
          <p:cNvGrpSpPr/>
          <p:nvPr/>
        </p:nvGrpSpPr>
        <p:grpSpPr>
          <a:xfrm>
            <a:off x="332293" y="4425620"/>
            <a:ext cx="441002" cy="450148"/>
            <a:chOff x="8518241" y="5322151"/>
            <a:chExt cx="441002" cy="450148"/>
          </a:xfrm>
        </p:grpSpPr>
        <p:sp>
          <p:nvSpPr>
            <p:cNvPr id="37" name="Freeform: Shape 36">
              <a:extLst>
                <a:ext uri="{FF2B5EF4-FFF2-40B4-BE49-F238E27FC236}">
                  <a16:creationId xmlns:a16="http://schemas.microsoft.com/office/drawing/2014/main" id="{F0532666-8A88-4199-A755-2E1FF18D49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 name="TextBox 37">
              <a:extLst>
                <a:ext uri="{FF2B5EF4-FFF2-40B4-BE49-F238E27FC236}">
                  <a16:creationId xmlns:a16="http://schemas.microsoft.com/office/drawing/2014/main" id="{62C55E33-337D-4DFE-9962-DBEAAE0CFF8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9" name="Group 38">
            <a:extLst>
              <a:ext uri="{FF2B5EF4-FFF2-40B4-BE49-F238E27FC236}">
                <a16:creationId xmlns:a16="http://schemas.microsoft.com/office/drawing/2014/main" id="{71AC3246-C4CB-45AB-93A6-2E545EA3F8A2}"/>
              </a:ext>
            </a:extLst>
          </p:cNvPr>
          <p:cNvGrpSpPr/>
          <p:nvPr/>
        </p:nvGrpSpPr>
        <p:grpSpPr>
          <a:xfrm>
            <a:off x="332990" y="4977998"/>
            <a:ext cx="444428" cy="444766"/>
            <a:chOff x="8961511" y="5322151"/>
            <a:chExt cx="444428" cy="444766"/>
          </a:xfrm>
        </p:grpSpPr>
        <p:sp>
          <p:nvSpPr>
            <p:cNvPr id="40" name="Freeform: Shape 39">
              <a:extLst>
                <a:ext uri="{FF2B5EF4-FFF2-40B4-BE49-F238E27FC236}">
                  <a16:creationId xmlns:a16="http://schemas.microsoft.com/office/drawing/2014/main" id="{AA9EC867-FAE3-40FE-91B6-61A086A0EFA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 name="TextBox 40">
              <a:extLst>
                <a:ext uri="{FF2B5EF4-FFF2-40B4-BE49-F238E27FC236}">
                  <a16:creationId xmlns:a16="http://schemas.microsoft.com/office/drawing/2014/main" id="{C4B7C671-B5EE-4F5D-A8DA-45680F7F19C6}"/>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2" name="Group 41">
            <a:extLst>
              <a:ext uri="{FF2B5EF4-FFF2-40B4-BE49-F238E27FC236}">
                <a16:creationId xmlns:a16="http://schemas.microsoft.com/office/drawing/2014/main" id="{97FF23A7-AB8C-4C0D-B2DB-79A2E93EA370}"/>
              </a:ext>
            </a:extLst>
          </p:cNvPr>
          <p:cNvGrpSpPr/>
          <p:nvPr/>
        </p:nvGrpSpPr>
        <p:grpSpPr>
          <a:xfrm>
            <a:off x="356119" y="5526613"/>
            <a:ext cx="427999" cy="444766"/>
            <a:chOff x="9403660" y="5322151"/>
            <a:chExt cx="427999" cy="444766"/>
          </a:xfrm>
        </p:grpSpPr>
        <p:sp>
          <p:nvSpPr>
            <p:cNvPr id="43" name="Freeform: Shape 42">
              <a:extLst>
                <a:ext uri="{FF2B5EF4-FFF2-40B4-BE49-F238E27FC236}">
                  <a16:creationId xmlns:a16="http://schemas.microsoft.com/office/drawing/2014/main" id="{7BB8460A-E763-4621-B38A-8D23C4E2217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 name="TextBox 43">
              <a:extLst>
                <a:ext uri="{FF2B5EF4-FFF2-40B4-BE49-F238E27FC236}">
                  <a16:creationId xmlns:a16="http://schemas.microsoft.com/office/drawing/2014/main" id="{71A8E051-B53F-4AE4-BE0F-729C52760F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5" name="Group 44">
            <a:extLst>
              <a:ext uri="{FF2B5EF4-FFF2-40B4-BE49-F238E27FC236}">
                <a16:creationId xmlns:a16="http://schemas.microsoft.com/office/drawing/2014/main" id="{BF8A3160-7BEB-410A-B75B-33EF1292663A}"/>
              </a:ext>
            </a:extLst>
          </p:cNvPr>
          <p:cNvGrpSpPr/>
          <p:nvPr/>
        </p:nvGrpSpPr>
        <p:grpSpPr>
          <a:xfrm>
            <a:off x="332585" y="1704892"/>
            <a:ext cx="436893" cy="445537"/>
            <a:chOff x="8961088" y="6365223"/>
            <a:chExt cx="436893" cy="445537"/>
          </a:xfrm>
        </p:grpSpPr>
        <p:sp>
          <p:nvSpPr>
            <p:cNvPr id="46" name="Freeform: Shape 45">
              <a:extLst>
                <a:ext uri="{FF2B5EF4-FFF2-40B4-BE49-F238E27FC236}">
                  <a16:creationId xmlns:a16="http://schemas.microsoft.com/office/drawing/2014/main" id="{4ED6CA70-59D7-407A-93CE-2A98DBA9685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7" name="TextBox 46">
              <a:extLst>
                <a:ext uri="{FF2B5EF4-FFF2-40B4-BE49-F238E27FC236}">
                  <a16:creationId xmlns:a16="http://schemas.microsoft.com/office/drawing/2014/main" id="{D6FF752E-41A2-4E3E-9104-4870E54B5D41}"/>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48" name="Group 47">
            <a:extLst>
              <a:ext uri="{FF2B5EF4-FFF2-40B4-BE49-F238E27FC236}">
                <a16:creationId xmlns:a16="http://schemas.microsoft.com/office/drawing/2014/main" id="{7EAFDBDE-A344-4515-A46F-F4E517911F09}"/>
              </a:ext>
            </a:extLst>
          </p:cNvPr>
          <p:cNvGrpSpPr/>
          <p:nvPr/>
        </p:nvGrpSpPr>
        <p:grpSpPr>
          <a:xfrm>
            <a:off x="332585" y="1704892"/>
            <a:ext cx="436893" cy="445537"/>
            <a:chOff x="8961088" y="6365223"/>
            <a:chExt cx="436893" cy="445537"/>
          </a:xfrm>
        </p:grpSpPr>
        <p:sp>
          <p:nvSpPr>
            <p:cNvPr id="49" name="Freeform: Shape 48">
              <a:extLst>
                <a:ext uri="{FF2B5EF4-FFF2-40B4-BE49-F238E27FC236}">
                  <a16:creationId xmlns:a16="http://schemas.microsoft.com/office/drawing/2014/main" id="{A4D43435-BE3E-4FF6-8FB8-9EFB320D7DA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0" name="TextBox 49">
              <a:extLst>
                <a:ext uri="{FF2B5EF4-FFF2-40B4-BE49-F238E27FC236}">
                  <a16:creationId xmlns:a16="http://schemas.microsoft.com/office/drawing/2014/main" id="{E8A99E0E-DAC1-41FD-B17B-E922146C679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1" name="Group 50">
            <a:extLst>
              <a:ext uri="{FF2B5EF4-FFF2-40B4-BE49-F238E27FC236}">
                <a16:creationId xmlns:a16="http://schemas.microsoft.com/office/drawing/2014/main" id="{FD91CB22-13A1-490B-97C2-A0F637A92578}"/>
              </a:ext>
            </a:extLst>
          </p:cNvPr>
          <p:cNvGrpSpPr/>
          <p:nvPr/>
        </p:nvGrpSpPr>
        <p:grpSpPr>
          <a:xfrm>
            <a:off x="332585" y="1704892"/>
            <a:ext cx="436893" cy="445537"/>
            <a:chOff x="8961088" y="6365223"/>
            <a:chExt cx="436893" cy="445537"/>
          </a:xfrm>
        </p:grpSpPr>
        <p:sp>
          <p:nvSpPr>
            <p:cNvPr id="52" name="Freeform: Shape 51">
              <a:extLst>
                <a:ext uri="{FF2B5EF4-FFF2-40B4-BE49-F238E27FC236}">
                  <a16:creationId xmlns:a16="http://schemas.microsoft.com/office/drawing/2014/main" id="{03801834-47BE-4B27-871B-1F5B6C53031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1F1BE540-4AD8-43B0-B839-657B1BA8EAA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4" name="Group 53">
            <a:extLst>
              <a:ext uri="{FF2B5EF4-FFF2-40B4-BE49-F238E27FC236}">
                <a16:creationId xmlns:a16="http://schemas.microsoft.com/office/drawing/2014/main" id="{B7095613-6414-4F19-910D-B5067557A1F8}"/>
              </a:ext>
            </a:extLst>
          </p:cNvPr>
          <p:cNvGrpSpPr/>
          <p:nvPr/>
        </p:nvGrpSpPr>
        <p:grpSpPr>
          <a:xfrm>
            <a:off x="332585" y="1704892"/>
            <a:ext cx="436893" cy="445537"/>
            <a:chOff x="8961088" y="6365223"/>
            <a:chExt cx="436893" cy="445537"/>
          </a:xfrm>
        </p:grpSpPr>
        <p:sp>
          <p:nvSpPr>
            <p:cNvPr id="55" name="Freeform: Shape 54">
              <a:extLst>
                <a:ext uri="{FF2B5EF4-FFF2-40B4-BE49-F238E27FC236}">
                  <a16:creationId xmlns:a16="http://schemas.microsoft.com/office/drawing/2014/main" id="{299BEBBA-87E8-4412-995B-248D2590499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6" name="TextBox 55">
              <a:extLst>
                <a:ext uri="{FF2B5EF4-FFF2-40B4-BE49-F238E27FC236}">
                  <a16:creationId xmlns:a16="http://schemas.microsoft.com/office/drawing/2014/main" id="{664A2B93-713B-452B-A413-5339FEA4A40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7" name="Group 56">
            <a:extLst>
              <a:ext uri="{FF2B5EF4-FFF2-40B4-BE49-F238E27FC236}">
                <a16:creationId xmlns:a16="http://schemas.microsoft.com/office/drawing/2014/main" id="{297F0A2E-FA95-44AE-BDF0-7CA123980262}"/>
              </a:ext>
            </a:extLst>
          </p:cNvPr>
          <p:cNvGrpSpPr/>
          <p:nvPr/>
        </p:nvGrpSpPr>
        <p:grpSpPr>
          <a:xfrm>
            <a:off x="332585" y="1704892"/>
            <a:ext cx="436893" cy="445537"/>
            <a:chOff x="8961088" y="6365223"/>
            <a:chExt cx="436893" cy="445537"/>
          </a:xfrm>
        </p:grpSpPr>
        <p:sp>
          <p:nvSpPr>
            <p:cNvPr id="58" name="Freeform: Shape 57">
              <a:extLst>
                <a:ext uri="{FF2B5EF4-FFF2-40B4-BE49-F238E27FC236}">
                  <a16:creationId xmlns:a16="http://schemas.microsoft.com/office/drawing/2014/main" id="{BBF314D9-5515-417C-9E7D-79C0484AD79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9" name="TextBox 58">
              <a:extLst>
                <a:ext uri="{FF2B5EF4-FFF2-40B4-BE49-F238E27FC236}">
                  <a16:creationId xmlns:a16="http://schemas.microsoft.com/office/drawing/2014/main" id="{F0AC7081-FE13-4B94-A73E-D1DAD3AD9AC8}"/>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0" name="Group 59">
            <a:extLst>
              <a:ext uri="{FF2B5EF4-FFF2-40B4-BE49-F238E27FC236}">
                <a16:creationId xmlns:a16="http://schemas.microsoft.com/office/drawing/2014/main" id="{97C16FEB-56CC-42BB-BB05-126A8FDF1E87}"/>
              </a:ext>
            </a:extLst>
          </p:cNvPr>
          <p:cNvGrpSpPr/>
          <p:nvPr/>
        </p:nvGrpSpPr>
        <p:grpSpPr>
          <a:xfrm>
            <a:off x="332585" y="1704892"/>
            <a:ext cx="436893" cy="445537"/>
            <a:chOff x="8961088" y="6365223"/>
            <a:chExt cx="436893" cy="445537"/>
          </a:xfrm>
        </p:grpSpPr>
        <p:sp>
          <p:nvSpPr>
            <p:cNvPr id="61" name="Freeform: Shape 60">
              <a:extLst>
                <a:ext uri="{FF2B5EF4-FFF2-40B4-BE49-F238E27FC236}">
                  <a16:creationId xmlns:a16="http://schemas.microsoft.com/office/drawing/2014/main" id="{B6BD0415-8ECB-4402-A919-B217B11947A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2" name="TextBox 61">
              <a:extLst>
                <a:ext uri="{FF2B5EF4-FFF2-40B4-BE49-F238E27FC236}">
                  <a16:creationId xmlns:a16="http://schemas.microsoft.com/office/drawing/2014/main" id="{8EFCA2C2-6BB4-407D-934D-74A22814BDA8}"/>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3" name="Group 62">
            <a:extLst>
              <a:ext uri="{FF2B5EF4-FFF2-40B4-BE49-F238E27FC236}">
                <a16:creationId xmlns:a16="http://schemas.microsoft.com/office/drawing/2014/main" id="{3A0E2E34-BBAF-4DBE-BAFD-ED6A790792C2}"/>
              </a:ext>
            </a:extLst>
          </p:cNvPr>
          <p:cNvGrpSpPr/>
          <p:nvPr/>
        </p:nvGrpSpPr>
        <p:grpSpPr>
          <a:xfrm>
            <a:off x="332585" y="1704892"/>
            <a:ext cx="436893" cy="445537"/>
            <a:chOff x="8961088" y="6365223"/>
            <a:chExt cx="436893" cy="445537"/>
          </a:xfrm>
        </p:grpSpPr>
        <p:sp>
          <p:nvSpPr>
            <p:cNvPr id="64" name="Freeform: Shape 63">
              <a:extLst>
                <a:ext uri="{FF2B5EF4-FFF2-40B4-BE49-F238E27FC236}">
                  <a16:creationId xmlns:a16="http://schemas.microsoft.com/office/drawing/2014/main" id="{2A3E570D-BEBF-4131-A2DF-EF3401633F0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5" name="TextBox 64">
              <a:extLst>
                <a:ext uri="{FF2B5EF4-FFF2-40B4-BE49-F238E27FC236}">
                  <a16:creationId xmlns:a16="http://schemas.microsoft.com/office/drawing/2014/main" id="{4C3E08E8-C092-4F57-BD85-10424B50EF3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6" name="Group 65">
            <a:extLst>
              <a:ext uri="{FF2B5EF4-FFF2-40B4-BE49-F238E27FC236}">
                <a16:creationId xmlns:a16="http://schemas.microsoft.com/office/drawing/2014/main" id="{F5C010AE-360E-482B-A66F-C4D8E96E9F86}"/>
              </a:ext>
            </a:extLst>
          </p:cNvPr>
          <p:cNvGrpSpPr/>
          <p:nvPr/>
        </p:nvGrpSpPr>
        <p:grpSpPr>
          <a:xfrm>
            <a:off x="332585" y="1704892"/>
            <a:ext cx="436893" cy="445537"/>
            <a:chOff x="8961088" y="6365223"/>
            <a:chExt cx="436893" cy="445537"/>
          </a:xfrm>
        </p:grpSpPr>
        <p:sp>
          <p:nvSpPr>
            <p:cNvPr id="67" name="Freeform: Shape 66">
              <a:extLst>
                <a:ext uri="{FF2B5EF4-FFF2-40B4-BE49-F238E27FC236}">
                  <a16:creationId xmlns:a16="http://schemas.microsoft.com/office/drawing/2014/main" id="{34AE869F-CC94-4058-A27D-3EDBA6164CC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8" name="TextBox 67">
              <a:extLst>
                <a:ext uri="{FF2B5EF4-FFF2-40B4-BE49-F238E27FC236}">
                  <a16:creationId xmlns:a16="http://schemas.microsoft.com/office/drawing/2014/main" id="{80633D8D-EFA6-4B09-9763-90EBEDA7D9AD}"/>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9" name="Group 68">
            <a:extLst>
              <a:ext uri="{FF2B5EF4-FFF2-40B4-BE49-F238E27FC236}">
                <a16:creationId xmlns:a16="http://schemas.microsoft.com/office/drawing/2014/main" id="{1EF31E9D-3F4F-4A85-A754-3C07F06027F2}"/>
              </a:ext>
            </a:extLst>
          </p:cNvPr>
          <p:cNvGrpSpPr/>
          <p:nvPr/>
        </p:nvGrpSpPr>
        <p:grpSpPr>
          <a:xfrm>
            <a:off x="332585" y="1704892"/>
            <a:ext cx="436893" cy="445537"/>
            <a:chOff x="8961088" y="6365223"/>
            <a:chExt cx="436893" cy="445537"/>
          </a:xfrm>
        </p:grpSpPr>
        <p:sp>
          <p:nvSpPr>
            <p:cNvPr id="70" name="Freeform: Shape 69">
              <a:extLst>
                <a:ext uri="{FF2B5EF4-FFF2-40B4-BE49-F238E27FC236}">
                  <a16:creationId xmlns:a16="http://schemas.microsoft.com/office/drawing/2014/main" id="{E5F0C8C3-5F89-4C15-9D15-16858C445BC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1" name="TextBox 70">
              <a:extLst>
                <a:ext uri="{FF2B5EF4-FFF2-40B4-BE49-F238E27FC236}">
                  <a16:creationId xmlns:a16="http://schemas.microsoft.com/office/drawing/2014/main" id="{3E3A3550-9A23-4864-8EFB-D1C8AB15A24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72" name="Group 71">
            <a:extLst>
              <a:ext uri="{FF2B5EF4-FFF2-40B4-BE49-F238E27FC236}">
                <a16:creationId xmlns:a16="http://schemas.microsoft.com/office/drawing/2014/main" id="{60F4D875-5C2A-40C9-8D76-17005A16B4C7}"/>
              </a:ext>
            </a:extLst>
          </p:cNvPr>
          <p:cNvGrpSpPr/>
          <p:nvPr/>
        </p:nvGrpSpPr>
        <p:grpSpPr>
          <a:xfrm>
            <a:off x="341205" y="2271558"/>
            <a:ext cx="436213" cy="426306"/>
            <a:chOff x="8961050" y="5848303"/>
            <a:chExt cx="436213" cy="426306"/>
          </a:xfrm>
        </p:grpSpPr>
        <p:sp>
          <p:nvSpPr>
            <p:cNvPr id="73" name="Freeform: Shape 72">
              <a:extLst>
                <a:ext uri="{FF2B5EF4-FFF2-40B4-BE49-F238E27FC236}">
                  <a16:creationId xmlns:a16="http://schemas.microsoft.com/office/drawing/2014/main" id="{F43CFB91-9600-48DD-8225-F60D527F9E7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4" name="TextBox 73">
              <a:extLst>
                <a:ext uri="{FF2B5EF4-FFF2-40B4-BE49-F238E27FC236}">
                  <a16:creationId xmlns:a16="http://schemas.microsoft.com/office/drawing/2014/main" id="{C3F9DDC2-C742-4CDC-B1D0-0F91F5BFAD6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75" name="Group 74">
            <a:extLst>
              <a:ext uri="{FF2B5EF4-FFF2-40B4-BE49-F238E27FC236}">
                <a16:creationId xmlns:a16="http://schemas.microsoft.com/office/drawing/2014/main" id="{057D501E-98D9-4481-97B3-EFA03DCBB71E}"/>
              </a:ext>
            </a:extLst>
          </p:cNvPr>
          <p:cNvGrpSpPr/>
          <p:nvPr/>
        </p:nvGrpSpPr>
        <p:grpSpPr>
          <a:xfrm>
            <a:off x="341205" y="2271558"/>
            <a:ext cx="436213" cy="426306"/>
            <a:chOff x="8961050" y="5848303"/>
            <a:chExt cx="436213" cy="426306"/>
          </a:xfrm>
        </p:grpSpPr>
        <p:sp>
          <p:nvSpPr>
            <p:cNvPr id="76" name="Freeform: Shape 75">
              <a:extLst>
                <a:ext uri="{FF2B5EF4-FFF2-40B4-BE49-F238E27FC236}">
                  <a16:creationId xmlns:a16="http://schemas.microsoft.com/office/drawing/2014/main" id="{44594933-8E92-4143-BA45-AABC4BEAB97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7" name="TextBox 76">
              <a:extLst>
                <a:ext uri="{FF2B5EF4-FFF2-40B4-BE49-F238E27FC236}">
                  <a16:creationId xmlns:a16="http://schemas.microsoft.com/office/drawing/2014/main" id="{9EFDA7C6-C2B6-420D-804C-B1ADAC4517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78" name="Group 77">
            <a:extLst>
              <a:ext uri="{FF2B5EF4-FFF2-40B4-BE49-F238E27FC236}">
                <a16:creationId xmlns:a16="http://schemas.microsoft.com/office/drawing/2014/main" id="{915A5965-640D-478B-9551-84F47A85F443}"/>
              </a:ext>
            </a:extLst>
          </p:cNvPr>
          <p:cNvGrpSpPr/>
          <p:nvPr/>
        </p:nvGrpSpPr>
        <p:grpSpPr>
          <a:xfrm>
            <a:off x="341205" y="2271558"/>
            <a:ext cx="436213" cy="426306"/>
            <a:chOff x="8961050" y="5848303"/>
            <a:chExt cx="436213" cy="426306"/>
          </a:xfrm>
        </p:grpSpPr>
        <p:sp>
          <p:nvSpPr>
            <p:cNvPr id="79" name="Freeform: Shape 78">
              <a:extLst>
                <a:ext uri="{FF2B5EF4-FFF2-40B4-BE49-F238E27FC236}">
                  <a16:creationId xmlns:a16="http://schemas.microsoft.com/office/drawing/2014/main" id="{868D2824-33D0-4BC8-8EE6-8646DB04952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0" name="TextBox 79">
              <a:extLst>
                <a:ext uri="{FF2B5EF4-FFF2-40B4-BE49-F238E27FC236}">
                  <a16:creationId xmlns:a16="http://schemas.microsoft.com/office/drawing/2014/main" id="{130C21AA-EBF0-40AF-97B9-45D3E7D4241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1" name="Group 80">
            <a:extLst>
              <a:ext uri="{FF2B5EF4-FFF2-40B4-BE49-F238E27FC236}">
                <a16:creationId xmlns:a16="http://schemas.microsoft.com/office/drawing/2014/main" id="{512FF480-9415-48C8-A4FD-DE261EBD9577}"/>
              </a:ext>
            </a:extLst>
          </p:cNvPr>
          <p:cNvGrpSpPr/>
          <p:nvPr/>
        </p:nvGrpSpPr>
        <p:grpSpPr>
          <a:xfrm>
            <a:off x="341205" y="2271558"/>
            <a:ext cx="436213" cy="426306"/>
            <a:chOff x="8961050" y="5848303"/>
            <a:chExt cx="436213" cy="426306"/>
          </a:xfrm>
        </p:grpSpPr>
        <p:sp>
          <p:nvSpPr>
            <p:cNvPr id="82" name="Freeform: Shape 81">
              <a:extLst>
                <a:ext uri="{FF2B5EF4-FFF2-40B4-BE49-F238E27FC236}">
                  <a16:creationId xmlns:a16="http://schemas.microsoft.com/office/drawing/2014/main" id="{9CB00DA9-D432-42A9-8C46-09A570751F49}"/>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3" name="TextBox 82">
              <a:extLst>
                <a:ext uri="{FF2B5EF4-FFF2-40B4-BE49-F238E27FC236}">
                  <a16:creationId xmlns:a16="http://schemas.microsoft.com/office/drawing/2014/main" id="{4A439132-CDAE-4C36-ACAA-BDCC90109DD6}"/>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4" name="Group 83">
            <a:extLst>
              <a:ext uri="{FF2B5EF4-FFF2-40B4-BE49-F238E27FC236}">
                <a16:creationId xmlns:a16="http://schemas.microsoft.com/office/drawing/2014/main" id="{3CEBE34E-A107-49C1-9199-4BA5F6B5ABF0}"/>
              </a:ext>
            </a:extLst>
          </p:cNvPr>
          <p:cNvGrpSpPr/>
          <p:nvPr/>
        </p:nvGrpSpPr>
        <p:grpSpPr>
          <a:xfrm>
            <a:off x="341205" y="2271558"/>
            <a:ext cx="436213" cy="426306"/>
            <a:chOff x="8961050" y="5848303"/>
            <a:chExt cx="436213" cy="426306"/>
          </a:xfrm>
        </p:grpSpPr>
        <p:sp>
          <p:nvSpPr>
            <p:cNvPr id="85" name="Freeform: Shape 84">
              <a:extLst>
                <a:ext uri="{FF2B5EF4-FFF2-40B4-BE49-F238E27FC236}">
                  <a16:creationId xmlns:a16="http://schemas.microsoft.com/office/drawing/2014/main" id="{3E4FACC9-89B2-4ACD-872D-05BB93FAA71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6" name="TextBox 85">
              <a:extLst>
                <a:ext uri="{FF2B5EF4-FFF2-40B4-BE49-F238E27FC236}">
                  <a16:creationId xmlns:a16="http://schemas.microsoft.com/office/drawing/2014/main" id="{75867043-433F-440A-B403-EF471DF767C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7" name="Group 86">
            <a:extLst>
              <a:ext uri="{FF2B5EF4-FFF2-40B4-BE49-F238E27FC236}">
                <a16:creationId xmlns:a16="http://schemas.microsoft.com/office/drawing/2014/main" id="{5E1DD4D3-81A2-4C39-A494-DB5F3C58DDB0}"/>
              </a:ext>
            </a:extLst>
          </p:cNvPr>
          <p:cNvGrpSpPr/>
          <p:nvPr/>
        </p:nvGrpSpPr>
        <p:grpSpPr>
          <a:xfrm>
            <a:off x="341205" y="2271558"/>
            <a:ext cx="436213" cy="426306"/>
            <a:chOff x="8961050" y="5848303"/>
            <a:chExt cx="436213" cy="426306"/>
          </a:xfrm>
        </p:grpSpPr>
        <p:sp>
          <p:nvSpPr>
            <p:cNvPr id="88" name="Freeform: Shape 87">
              <a:extLst>
                <a:ext uri="{FF2B5EF4-FFF2-40B4-BE49-F238E27FC236}">
                  <a16:creationId xmlns:a16="http://schemas.microsoft.com/office/drawing/2014/main" id="{44B55FFB-C686-4AE1-8E6F-7926EFB48B9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9" name="TextBox 88">
              <a:extLst>
                <a:ext uri="{FF2B5EF4-FFF2-40B4-BE49-F238E27FC236}">
                  <a16:creationId xmlns:a16="http://schemas.microsoft.com/office/drawing/2014/main" id="{567BDE0C-AE17-40EA-8102-EC38D7B62D1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0" name="Group 89">
            <a:extLst>
              <a:ext uri="{FF2B5EF4-FFF2-40B4-BE49-F238E27FC236}">
                <a16:creationId xmlns:a16="http://schemas.microsoft.com/office/drawing/2014/main" id="{193BAC59-4F31-4291-9401-446221A6A80C}"/>
              </a:ext>
            </a:extLst>
          </p:cNvPr>
          <p:cNvGrpSpPr/>
          <p:nvPr/>
        </p:nvGrpSpPr>
        <p:grpSpPr>
          <a:xfrm>
            <a:off x="341205" y="2271558"/>
            <a:ext cx="436213" cy="426306"/>
            <a:chOff x="8961050" y="5848303"/>
            <a:chExt cx="436213" cy="426306"/>
          </a:xfrm>
        </p:grpSpPr>
        <p:sp>
          <p:nvSpPr>
            <p:cNvPr id="91" name="Freeform: Shape 90">
              <a:extLst>
                <a:ext uri="{FF2B5EF4-FFF2-40B4-BE49-F238E27FC236}">
                  <a16:creationId xmlns:a16="http://schemas.microsoft.com/office/drawing/2014/main" id="{C92C61D9-C97E-4B90-A000-1A1092593B0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2" name="TextBox 91">
              <a:extLst>
                <a:ext uri="{FF2B5EF4-FFF2-40B4-BE49-F238E27FC236}">
                  <a16:creationId xmlns:a16="http://schemas.microsoft.com/office/drawing/2014/main" id="{7C2C3B2B-8CA8-454E-9306-4B9B5BBC1D19}"/>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3" name="Group 92">
            <a:extLst>
              <a:ext uri="{FF2B5EF4-FFF2-40B4-BE49-F238E27FC236}">
                <a16:creationId xmlns:a16="http://schemas.microsoft.com/office/drawing/2014/main" id="{B46FEAC3-3A49-4EEC-916C-39089B423B77}"/>
              </a:ext>
            </a:extLst>
          </p:cNvPr>
          <p:cNvGrpSpPr/>
          <p:nvPr/>
        </p:nvGrpSpPr>
        <p:grpSpPr>
          <a:xfrm>
            <a:off x="341205" y="2271558"/>
            <a:ext cx="436213" cy="426306"/>
            <a:chOff x="8961050" y="5848303"/>
            <a:chExt cx="436213" cy="426306"/>
          </a:xfrm>
        </p:grpSpPr>
        <p:sp>
          <p:nvSpPr>
            <p:cNvPr id="94" name="Freeform: Shape 93">
              <a:extLst>
                <a:ext uri="{FF2B5EF4-FFF2-40B4-BE49-F238E27FC236}">
                  <a16:creationId xmlns:a16="http://schemas.microsoft.com/office/drawing/2014/main" id="{12C6F8BE-ABFC-4F8F-A498-C1082C7D0D6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5" name="TextBox 94">
              <a:extLst>
                <a:ext uri="{FF2B5EF4-FFF2-40B4-BE49-F238E27FC236}">
                  <a16:creationId xmlns:a16="http://schemas.microsoft.com/office/drawing/2014/main" id="{72B4D318-F1C0-4806-8D7B-FBB5E235313B}"/>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6" name="Group 95">
            <a:extLst>
              <a:ext uri="{FF2B5EF4-FFF2-40B4-BE49-F238E27FC236}">
                <a16:creationId xmlns:a16="http://schemas.microsoft.com/office/drawing/2014/main" id="{549CB991-8094-44D4-8AA2-414809EDD6E5}"/>
              </a:ext>
            </a:extLst>
          </p:cNvPr>
          <p:cNvGrpSpPr/>
          <p:nvPr/>
        </p:nvGrpSpPr>
        <p:grpSpPr>
          <a:xfrm>
            <a:off x="341205" y="2259168"/>
            <a:ext cx="436213" cy="426306"/>
            <a:chOff x="8961050" y="5848303"/>
            <a:chExt cx="436213" cy="426306"/>
          </a:xfrm>
        </p:grpSpPr>
        <p:sp>
          <p:nvSpPr>
            <p:cNvPr id="97" name="Freeform: Shape 96">
              <a:extLst>
                <a:ext uri="{FF2B5EF4-FFF2-40B4-BE49-F238E27FC236}">
                  <a16:creationId xmlns:a16="http://schemas.microsoft.com/office/drawing/2014/main" id="{74C7DC77-68C9-44EE-9685-5624DED80895}"/>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8" name="TextBox 97">
              <a:extLst>
                <a:ext uri="{FF2B5EF4-FFF2-40B4-BE49-F238E27FC236}">
                  <a16:creationId xmlns:a16="http://schemas.microsoft.com/office/drawing/2014/main" id="{D9723B9B-D60D-490D-AC27-94B1540C0C13}"/>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9" name="Group 98">
            <a:extLst>
              <a:ext uri="{FF2B5EF4-FFF2-40B4-BE49-F238E27FC236}">
                <a16:creationId xmlns:a16="http://schemas.microsoft.com/office/drawing/2014/main" id="{4EBCD0B4-AA9E-4602-BBAA-D3C959E705A0}"/>
              </a:ext>
            </a:extLst>
          </p:cNvPr>
          <p:cNvGrpSpPr/>
          <p:nvPr/>
        </p:nvGrpSpPr>
        <p:grpSpPr>
          <a:xfrm>
            <a:off x="336416" y="2801622"/>
            <a:ext cx="441002" cy="422459"/>
            <a:chOff x="8518241" y="5857535"/>
            <a:chExt cx="441002" cy="422459"/>
          </a:xfrm>
        </p:grpSpPr>
        <p:sp>
          <p:nvSpPr>
            <p:cNvPr id="100" name="Freeform: Shape 99">
              <a:extLst>
                <a:ext uri="{FF2B5EF4-FFF2-40B4-BE49-F238E27FC236}">
                  <a16:creationId xmlns:a16="http://schemas.microsoft.com/office/drawing/2014/main" id="{5762A8AC-F906-4501-85D7-55E31CDFBAA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1" name="TextBox 100">
              <a:extLst>
                <a:ext uri="{FF2B5EF4-FFF2-40B4-BE49-F238E27FC236}">
                  <a16:creationId xmlns:a16="http://schemas.microsoft.com/office/drawing/2014/main" id="{54297C52-CAA9-4FA9-ADF4-13328A999CB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2" name="Group 101">
            <a:extLst>
              <a:ext uri="{FF2B5EF4-FFF2-40B4-BE49-F238E27FC236}">
                <a16:creationId xmlns:a16="http://schemas.microsoft.com/office/drawing/2014/main" id="{D9D2D882-636A-473C-8F70-DC6D9A581CE1}"/>
              </a:ext>
            </a:extLst>
          </p:cNvPr>
          <p:cNvGrpSpPr/>
          <p:nvPr/>
        </p:nvGrpSpPr>
        <p:grpSpPr>
          <a:xfrm>
            <a:off x="336416" y="2801622"/>
            <a:ext cx="441002" cy="422459"/>
            <a:chOff x="8518241" y="5857535"/>
            <a:chExt cx="441002" cy="422459"/>
          </a:xfrm>
        </p:grpSpPr>
        <p:sp>
          <p:nvSpPr>
            <p:cNvPr id="103" name="Freeform: Shape 102">
              <a:extLst>
                <a:ext uri="{FF2B5EF4-FFF2-40B4-BE49-F238E27FC236}">
                  <a16:creationId xmlns:a16="http://schemas.microsoft.com/office/drawing/2014/main" id="{F99D057B-D079-4856-83BF-A750927A5589}"/>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4" name="TextBox 103">
              <a:extLst>
                <a:ext uri="{FF2B5EF4-FFF2-40B4-BE49-F238E27FC236}">
                  <a16:creationId xmlns:a16="http://schemas.microsoft.com/office/drawing/2014/main" id="{7B941292-D39C-4512-A8BD-7843E4EA8F3D}"/>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5" name="Group 104">
            <a:extLst>
              <a:ext uri="{FF2B5EF4-FFF2-40B4-BE49-F238E27FC236}">
                <a16:creationId xmlns:a16="http://schemas.microsoft.com/office/drawing/2014/main" id="{73514E5C-7807-4C4F-AFEE-8979E449757C}"/>
              </a:ext>
            </a:extLst>
          </p:cNvPr>
          <p:cNvGrpSpPr/>
          <p:nvPr/>
        </p:nvGrpSpPr>
        <p:grpSpPr>
          <a:xfrm>
            <a:off x="336416" y="2801622"/>
            <a:ext cx="441002" cy="422459"/>
            <a:chOff x="8518241" y="5857535"/>
            <a:chExt cx="441002" cy="422459"/>
          </a:xfrm>
        </p:grpSpPr>
        <p:sp>
          <p:nvSpPr>
            <p:cNvPr id="106" name="Freeform: Shape 105">
              <a:extLst>
                <a:ext uri="{FF2B5EF4-FFF2-40B4-BE49-F238E27FC236}">
                  <a16:creationId xmlns:a16="http://schemas.microsoft.com/office/drawing/2014/main" id="{8EAC4FED-CB9F-4573-96A7-618C58FDA0B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7" name="TextBox 106">
              <a:extLst>
                <a:ext uri="{FF2B5EF4-FFF2-40B4-BE49-F238E27FC236}">
                  <a16:creationId xmlns:a16="http://schemas.microsoft.com/office/drawing/2014/main" id="{6E6AFFB7-B8C6-44DC-8E62-996C0D27C182}"/>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8" name="Group 107">
            <a:extLst>
              <a:ext uri="{FF2B5EF4-FFF2-40B4-BE49-F238E27FC236}">
                <a16:creationId xmlns:a16="http://schemas.microsoft.com/office/drawing/2014/main" id="{CD7F8D83-D671-44DE-937E-F69981758706}"/>
              </a:ext>
            </a:extLst>
          </p:cNvPr>
          <p:cNvGrpSpPr/>
          <p:nvPr/>
        </p:nvGrpSpPr>
        <p:grpSpPr>
          <a:xfrm>
            <a:off x="336416" y="2801622"/>
            <a:ext cx="441002" cy="422459"/>
            <a:chOff x="8518241" y="5857535"/>
            <a:chExt cx="441002" cy="422459"/>
          </a:xfrm>
        </p:grpSpPr>
        <p:sp>
          <p:nvSpPr>
            <p:cNvPr id="109" name="Freeform: Shape 108">
              <a:extLst>
                <a:ext uri="{FF2B5EF4-FFF2-40B4-BE49-F238E27FC236}">
                  <a16:creationId xmlns:a16="http://schemas.microsoft.com/office/drawing/2014/main" id="{074BEBD2-A518-44A1-84DB-C874931B9280}"/>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0" name="TextBox 109">
              <a:extLst>
                <a:ext uri="{FF2B5EF4-FFF2-40B4-BE49-F238E27FC236}">
                  <a16:creationId xmlns:a16="http://schemas.microsoft.com/office/drawing/2014/main" id="{8523E9C9-84DB-49D2-B039-1EC15FD6D1B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1" name="Group 110">
            <a:extLst>
              <a:ext uri="{FF2B5EF4-FFF2-40B4-BE49-F238E27FC236}">
                <a16:creationId xmlns:a16="http://schemas.microsoft.com/office/drawing/2014/main" id="{995A2B21-40D7-4770-8EB9-8121453EFBDF}"/>
              </a:ext>
            </a:extLst>
          </p:cNvPr>
          <p:cNvGrpSpPr/>
          <p:nvPr/>
        </p:nvGrpSpPr>
        <p:grpSpPr>
          <a:xfrm>
            <a:off x="336416" y="2801622"/>
            <a:ext cx="441002" cy="422459"/>
            <a:chOff x="8518241" y="5857535"/>
            <a:chExt cx="441002" cy="422459"/>
          </a:xfrm>
        </p:grpSpPr>
        <p:sp>
          <p:nvSpPr>
            <p:cNvPr id="112" name="Freeform: Shape 111">
              <a:extLst>
                <a:ext uri="{FF2B5EF4-FFF2-40B4-BE49-F238E27FC236}">
                  <a16:creationId xmlns:a16="http://schemas.microsoft.com/office/drawing/2014/main" id="{84B37E4D-2320-407E-B5B9-C652CAD7024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3" name="TextBox 112">
              <a:extLst>
                <a:ext uri="{FF2B5EF4-FFF2-40B4-BE49-F238E27FC236}">
                  <a16:creationId xmlns:a16="http://schemas.microsoft.com/office/drawing/2014/main" id="{E5F3D671-6113-46F7-8C5A-36CA6B321929}"/>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4" name="Group 113">
            <a:extLst>
              <a:ext uri="{FF2B5EF4-FFF2-40B4-BE49-F238E27FC236}">
                <a16:creationId xmlns:a16="http://schemas.microsoft.com/office/drawing/2014/main" id="{EAFBFD68-CD97-4675-BF77-A40626E4A47B}"/>
              </a:ext>
            </a:extLst>
          </p:cNvPr>
          <p:cNvGrpSpPr/>
          <p:nvPr/>
        </p:nvGrpSpPr>
        <p:grpSpPr>
          <a:xfrm>
            <a:off x="336416" y="2801622"/>
            <a:ext cx="441002" cy="422459"/>
            <a:chOff x="8518241" y="5857535"/>
            <a:chExt cx="441002" cy="422459"/>
          </a:xfrm>
        </p:grpSpPr>
        <p:sp>
          <p:nvSpPr>
            <p:cNvPr id="115" name="Freeform: Shape 114">
              <a:extLst>
                <a:ext uri="{FF2B5EF4-FFF2-40B4-BE49-F238E27FC236}">
                  <a16:creationId xmlns:a16="http://schemas.microsoft.com/office/drawing/2014/main" id="{8C021C6D-38DA-4954-BBDF-DA7A0A12F898}"/>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6" name="TextBox 115">
              <a:extLst>
                <a:ext uri="{FF2B5EF4-FFF2-40B4-BE49-F238E27FC236}">
                  <a16:creationId xmlns:a16="http://schemas.microsoft.com/office/drawing/2014/main" id="{C23569F6-6D10-4BED-AE64-57CA6A95E5B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7" name="Group 116">
            <a:extLst>
              <a:ext uri="{FF2B5EF4-FFF2-40B4-BE49-F238E27FC236}">
                <a16:creationId xmlns:a16="http://schemas.microsoft.com/office/drawing/2014/main" id="{10760DCF-69DA-40C2-BDCA-38B7A51CF6EE}"/>
              </a:ext>
            </a:extLst>
          </p:cNvPr>
          <p:cNvGrpSpPr/>
          <p:nvPr/>
        </p:nvGrpSpPr>
        <p:grpSpPr>
          <a:xfrm>
            <a:off x="336416" y="2801622"/>
            <a:ext cx="441002" cy="422459"/>
            <a:chOff x="8518241" y="5857535"/>
            <a:chExt cx="441002" cy="422459"/>
          </a:xfrm>
        </p:grpSpPr>
        <p:sp>
          <p:nvSpPr>
            <p:cNvPr id="118" name="Freeform: Shape 117">
              <a:extLst>
                <a:ext uri="{FF2B5EF4-FFF2-40B4-BE49-F238E27FC236}">
                  <a16:creationId xmlns:a16="http://schemas.microsoft.com/office/drawing/2014/main" id="{2B74CA3A-FDA7-44E3-A8AC-46155EFBBFE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9" name="TextBox 118">
              <a:extLst>
                <a:ext uri="{FF2B5EF4-FFF2-40B4-BE49-F238E27FC236}">
                  <a16:creationId xmlns:a16="http://schemas.microsoft.com/office/drawing/2014/main" id="{ACBCE0CB-0440-4D9F-A6A4-0646614790B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0" name="Group 119">
            <a:extLst>
              <a:ext uri="{FF2B5EF4-FFF2-40B4-BE49-F238E27FC236}">
                <a16:creationId xmlns:a16="http://schemas.microsoft.com/office/drawing/2014/main" id="{6AC60EBF-45AC-4F45-A949-12CE0CB6AFEA}"/>
              </a:ext>
            </a:extLst>
          </p:cNvPr>
          <p:cNvGrpSpPr/>
          <p:nvPr/>
        </p:nvGrpSpPr>
        <p:grpSpPr>
          <a:xfrm>
            <a:off x="336416" y="2801622"/>
            <a:ext cx="441002" cy="422459"/>
            <a:chOff x="8518241" y="5857535"/>
            <a:chExt cx="441002" cy="422459"/>
          </a:xfrm>
        </p:grpSpPr>
        <p:sp>
          <p:nvSpPr>
            <p:cNvPr id="121" name="Freeform: Shape 120">
              <a:extLst>
                <a:ext uri="{FF2B5EF4-FFF2-40B4-BE49-F238E27FC236}">
                  <a16:creationId xmlns:a16="http://schemas.microsoft.com/office/drawing/2014/main" id="{7369E0D5-E143-43CE-93F1-29DD3AE4292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2" name="TextBox 121">
              <a:extLst>
                <a:ext uri="{FF2B5EF4-FFF2-40B4-BE49-F238E27FC236}">
                  <a16:creationId xmlns:a16="http://schemas.microsoft.com/office/drawing/2014/main" id="{675BFF0A-8293-412C-8949-EBBD03724CB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3" name="Group 122">
            <a:extLst>
              <a:ext uri="{FF2B5EF4-FFF2-40B4-BE49-F238E27FC236}">
                <a16:creationId xmlns:a16="http://schemas.microsoft.com/office/drawing/2014/main" id="{8C66A1A7-00D6-4C01-B6EE-08A690778F27}"/>
              </a:ext>
            </a:extLst>
          </p:cNvPr>
          <p:cNvGrpSpPr/>
          <p:nvPr/>
        </p:nvGrpSpPr>
        <p:grpSpPr>
          <a:xfrm>
            <a:off x="336416" y="2801622"/>
            <a:ext cx="441002" cy="422459"/>
            <a:chOff x="8518241" y="5857535"/>
            <a:chExt cx="441002" cy="422459"/>
          </a:xfrm>
        </p:grpSpPr>
        <p:sp>
          <p:nvSpPr>
            <p:cNvPr id="124" name="Freeform: Shape 123">
              <a:extLst>
                <a:ext uri="{FF2B5EF4-FFF2-40B4-BE49-F238E27FC236}">
                  <a16:creationId xmlns:a16="http://schemas.microsoft.com/office/drawing/2014/main" id="{3B1BAD22-6DE3-46BB-B0F8-C711741B634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5" name="TextBox 124">
              <a:extLst>
                <a:ext uri="{FF2B5EF4-FFF2-40B4-BE49-F238E27FC236}">
                  <a16:creationId xmlns:a16="http://schemas.microsoft.com/office/drawing/2014/main" id="{104A1FED-C5C4-43A7-925A-D7392FF1DDD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6" name="Group 125">
            <a:extLst>
              <a:ext uri="{FF2B5EF4-FFF2-40B4-BE49-F238E27FC236}">
                <a16:creationId xmlns:a16="http://schemas.microsoft.com/office/drawing/2014/main" id="{A2E3AF56-F9A2-496D-8C01-FEEA175B0023}"/>
              </a:ext>
            </a:extLst>
          </p:cNvPr>
          <p:cNvGrpSpPr/>
          <p:nvPr/>
        </p:nvGrpSpPr>
        <p:grpSpPr>
          <a:xfrm>
            <a:off x="339690" y="3347653"/>
            <a:ext cx="420468" cy="445537"/>
            <a:chOff x="9394010" y="6365223"/>
            <a:chExt cx="420468" cy="445537"/>
          </a:xfrm>
        </p:grpSpPr>
        <p:sp>
          <p:nvSpPr>
            <p:cNvPr id="127" name="Freeform: Shape 126">
              <a:extLst>
                <a:ext uri="{FF2B5EF4-FFF2-40B4-BE49-F238E27FC236}">
                  <a16:creationId xmlns:a16="http://schemas.microsoft.com/office/drawing/2014/main" id="{999E74A2-E031-4F45-949B-25A078B8327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8" name="TextBox 127">
              <a:extLst>
                <a:ext uri="{FF2B5EF4-FFF2-40B4-BE49-F238E27FC236}">
                  <a16:creationId xmlns:a16="http://schemas.microsoft.com/office/drawing/2014/main" id="{0822A828-589B-4A3F-8AE7-5FA53B95592D}"/>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29" name="Group 128">
            <a:extLst>
              <a:ext uri="{FF2B5EF4-FFF2-40B4-BE49-F238E27FC236}">
                <a16:creationId xmlns:a16="http://schemas.microsoft.com/office/drawing/2014/main" id="{5AC6FC37-767E-438D-BFEB-2BEB266E9881}"/>
              </a:ext>
            </a:extLst>
          </p:cNvPr>
          <p:cNvGrpSpPr/>
          <p:nvPr/>
        </p:nvGrpSpPr>
        <p:grpSpPr>
          <a:xfrm>
            <a:off x="339690" y="3347653"/>
            <a:ext cx="420468" cy="445537"/>
            <a:chOff x="9394010" y="6365223"/>
            <a:chExt cx="420468" cy="445537"/>
          </a:xfrm>
        </p:grpSpPr>
        <p:sp>
          <p:nvSpPr>
            <p:cNvPr id="130" name="Freeform: Shape 129">
              <a:extLst>
                <a:ext uri="{FF2B5EF4-FFF2-40B4-BE49-F238E27FC236}">
                  <a16:creationId xmlns:a16="http://schemas.microsoft.com/office/drawing/2014/main" id="{D6FA777C-5873-41EC-8EAA-B73B3E9310B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1" name="TextBox 130">
              <a:extLst>
                <a:ext uri="{FF2B5EF4-FFF2-40B4-BE49-F238E27FC236}">
                  <a16:creationId xmlns:a16="http://schemas.microsoft.com/office/drawing/2014/main" id="{56D61090-D95E-4ECF-8A73-EED6EA95AD2D}"/>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2" name="Group 131">
            <a:extLst>
              <a:ext uri="{FF2B5EF4-FFF2-40B4-BE49-F238E27FC236}">
                <a16:creationId xmlns:a16="http://schemas.microsoft.com/office/drawing/2014/main" id="{A388B502-6D8F-4161-AD7E-F8C8B2CCE985}"/>
              </a:ext>
            </a:extLst>
          </p:cNvPr>
          <p:cNvGrpSpPr/>
          <p:nvPr/>
        </p:nvGrpSpPr>
        <p:grpSpPr>
          <a:xfrm>
            <a:off x="339690" y="3347653"/>
            <a:ext cx="420468" cy="445537"/>
            <a:chOff x="9394010" y="6365223"/>
            <a:chExt cx="420468" cy="445537"/>
          </a:xfrm>
        </p:grpSpPr>
        <p:sp>
          <p:nvSpPr>
            <p:cNvPr id="133" name="Freeform: Shape 132">
              <a:extLst>
                <a:ext uri="{FF2B5EF4-FFF2-40B4-BE49-F238E27FC236}">
                  <a16:creationId xmlns:a16="http://schemas.microsoft.com/office/drawing/2014/main" id="{D5568921-DBB0-48EB-A6D9-2025ECF85C25}"/>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4" name="TextBox 133">
              <a:extLst>
                <a:ext uri="{FF2B5EF4-FFF2-40B4-BE49-F238E27FC236}">
                  <a16:creationId xmlns:a16="http://schemas.microsoft.com/office/drawing/2014/main" id="{9AB2452F-D8E5-4C32-BFA9-487017E0BC8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5" name="Group 134">
            <a:extLst>
              <a:ext uri="{FF2B5EF4-FFF2-40B4-BE49-F238E27FC236}">
                <a16:creationId xmlns:a16="http://schemas.microsoft.com/office/drawing/2014/main" id="{E7E44FDA-B2BE-4E9E-B7A3-296F67E10A19}"/>
              </a:ext>
            </a:extLst>
          </p:cNvPr>
          <p:cNvGrpSpPr/>
          <p:nvPr/>
        </p:nvGrpSpPr>
        <p:grpSpPr>
          <a:xfrm>
            <a:off x="339690" y="3347653"/>
            <a:ext cx="420468" cy="445537"/>
            <a:chOff x="9394010" y="6365223"/>
            <a:chExt cx="420468" cy="445537"/>
          </a:xfrm>
        </p:grpSpPr>
        <p:sp>
          <p:nvSpPr>
            <p:cNvPr id="136" name="Freeform: Shape 135">
              <a:extLst>
                <a:ext uri="{FF2B5EF4-FFF2-40B4-BE49-F238E27FC236}">
                  <a16:creationId xmlns:a16="http://schemas.microsoft.com/office/drawing/2014/main" id="{B0ACFB34-DCCA-4C66-B7D0-A19CC18CFDE6}"/>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7" name="TextBox 136">
              <a:extLst>
                <a:ext uri="{FF2B5EF4-FFF2-40B4-BE49-F238E27FC236}">
                  <a16:creationId xmlns:a16="http://schemas.microsoft.com/office/drawing/2014/main" id="{79A665D3-3ADF-4B7C-BA58-A9EA6303AFCE}"/>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8" name="Group 137">
            <a:extLst>
              <a:ext uri="{FF2B5EF4-FFF2-40B4-BE49-F238E27FC236}">
                <a16:creationId xmlns:a16="http://schemas.microsoft.com/office/drawing/2014/main" id="{77D92E67-4816-4B39-BB67-858DAF40983E}"/>
              </a:ext>
            </a:extLst>
          </p:cNvPr>
          <p:cNvGrpSpPr/>
          <p:nvPr/>
        </p:nvGrpSpPr>
        <p:grpSpPr>
          <a:xfrm>
            <a:off x="339690" y="3347653"/>
            <a:ext cx="420468" cy="445537"/>
            <a:chOff x="9394010" y="6365223"/>
            <a:chExt cx="420468" cy="445537"/>
          </a:xfrm>
        </p:grpSpPr>
        <p:sp>
          <p:nvSpPr>
            <p:cNvPr id="139" name="Freeform: Shape 138">
              <a:extLst>
                <a:ext uri="{FF2B5EF4-FFF2-40B4-BE49-F238E27FC236}">
                  <a16:creationId xmlns:a16="http://schemas.microsoft.com/office/drawing/2014/main" id="{313C0CEA-0C69-4BEE-918D-BC34A2E8E40C}"/>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0" name="TextBox 139">
              <a:extLst>
                <a:ext uri="{FF2B5EF4-FFF2-40B4-BE49-F238E27FC236}">
                  <a16:creationId xmlns:a16="http://schemas.microsoft.com/office/drawing/2014/main" id="{FFDB60B9-EDE4-4B19-94A5-7891CFA55CAA}"/>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1" name="Group 140">
            <a:extLst>
              <a:ext uri="{FF2B5EF4-FFF2-40B4-BE49-F238E27FC236}">
                <a16:creationId xmlns:a16="http://schemas.microsoft.com/office/drawing/2014/main" id="{EACDA8BB-D3A6-467E-9194-7857AB63B73A}"/>
              </a:ext>
            </a:extLst>
          </p:cNvPr>
          <p:cNvGrpSpPr/>
          <p:nvPr/>
        </p:nvGrpSpPr>
        <p:grpSpPr>
          <a:xfrm>
            <a:off x="339690" y="3347653"/>
            <a:ext cx="420468" cy="445537"/>
            <a:chOff x="9394010" y="6365223"/>
            <a:chExt cx="420468" cy="445537"/>
          </a:xfrm>
        </p:grpSpPr>
        <p:sp>
          <p:nvSpPr>
            <p:cNvPr id="142" name="Freeform: Shape 141">
              <a:extLst>
                <a:ext uri="{FF2B5EF4-FFF2-40B4-BE49-F238E27FC236}">
                  <a16:creationId xmlns:a16="http://schemas.microsoft.com/office/drawing/2014/main" id="{AFBCE326-DEA6-4D76-A204-0BFC117A706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3" name="TextBox 142">
              <a:extLst>
                <a:ext uri="{FF2B5EF4-FFF2-40B4-BE49-F238E27FC236}">
                  <a16:creationId xmlns:a16="http://schemas.microsoft.com/office/drawing/2014/main" id="{F9763640-18B7-4B44-B4BA-0692C0A700C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4" name="Group 143">
            <a:extLst>
              <a:ext uri="{FF2B5EF4-FFF2-40B4-BE49-F238E27FC236}">
                <a16:creationId xmlns:a16="http://schemas.microsoft.com/office/drawing/2014/main" id="{A581FC36-DF73-46BE-9A70-A8F49E6EC0B2}"/>
              </a:ext>
            </a:extLst>
          </p:cNvPr>
          <p:cNvGrpSpPr/>
          <p:nvPr/>
        </p:nvGrpSpPr>
        <p:grpSpPr>
          <a:xfrm>
            <a:off x="339690" y="3347653"/>
            <a:ext cx="420468" cy="445537"/>
            <a:chOff x="9394010" y="6365223"/>
            <a:chExt cx="420468" cy="445537"/>
          </a:xfrm>
        </p:grpSpPr>
        <p:sp>
          <p:nvSpPr>
            <p:cNvPr id="145" name="Freeform: Shape 144">
              <a:extLst>
                <a:ext uri="{FF2B5EF4-FFF2-40B4-BE49-F238E27FC236}">
                  <a16:creationId xmlns:a16="http://schemas.microsoft.com/office/drawing/2014/main" id="{E6DF66E1-87FB-44D7-A332-52F00C637C9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6" name="TextBox 145">
              <a:extLst>
                <a:ext uri="{FF2B5EF4-FFF2-40B4-BE49-F238E27FC236}">
                  <a16:creationId xmlns:a16="http://schemas.microsoft.com/office/drawing/2014/main" id="{D49B625B-83C2-42D8-BF46-82F3B5FCA74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7" name="Group 146">
            <a:extLst>
              <a:ext uri="{FF2B5EF4-FFF2-40B4-BE49-F238E27FC236}">
                <a16:creationId xmlns:a16="http://schemas.microsoft.com/office/drawing/2014/main" id="{9D23A4B5-A13B-4C50-9D82-21EDE18E451F}"/>
              </a:ext>
            </a:extLst>
          </p:cNvPr>
          <p:cNvGrpSpPr/>
          <p:nvPr/>
        </p:nvGrpSpPr>
        <p:grpSpPr>
          <a:xfrm>
            <a:off x="339690" y="3347653"/>
            <a:ext cx="420468" cy="445537"/>
            <a:chOff x="9394010" y="6365223"/>
            <a:chExt cx="420468" cy="445537"/>
          </a:xfrm>
        </p:grpSpPr>
        <p:sp>
          <p:nvSpPr>
            <p:cNvPr id="148" name="Freeform: Shape 147">
              <a:extLst>
                <a:ext uri="{FF2B5EF4-FFF2-40B4-BE49-F238E27FC236}">
                  <a16:creationId xmlns:a16="http://schemas.microsoft.com/office/drawing/2014/main" id="{B8EFFDFD-0072-4924-B803-DF79B7D946DA}"/>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9" name="TextBox 148">
              <a:extLst>
                <a:ext uri="{FF2B5EF4-FFF2-40B4-BE49-F238E27FC236}">
                  <a16:creationId xmlns:a16="http://schemas.microsoft.com/office/drawing/2014/main" id="{993ED72E-3EC9-4265-8258-341276F848C0}"/>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50" name="Group 149">
            <a:extLst>
              <a:ext uri="{FF2B5EF4-FFF2-40B4-BE49-F238E27FC236}">
                <a16:creationId xmlns:a16="http://schemas.microsoft.com/office/drawing/2014/main" id="{6BDF82AC-983E-4557-A372-195EEC863BB8}"/>
              </a:ext>
            </a:extLst>
          </p:cNvPr>
          <p:cNvGrpSpPr/>
          <p:nvPr/>
        </p:nvGrpSpPr>
        <p:grpSpPr>
          <a:xfrm>
            <a:off x="339690" y="3347653"/>
            <a:ext cx="420468" cy="445537"/>
            <a:chOff x="9394010" y="6365223"/>
            <a:chExt cx="420468" cy="445537"/>
          </a:xfrm>
        </p:grpSpPr>
        <p:sp>
          <p:nvSpPr>
            <p:cNvPr id="151" name="Freeform: Shape 150">
              <a:extLst>
                <a:ext uri="{FF2B5EF4-FFF2-40B4-BE49-F238E27FC236}">
                  <a16:creationId xmlns:a16="http://schemas.microsoft.com/office/drawing/2014/main" id="{87D1F1A4-E0A5-4F87-8D2F-37797E09E6F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2" name="TextBox 151">
              <a:extLst>
                <a:ext uri="{FF2B5EF4-FFF2-40B4-BE49-F238E27FC236}">
                  <a16:creationId xmlns:a16="http://schemas.microsoft.com/office/drawing/2014/main" id="{199FB44F-E810-4E7F-AE56-ECFF8F3385EB}"/>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53" name="Group 152">
            <a:extLst>
              <a:ext uri="{FF2B5EF4-FFF2-40B4-BE49-F238E27FC236}">
                <a16:creationId xmlns:a16="http://schemas.microsoft.com/office/drawing/2014/main" id="{54383BD1-9C9C-41B0-B3BC-E8E2D10A12B4}"/>
              </a:ext>
            </a:extLst>
          </p:cNvPr>
          <p:cNvGrpSpPr/>
          <p:nvPr/>
        </p:nvGrpSpPr>
        <p:grpSpPr>
          <a:xfrm>
            <a:off x="339690" y="3895852"/>
            <a:ext cx="427999" cy="426306"/>
            <a:chOff x="9394434" y="5848303"/>
            <a:chExt cx="427999" cy="426306"/>
          </a:xfrm>
        </p:grpSpPr>
        <p:sp>
          <p:nvSpPr>
            <p:cNvPr id="154" name="Freeform: Shape 153">
              <a:extLst>
                <a:ext uri="{FF2B5EF4-FFF2-40B4-BE49-F238E27FC236}">
                  <a16:creationId xmlns:a16="http://schemas.microsoft.com/office/drawing/2014/main" id="{326D0B4E-AD20-4EDA-9542-57E4C7777DF0}"/>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5" name="TextBox 154">
              <a:extLst>
                <a:ext uri="{FF2B5EF4-FFF2-40B4-BE49-F238E27FC236}">
                  <a16:creationId xmlns:a16="http://schemas.microsoft.com/office/drawing/2014/main" id="{F2482C2B-5525-4C0B-A2D7-673640177F9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56" name="Group 155">
            <a:extLst>
              <a:ext uri="{FF2B5EF4-FFF2-40B4-BE49-F238E27FC236}">
                <a16:creationId xmlns:a16="http://schemas.microsoft.com/office/drawing/2014/main" id="{69DF1058-441F-4224-AE1B-9E27C7C6A9CA}"/>
              </a:ext>
            </a:extLst>
          </p:cNvPr>
          <p:cNvGrpSpPr/>
          <p:nvPr/>
        </p:nvGrpSpPr>
        <p:grpSpPr>
          <a:xfrm>
            <a:off x="339690" y="3895852"/>
            <a:ext cx="427999" cy="426306"/>
            <a:chOff x="9394434" y="5848303"/>
            <a:chExt cx="427999" cy="426306"/>
          </a:xfrm>
        </p:grpSpPr>
        <p:sp>
          <p:nvSpPr>
            <p:cNvPr id="157" name="Freeform: Shape 156">
              <a:extLst>
                <a:ext uri="{FF2B5EF4-FFF2-40B4-BE49-F238E27FC236}">
                  <a16:creationId xmlns:a16="http://schemas.microsoft.com/office/drawing/2014/main" id="{D64B5CBE-C0D1-4B70-8E82-D18921932BD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8" name="TextBox 157">
              <a:extLst>
                <a:ext uri="{FF2B5EF4-FFF2-40B4-BE49-F238E27FC236}">
                  <a16:creationId xmlns:a16="http://schemas.microsoft.com/office/drawing/2014/main" id="{AC01A5DF-8FE2-4CFB-9701-301E53F6A4A3}"/>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59" name="Group 158">
            <a:extLst>
              <a:ext uri="{FF2B5EF4-FFF2-40B4-BE49-F238E27FC236}">
                <a16:creationId xmlns:a16="http://schemas.microsoft.com/office/drawing/2014/main" id="{E2A01955-868E-4B8B-BF7D-EDCE6C9AA25B}"/>
              </a:ext>
            </a:extLst>
          </p:cNvPr>
          <p:cNvGrpSpPr/>
          <p:nvPr/>
        </p:nvGrpSpPr>
        <p:grpSpPr>
          <a:xfrm>
            <a:off x="339690" y="3895852"/>
            <a:ext cx="427999" cy="426306"/>
            <a:chOff x="9394434" y="5848303"/>
            <a:chExt cx="427999" cy="426306"/>
          </a:xfrm>
        </p:grpSpPr>
        <p:sp>
          <p:nvSpPr>
            <p:cNvPr id="160" name="Freeform: Shape 159">
              <a:extLst>
                <a:ext uri="{FF2B5EF4-FFF2-40B4-BE49-F238E27FC236}">
                  <a16:creationId xmlns:a16="http://schemas.microsoft.com/office/drawing/2014/main" id="{A00060A9-4465-4365-A813-965C4FA91E3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1" name="TextBox 160">
              <a:extLst>
                <a:ext uri="{FF2B5EF4-FFF2-40B4-BE49-F238E27FC236}">
                  <a16:creationId xmlns:a16="http://schemas.microsoft.com/office/drawing/2014/main" id="{748A9E9F-650F-421C-A9FC-E492AB6D42B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2" name="Group 161">
            <a:extLst>
              <a:ext uri="{FF2B5EF4-FFF2-40B4-BE49-F238E27FC236}">
                <a16:creationId xmlns:a16="http://schemas.microsoft.com/office/drawing/2014/main" id="{3BCCAF1E-C4EB-4203-BC83-2CB0BAED6131}"/>
              </a:ext>
            </a:extLst>
          </p:cNvPr>
          <p:cNvGrpSpPr/>
          <p:nvPr/>
        </p:nvGrpSpPr>
        <p:grpSpPr>
          <a:xfrm>
            <a:off x="339690" y="3895852"/>
            <a:ext cx="427999" cy="426306"/>
            <a:chOff x="9394434" y="5848303"/>
            <a:chExt cx="427999" cy="426306"/>
          </a:xfrm>
        </p:grpSpPr>
        <p:sp>
          <p:nvSpPr>
            <p:cNvPr id="163" name="Freeform: Shape 162">
              <a:extLst>
                <a:ext uri="{FF2B5EF4-FFF2-40B4-BE49-F238E27FC236}">
                  <a16:creationId xmlns:a16="http://schemas.microsoft.com/office/drawing/2014/main" id="{C88C38B5-3098-44D5-9D22-EFED921CEAC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4" name="TextBox 163">
              <a:extLst>
                <a:ext uri="{FF2B5EF4-FFF2-40B4-BE49-F238E27FC236}">
                  <a16:creationId xmlns:a16="http://schemas.microsoft.com/office/drawing/2014/main" id="{C418FD10-FD63-484D-B234-AE37098172C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5" name="Group 164">
            <a:extLst>
              <a:ext uri="{FF2B5EF4-FFF2-40B4-BE49-F238E27FC236}">
                <a16:creationId xmlns:a16="http://schemas.microsoft.com/office/drawing/2014/main" id="{2B6F0ED9-EDB0-4DD8-ABFD-8447E69D25B6}"/>
              </a:ext>
            </a:extLst>
          </p:cNvPr>
          <p:cNvGrpSpPr/>
          <p:nvPr/>
        </p:nvGrpSpPr>
        <p:grpSpPr>
          <a:xfrm>
            <a:off x="339690" y="3895852"/>
            <a:ext cx="427999" cy="426306"/>
            <a:chOff x="9394434" y="5848303"/>
            <a:chExt cx="427999" cy="426306"/>
          </a:xfrm>
        </p:grpSpPr>
        <p:sp>
          <p:nvSpPr>
            <p:cNvPr id="166" name="Freeform: Shape 165">
              <a:extLst>
                <a:ext uri="{FF2B5EF4-FFF2-40B4-BE49-F238E27FC236}">
                  <a16:creationId xmlns:a16="http://schemas.microsoft.com/office/drawing/2014/main" id="{3178C0FE-24C7-4B8F-9B0A-71895D56DC0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7" name="TextBox 166">
              <a:extLst>
                <a:ext uri="{FF2B5EF4-FFF2-40B4-BE49-F238E27FC236}">
                  <a16:creationId xmlns:a16="http://schemas.microsoft.com/office/drawing/2014/main" id="{C5DB1C12-8CF6-41B0-8D99-57E81BC04F2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8" name="Group 167">
            <a:extLst>
              <a:ext uri="{FF2B5EF4-FFF2-40B4-BE49-F238E27FC236}">
                <a16:creationId xmlns:a16="http://schemas.microsoft.com/office/drawing/2014/main" id="{0BBF0582-0C5C-461B-92D5-FE17F6B9B0C8}"/>
              </a:ext>
            </a:extLst>
          </p:cNvPr>
          <p:cNvGrpSpPr/>
          <p:nvPr/>
        </p:nvGrpSpPr>
        <p:grpSpPr>
          <a:xfrm>
            <a:off x="339690" y="3895852"/>
            <a:ext cx="427999" cy="426306"/>
            <a:chOff x="9394434" y="5848303"/>
            <a:chExt cx="427999" cy="426306"/>
          </a:xfrm>
        </p:grpSpPr>
        <p:sp>
          <p:nvSpPr>
            <p:cNvPr id="169" name="Freeform: Shape 168">
              <a:extLst>
                <a:ext uri="{FF2B5EF4-FFF2-40B4-BE49-F238E27FC236}">
                  <a16:creationId xmlns:a16="http://schemas.microsoft.com/office/drawing/2014/main" id="{BA2C2206-EF7A-4596-9F38-090478428BA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0" name="TextBox 169">
              <a:extLst>
                <a:ext uri="{FF2B5EF4-FFF2-40B4-BE49-F238E27FC236}">
                  <a16:creationId xmlns:a16="http://schemas.microsoft.com/office/drawing/2014/main" id="{F8AA8D86-8F9E-45CB-89EA-64A3BD56D7D3}"/>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1" name="Group 170">
            <a:extLst>
              <a:ext uri="{FF2B5EF4-FFF2-40B4-BE49-F238E27FC236}">
                <a16:creationId xmlns:a16="http://schemas.microsoft.com/office/drawing/2014/main" id="{AF8A2FFB-E34D-43D4-8C14-4E4E1183E2D9}"/>
              </a:ext>
            </a:extLst>
          </p:cNvPr>
          <p:cNvGrpSpPr/>
          <p:nvPr/>
        </p:nvGrpSpPr>
        <p:grpSpPr>
          <a:xfrm>
            <a:off x="339690" y="3895852"/>
            <a:ext cx="427999" cy="426306"/>
            <a:chOff x="9394434" y="5848303"/>
            <a:chExt cx="427999" cy="426306"/>
          </a:xfrm>
        </p:grpSpPr>
        <p:sp>
          <p:nvSpPr>
            <p:cNvPr id="172" name="Freeform: Shape 171">
              <a:extLst>
                <a:ext uri="{FF2B5EF4-FFF2-40B4-BE49-F238E27FC236}">
                  <a16:creationId xmlns:a16="http://schemas.microsoft.com/office/drawing/2014/main" id="{1BE81DCD-A395-47B8-A1B0-6FF99B0EB28A}"/>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3" name="TextBox 172">
              <a:extLst>
                <a:ext uri="{FF2B5EF4-FFF2-40B4-BE49-F238E27FC236}">
                  <a16:creationId xmlns:a16="http://schemas.microsoft.com/office/drawing/2014/main" id="{FC94F49A-2685-4CDA-999C-632D6E796E5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4" name="Group 173">
            <a:extLst>
              <a:ext uri="{FF2B5EF4-FFF2-40B4-BE49-F238E27FC236}">
                <a16:creationId xmlns:a16="http://schemas.microsoft.com/office/drawing/2014/main" id="{C571D9BB-1222-41AF-8A2D-B2F815B43A65}"/>
              </a:ext>
            </a:extLst>
          </p:cNvPr>
          <p:cNvGrpSpPr/>
          <p:nvPr/>
        </p:nvGrpSpPr>
        <p:grpSpPr>
          <a:xfrm>
            <a:off x="339690" y="3895852"/>
            <a:ext cx="427999" cy="426306"/>
            <a:chOff x="9394434" y="5848303"/>
            <a:chExt cx="427999" cy="426306"/>
          </a:xfrm>
        </p:grpSpPr>
        <p:sp>
          <p:nvSpPr>
            <p:cNvPr id="175" name="Freeform: Shape 174">
              <a:extLst>
                <a:ext uri="{FF2B5EF4-FFF2-40B4-BE49-F238E27FC236}">
                  <a16:creationId xmlns:a16="http://schemas.microsoft.com/office/drawing/2014/main" id="{54853E55-F73E-448B-9726-CD824EDA593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6" name="TextBox 175">
              <a:extLst>
                <a:ext uri="{FF2B5EF4-FFF2-40B4-BE49-F238E27FC236}">
                  <a16:creationId xmlns:a16="http://schemas.microsoft.com/office/drawing/2014/main" id="{EAED53AE-7951-492B-A239-D19D3F1A459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7" name="Group 176">
            <a:extLst>
              <a:ext uri="{FF2B5EF4-FFF2-40B4-BE49-F238E27FC236}">
                <a16:creationId xmlns:a16="http://schemas.microsoft.com/office/drawing/2014/main" id="{25680F48-EDD6-4F9F-9394-B137DCC0930A}"/>
              </a:ext>
            </a:extLst>
          </p:cNvPr>
          <p:cNvGrpSpPr/>
          <p:nvPr/>
        </p:nvGrpSpPr>
        <p:grpSpPr>
          <a:xfrm>
            <a:off x="339690" y="3895852"/>
            <a:ext cx="427999" cy="426306"/>
            <a:chOff x="9394434" y="5848303"/>
            <a:chExt cx="427999" cy="426306"/>
          </a:xfrm>
        </p:grpSpPr>
        <p:sp>
          <p:nvSpPr>
            <p:cNvPr id="178" name="Freeform: Shape 177">
              <a:extLst>
                <a:ext uri="{FF2B5EF4-FFF2-40B4-BE49-F238E27FC236}">
                  <a16:creationId xmlns:a16="http://schemas.microsoft.com/office/drawing/2014/main" id="{35545CD3-830E-4F72-85EE-7A6143579C5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9" name="TextBox 178">
              <a:extLst>
                <a:ext uri="{FF2B5EF4-FFF2-40B4-BE49-F238E27FC236}">
                  <a16:creationId xmlns:a16="http://schemas.microsoft.com/office/drawing/2014/main" id="{EB2C6462-A970-4A0D-9346-37BF9060703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80" name="Group 179">
            <a:extLst>
              <a:ext uri="{FF2B5EF4-FFF2-40B4-BE49-F238E27FC236}">
                <a16:creationId xmlns:a16="http://schemas.microsoft.com/office/drawing/2014/main" id="{E96936DE-EB2C-4539-8BA1-2BAA357CB9EC}"/>
              </a:ext>
            </a:extLst>
          </p:cNvPr>
          <p:cNvGrpSpPr/>
          <p:nvPr/>
        </p:nvGrpSpPr>
        <p:grpSpPr>
          <a:xfrm>
            <a:off x="332293" y="4425620"/>
            <a:ext cx="441002" cy="450148"/>
            <a:chOff x="8518241" y="5322151"/>
            <a:chExt cx="441002" cy="450148"/>
          </a:xfrm>
        </p:grpSpPr>
        <p:sp>
          <p:nvSpPr>
            <p:cNvPr id="181" name="Freeform: Shape 180">
              <a:extLst>
                <a:ext uri="{FF2B5EF4-FFF2-40B4-BE49-F238E27FC236}">
                  <a16:creationId xmlns:a16="http://schemas.microsoft.com/office/drawing/2014/main" id="{369BEF66-F6A2-42F3-A7E7-56008781BC7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2" name="TextBox 181">
              <a:extLst>
                <a:ext uri="{FF2B5EF4-FFF2-40B4-BE49-F238E27FC236}">
                  <a16:creationId xmlns:a16="http://schemas.microsoft.com/office/drawing/2014/main" id="{4B6BB914-82CC-4510-95E2-2FA45AB59D2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3" name="Group 182">
            <a:extLst>
              <a:ext uri="{FF2B5EF4-FFF2-40B4-BE49-F238E27FC236}">
                <a16:creationId xmlns:a16="http://schemas.microsoft.com/office/drawing/2014/main" id="{591AAFD7-985C-49CD-AD71-4903971B470C}"/>
              </a:ext>
            </a:extLst>
          </p:cNvPr>
          <p:cNvGrpSpPr/>
          <p:nvPr/>
        </p:nvGrpSpPr>
        <p:grpSpPr>
          <a:xfrm>
            <a:off x="332293" y="4425620"/>
            <a:ext cx="441002" cy="450148"/>
            <a:chOff x="8518241" y="5322151"/>
            <a:chExt cx="441002" cy="450148"/>
          </a:xfrm>
        </p:grpSpPr>
        <p:sp>
          <p:nvSpPr>
            <p:cNvPr id="184" name="Freeform: Shape 183">
              <a:extLst>
                <a:ext uri="{FF2B5EF4-FFF2-40B4-BE49-F238E27FC236}">
                  <a16:creationId xmlns:a16="http://schemas.microsoft.com/office/drawing/2014/main" id="{7C1ADF7C-875C-402A-8786-E5725B723E2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5" name="TextBox 184">
              <a:extLst>
                <a:ext uri="{FF2B5EF4-FFF2-40B4-BE49-F238E27FC236}">
                  <a16:creationId xmlns:a16="http://schemas.microsoft.com/office/drawing/2014/main" id="{FDAC4922-262B-4FC0-AC4B-AD1FF8464EC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6" name="Group 185">
            <a:extLst>
              <a:ext uri="{FF2B5EF4-FFF2-40B4-BE49-F238E27FC236}">
                <a16:creationId xmlns:a16="http://schemas.microsoft.com/office/drawing/2014/main" id="{84F5E177-54A8-44E2-B1AD-23C904D21742}"/>
              </a:ext>
            </a:extLst>
          </p:cNvPr>
          <p:cNvGrpSpPr/>
          <p:nvPr/>
        </p:nvGrpSpPr>
        <p:grpSpPr>
          <a:xfrm>
            <a:off x="332293" y="4425620"/>
            <a:ext cx="441002" cy="450148"/>
            <a:chOff x="8518241" y="5322151"/>
            <a:chExt cx="441002" cy="450148"/>
          </a:xfrm>
        </p:grpSpPr>
        <p:sp>
          <p:nvSpPr>
            <p:cNvPr id="187" name="Freeform: Shape 186">
              <a:extLst>
                <a:ext uri="{FF2B5EF4-FFF2-40B4-BE49-F238E27FC236}">
                  <a16:creationId xmlns:a16="http://schemas.microsoft.com/office/drawing/2014/main" id="{7E9387D7-167C-4410-B592-5A6EC277F02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8" name="TextBox 187">
              <a:extLst>
                <a:ext uri="{FF2B5EF4-FFF2-40B4-BE49-F238E27FC236}">
                  <a16:creationId xmlns:a16="http://schemas.microsoft.com/office/drawing/2014/main" id="{15CCC991-3B68-4501-A87D-87CF5614522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9" name="Group 188">
            <a:extLst>
              <a:ext uri="{FF2B5EF4-FFF2-40B4-BE49-F238E27FC236}">
                <a16:creationId xmlns:a16="http://schemas.microsoft.com/office/drawing/2014/main" id="{EE12458B-7393-4D7F-A631-8B978B10DAB0}"/>
              </a:ext>
            </a:extLst>
          </p:cNvPr>
          <p:cNvGrpSpPr/>
          <p:nvPr/>
        </p:nvGrpSpPr>
        <p:grpSpPr>
          <a:xfrm>
            <a:off x="332293" y="4425620"/>
            <a:ext cx="441002" cy="450148"/>
            <a:chOff x="8518241" y="5322151"/>
            <a:chExt cx="441002" cy="450148"/>
          </a:xfrm>
        </p:grpSpPr>
        <p:sp>
          <p:nvSpPr>
            <p:cNvPr id="190" name="Freeform: Shape 189">
              <a:extLst>
                <a:ext uri="{FF2B5EF4-FFF2-40B4-BE49-F238E27FC236}">
                  <a16:creationId xmlns:a16="http://schemas.microsoft.com/office/drawing/2014/main" id="{B8719EB7-3521-4A3D-B045-EE23246DD39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1" name="TextBox 190">
              <a:extLst>
                <a:ext uri="{FF2B5EF4-FFF2-40B4-BE49-F238E27FC236}">
                  <a16:creationId xmlns:a16="http://schemas.microsoft.com/office/drawing/2014/main" id="{0D8ADC01-F543-46BE-BE31-9B9BE38B1B80}"/>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2" name="Group 191">
            <a:extLst>
              <a:ext uri="{FF2B5EF4-FFF2-40B4-BE49-F238E27FC236}">
                <a16:creationId xmlns:a16="http://schemas.microsoft.com/office/drawing/2014/main" id="{939F07F3-5957-410A-8EC4-52875ECE871C}"/>
              </a:ext>
            </a:extLst>
          </p:cNvPr>
          <p:cNvGrpSpPr/>
          <p:nvPr/>
        </p:nvGrpSpPr>
        <p:grpSpPr>
          <a:xfrm>
            <a:off x="332293" y="4425620"/>
            <a:ext cx="441002" cy="450148"/>
            <a:chOff x="8518241" y="5322151"/>
            <a:chExt cx="441002" cy="450148"/>
          </a:xfrm>
        </p:grpSpPr>
        <p:sp>
          <p:nvSpPr>
            <p:cNvPr id="193" name="Freeform: Shape 192">
              <a:extLst>
                <a:ext uri="{FF2B5EF4-FFF2-40B4-BE49-F238E27FC236}">
                  <a16:creationId xmlns:a16="http://schemas.microsoft.com/office/drawing/2014/main" id="{4F756C37-4376-4B7A-A617-BCF2018C20FD}"/>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4" name="TextBox 193">
              <a:extLst>
                <a:ext uri="{FF2B5EF4-FFF2-40B4-BE49-F238E27FC236}">
                  <a16:creationId xmlns:a16="http://schemas.microsoft.com/office/drawing/2014/main" id="{68429FFF-BB0B-42CE-A1FE-68EB2C439832}"/>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5" name="Group 194">
            <a:extLst>
              <a:ext uri="{FF2B5EF4-FFF2-40B4-BE49-F238E27FC236}">
                <a16:creationId xmlns:a16="http://schemas.microsoft.com/office/drawing/2014/main" id="{D801DFE1-D0C2-496C-8341-38437C7537D7}"/>
              </a:ext>
            </a:extLst>
          </p:cNvPr>
          <p:cNvGrpSpPr/>
          <p:nvPr/>
        </p:nvGrpSpPr>
        <p:grpSpPr>
          <a:xfrm>
            <a:off x="332293" y="4425620"/>
            <a:ext cx="441002" cy="450148"/>
            <a:chOff x="8518241" y="5322151"/>
            <a:chExt cx="441002" cy="450148"/>
          </a:xfrm>
        </p:grpSpPr>
        <p:sp>
          <p:nvSpPr>
            <p:cNvPr id="196" name="Freeform: Shape 195">
              <a:extLst>
                <a:ext uri="{FF2B5EF4-FFF2-40B4-BE49-F238E27FC236}">
                  <a16:creationId xmlns:a16="http://schemas.microsoft.com/office/drawing/2014/main" id="{8DB17F43-2A98-49B0-AB7C-3E35DE786D8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7" name="TextBox 196">
              <a:extLst>
                <a:ext uri="{FF2B5EF4-FFF2-40B4-BE49-F238E27FC236}">
                  <a16:creationId xmlns:a16="http://schemas.microsoft.com/office/drawing/2014/main" id="{393FA0EF-B683-4510-99F7-23F0FCCB7B1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8" name="Group 197">
            <a:extLst>
              <a:ext uri="{FF2B5EF4-FFF2-40B4-BE49-F238E27FC236}">
                <a16:creationId xmlns:a16="http://schemas.microsoft.com/office/drawing/2014/main" id="{AEB0F92C-313A-44CE-A713-4BBF599A7C0B}"/>
              </a:ext>
            </a:extLst>
          </p:cNvPr>
          <p:cNvGrpSpPr/>
          <p:nvPr/>
        </p:nvGrpSpPr>
        <p:grpSpPr>
          <a:xfrm>
            <a:off x="332293" y="4425620"/>
            <a:ext cx="441002" cy="450148"/>
            <a:chOff x="8518241" y="5322151"/>
            <a:chExt cx="441002" cy="450148"/>
          </a:xfrm>
        </p:grpSpPr>
        <p:sp>
          <p:nvSpPr>
            <p:cNvPr id="199" name="Freeform: Shape 198">
              <a:extLst>
                <a:ext uri="{FF2B5EF4-FFF2-40B4-BE49-F238E27FC236}">
                  <a16:creationId xmlns:a16="http://schemas.microsoft.com/office/drawing/2014/main" id="{D4A99FD6-1741-4D8C-B595-DE87466E1FF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0" name="TextBox 199">
              <a:extLst>
                <a:ext uri="{FF2B5EF4-FFF2-40B4-BE49-F238E27FC236}">
                  <a16:creationId xmlns:a16="http://schemas.microsoft.com/office/drawing/2014/main" id="{2AA15A78-ECF5-42A9-AB44-337D4AB588F6}"/>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1" name="Group 200">
            <a:extLst>
              <a:ext uri="{FF2B5EF4-FFF2-40B4-BE49-F238E27FC236}">
                <a16:creationId xmlns:a16="http://schemas.microsoft.com/office/drawing/2014/main" id="{266940DD-F779-4DA9-9DC1-FC74CE235221}"/>
              </a:ext>
            </a:extLst>
          </p:cNvPr>
          <p:cNvGrpSpPr/>
          <p:nvPr/>
        </p:nvGrpSpPr>
        <p:grpSpPr>
          <a:xfrm>
            <a:off x="332293" y="4425620"/>
            <a:ext cx="441002" cy="450148"/>
            <a:chOff x="8518241" y="5322151"/>
            <a:chExt cx="441002" cy="450148"/>
          </a:xfrm>
        </p:grpSpPr>
        <p:sp>
          <p:nvSpPr>
            <p:cNvPr id="202" name="Freeform: Shape 201">
              <a:extLst>
                <a:ext uri="{FF2B5EF4-FFF2-40B4-BE49-F238E27FC236}">
                  <a16:creationId xmlns:a16="http://schemas.microsoft.com/office/drawing/2014/main" id="{913FF2C0-A429-4E70-BC80-6DF47FD500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3" name="TextBox 202">
              <a:extLst>
                <a:ext uri="{FF2B5EF4-FFF2-40B4-BE49-F238E27FC236}">
                  <a16:creationId xmlns:a16="http://schemas.microsoft.com/office/drawing/2014/main" id="{34DACA96-963B-4E34-BDF7-6E3FE4E96B7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4" name="Group 203">
            <a:extLst>
              <a:ext uri="{FF2B5EF4-FFF2-40B4-BE49-F238E27FC236}">
                <a16:creationId xmlns:a16="http://schemas.microsoft.com/office/drawing/2014/main" id="{9C153767-EDE8-4B18-878D-7EB72FED3C0B}"/>
              </a:ext>
            </a:extLst>
          </p:cNvPr>
          <p:cNvGrpSpPr/>
          <p:nvPr/>
        </p:nvGrpSpPr>
        <p:grpSpPr>
          <a:xfrm>
            <a:off x="332293" y="4425620"/>
            <a:ext cx="441002" cy="450148"/>
            <a:chOff x="8518241" y="5322151"/>
            <a:chExt cx="441002" cy="450148"/>
          </a:xfrm>
        </p:grpSpPr>
        <p:sp>
          <p:nvSpPr>
            <p:cNvPr id="205" name="Freeform: Shape 204">
              <a:extLst>
                <a:ext uri="{FF2B5EF4-FFF2-40B4-BE49-F238E27FC236}">
                  <a16:creationId xmlns:a16="http://schemas.microsoft.com/office/drawing/2014/main" id="{E1F3C9C5-2325-44F3-A8E9-463048256A93}"/>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6" name="TextBox 205">
              <a:extLst>
                <a:ext uri="{FF2B5EF4-FFF2-40B4-BE49-F238E27FC236}">
                  <a16:creationId xmlns:a16="http://schemas.microsoft.com/office/drawing/2014/main" id="{BE88B13F-189E-4EBF-B9AF-7669A3D8798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7" name="Group 206">
            <a:extLst>
              <a:ext uri="{FF2B5EF4-FFF2-40B4-BE49-F238E27FC236}">
                <a16:creationId xmlns:a16="http://schemas.microsoft.com/office/drawing/2014/main" id="{6F1CC463-2F39-4998-BB10-60E0D9D36D7F}"/>
              </a:ext>
            </a:extLst>
          </p:cNvPr>
          <p:cNvGrpSpPr/>
          <p:nvPr/>
        </p:nvGrpSpPr>
        <p:grpSpPr>
          <a:xfrm>
            <a:off x="332990" y="4977998"/>
            <a:ext cx="444428" cy="444766"/>
            <a:chOff x="8961511" y="5322151"/>
            <a:chExt cx="444428" cy="444766"/>
          </a:xfrm>
        </p:grpSpPr>
        <p:sp>
          <p:nvSpPr>
            <p:cNvPr id="208" name="Freeform: Shape 207">
              <a:extLst>
                <a:ext uri="{FF2B5EF4-FFF2-40B4-BE49-F238E27FC236}">
                  <a16:creationId xmlns:a16="http://schemas.microsoft.com/office/drawing/2014/main" id="{736278EB-B587-49F5-90ED-BC6B0FA6911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9" name="TextBox 208">
              <a:extLst>
                <a:ext uri="{FF2B5EF4-FFF2-40B4-BE49-F238E27FC236}">
                  <a16:creationId xmlns:a16="http://schemas.microsoft.com/office/drawing/2014/main" id="{F4D310FD-0362-49AE-AAB2-E0F3F95ADBF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0" name="Group 209">
            <a:extLst>
              <a:ext uri="{FF2B5EF4-FFF2-40B4-BE49-F238E27FC236}">
                <a16:creationId xmlns:a16="http://schemas.microsoft.com/office/drawing/2014/main" id="{1D561595-D9BC-4DA0-A80F-F0654A7CAE6E}"/>
              </a:ext>
            </a:extLst>
          </p:cNvPr>
          <p:cNvGrpSpPr/>
          <p:nvPr/>
        </p:nvGrpSpPr>
        <p:grpSpPr>
          <a:xfrm>
            <a:off x="332990" y="4977998"/>
            <a:ext cx="444428" cy="444766"/>
            <a:chOff x="8961511" y="5322151"/>
            <a:chExt cx="444428" cy="444766"/>
          </a:xfrm>
        </p:grpSpPr>
        <p:sp>
          <p:nvSpPr>
            <p:cNvPr id="211" name="Freeform: Shape 210">
              <a:extLst>
                <a:ext uri="{FF2B5EF4-FFF2-40B4-BE49-F238E27FC236}">
                  <a16:creationId xmlns:a16="http://schemas.microsoft.com/office/drawing/2014/main" id="{92B95743-7D3C-4267-9CCA-3E8ABA0BBC9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2" name="TextBox 211">
              <a:extLst>
                <a:ext uri="{FF2B5EF4-FFF2-40B4-BE49-F238E27FC236}">
                  <a16:creationId xmlns:a16="http://schemas.microsoft.com/office/drawing/2014/main" id="{B147FA41-78EF-4EEE-A488-5C0C8B835652}"/>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3" name="Group 212">
            <a:extLst>
              <a:ext uri="{FF2B5EF4-FFF2-40B4-BE49-F238E27FC236}">
                <a16:creationId xmlns:a16="http://schemas.microsoft.com/office/drawing/2014/main" id="{674DC80C-90AF-4C36-AF05-1B898F0D816C}"/>
              </a:ext>
            </a:extLst>
          </p:cNvPr>
          <p:cNvGrpSpPr/>
          <p:nvPr/>
        </p:nvGrpSpPr>
        <p:grpSpPr>
          <a:xfrm>
            <a:off x="332990" y="4977998"/>
            <a:ext cx="444428" cy="444766"/>
            <a:chOff x="8961511" y="5322151"/>
            <a:chExt cx="444428" cy="444766"/>
          </a:xfrm>
        </p:grpSpPr>
        <p:sp>
          <p:nvSpPr>
            <p:cNvPr id="214" name="Freeform: Shape 213">
              <a:extLst>
                <a:ext uri="{FF2B5EF4-FFF2-40B4-BE49-F238E27FC236}">
                  <a16:creationId xmlns:a16="http://schemas.microsoft.com/office/drawing/2014/main" id="{2CC63040-0CA2-4034-8C79-5939F308CDD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5" name="TextBox 214">
              <a:extLst>
                <a:ext uri="{FF2B5EF4-FFF2-40B4-BE49-F238E27FC236}">
                  <a16:creationId xmlns:a16="http://schemas.microsoft.com/office/drawing/2014/main" id="{01BBC01B-0F85-4644-B622-CFA1D0F846D5}"/>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6" name="Group 215">
            <a:extLst>
              <a:ext uri="{FF2B5EF4-FFF2-40B4-BE49-F238E27FC236}">
                <a16:creationId xmlns:a16="http://schemas.microsoft.com/office/drawing/2014/main" id="{1612CBF0-3A69-4DD3-8C7A-A72E6E1368D5}"/>
              </a:ext>
            </a:extLst>
          </p:cNvPr>
          <p:cNvGrpSpPr/>
          <p:nvPr/>
        </p:nvGrpSpPr>
        <p:grpSpPr>
          <a:xfrm>
            <a:off x="332990" y="4977998"/>
            <a:ext cx="444428" cy="444766"/>
            <a:chOff x="8961511" y="5322151"/>
            <a:chExt cx="444428" cy="444766"/>
          </a:xfrm>
        </p:grpSpPr>
        <p:sp>
          <p:nvSpPr>
            <p:cNvPr id="217" name="Freeform: Shape 216">
              <a:extLst>
                <a:ext uri="{FF2B5EF4-FFF2-40B4-BE49-F238E27FC236}">
                  <a16:creationId xmlns:a16="http://schemas.microsoft.com/office/drawing/2014/main" id="{501BB3D2-8925-45E5-8B49-A4957DB9BE7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8" name="TextBox 217">
              <a:extLst>
                <a:ext uri="{FF2B5EF4-FFF2-40B4-BE49-F238E27FC236}">
                  <a16:creationId xmlns:a16="http://schemas.microsoft.com/office/drawing/2014/main" id="{937A8D75-2487-4C61-A4D8-D02F091131F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9" name="Group 218">
            <a:extLst>
              <a:ext uri="{FF2B5EF4-FFF2-40B4-BE49-F238E27FC236}">
                <a16:creationId xmlns:a16="http://schemas.microsoft.com/office/drawing/2014/main" id="{7881C23B-601C-4387-81D5-2322879E8077}"/>
              </a:ext>
            </a:extLst>
          </p:cNvPr>
          <p:cNvGrpSpPr/>
          <p:nvPr/>
        </p:nvGrpSpPr>
        <p:grpSpPr>
          <a:xfrm>
            <a:off x="332990" y="4977998"/>
            <a:ext cx="444428" cy="444766"/>
            <a:chOff x="8961511" y="5322151"/>
            <a:chExt cx="444428" cy="444766"/>
          </a:xfrm>
        </p:grpSpPr>
        <p:sp>
          <p:nvSpPr>
            <p:cNvPr id="220" name="Freeform: Shape 219">
              <a:extLst>
                <a:ext uri="{FF2B5EF4-FFF2-40B4-BE49-F238E27FC236}">
                  <a16:creationId xmlns:a16="http://schemas.microsoft.com/office/drawing/2014/main" id="{44648C95-FB02-4D61-B2FC-4C51467DBDD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1" name="TextBox 220">
              <a:extLst>
                <a:ext uri="{FF2B5EF4-FFF2-40B4-BE49-F238E27FC236}">
                  <a16:creationId xmlns:a16="http://schemas.microsoft.com/office/drawing/2014/main" id="{B674880D-0C8C-4EC1-9AC5-B24F5C5A3B8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2" name="Group 221">
            <a:extLst>
              <a:ext uri="{FF2B5EF4-FFF2-40B4-BE49-F238E27FC236}">
                <a16:creationId xmlns:a16="http://schemas.microsoft.com/office/drawing/2014/main" id="{2CB3BD40-D500-406B-ACA5-5BC60692FC1E}"/>
              </a:ext>
            </a:extLst>
          </p:cNvPr>
          <p:cNvGrpSpPr/>
          <p:nvPr/>
        </p:nvGrpSpPr>
        <p:grpSpPr>
          <a:xfrm>
            <a:off x="332990" y="4977998"/>
            <a:ext cx="444428" cy="444766"/>
            <a:chOff x="8961511" y="5322151"/>
            <a:chExt cx="444428" cy="444766"/>
          </a:xfrm>
        </p:grpSpPr>
        <p:sp>
          <p:nvSpPr>
            <p:cNvPr id="223" name="Freeform: Shape 222">
              <a:extLst>
                <a:ext uri="{FF2B5EF4-FFF2-40B4-BE49-F238E27FC236}">
                  <a16:creationId xmlns:a16="http://schemas.microsoft.com/office/drawing/2014/main" id="{61B7781A-EBAB-4652-B9EE-DEFFCD80BC8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4" name="TextBox 223">
              <a:extLst>
                <a:ext uri="{FF2B5EF4-FFF2-40B4-BE49-F238E27FC236}">
                  <a16:creationId xmlns:a16="http://schemas.microsoft.com/office/drawing/2014/main" id="{5AAC224A-02D7-413B-BEFA-A246A8B4E3E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5" name="Group 224">
            <a:extLst>
              <a:ext uri="{FF2B5EF4-FFF2-40B4-BE49-F238E27FC236}">
                <a16:creationId xmlns:a16="http://schemas.microsoft.com/office/drawing/2014/main" id="{AFEDAA4E-6D92-4CC7-A528-E6E78A82D5F6}"/>
              </a:ext>
            </a:extLst>
          </p:cNvPr>
          <p:cNvGrpSpPr/>
          <p:nvPr/>
        </p:nvGrpSpPr>
        <p:grpSpPr>
          <a:xfrm>
            <a:off x="332990" y="4977998"/>
            <a:ext cx="444428" cy="444766"/>
            <a:chOff x="8961511" y="5322151"/>
            <a:chExt cx="444428" cy="444766"/>
          </a:xfrm>
        </p:grpSpPr>
        <p:sp>
          <p:nvSpPr>
            <p:cNvPr id="226" name="Freeform: Shape 225">
              <a:extLst>
                <a:ext uri="{FF2B5EF4-FFF2-40B4-BE49-F238E27FC236}">
                  <a16:creationId xmlns:a16="http://schemas.microsoft.com/office/drawing/2014/main" id="{CFB18265-FBD3-4103-B151-7F29448E8D15}"/>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7" name="TextBox 226">
              <a:extLst>
                <a:ext uri="{FF2B5EF4-FFF2-40B4-BE49-F238E27FC236}">
                  <a16:creationId xmlns:a16="http://schemas.microsoft.com/office/drawing/2014/main" id="{F678CD80-5F17-4E3E-9F7E-DF7E52959D3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8" name="Group 227">
            <a:extLst>
              <a:ext uri="{FF2B5EF4-FFF2-40B4-BE49-F238E27FC236}">
                <a16:creationId xmlns:a16="http://schemas.microsoft.com/office/drawing/2014/main" id="{41B3897B-1B14-4222-BBCF-4CA160C0B51E}"/>
              </a:ext>
            </a:extLst>
          </p:cNvPr>
          <p:cNvGrpSpPr/>
          <p:nvPr/>
        </p:nvGrpSpPr>
        <p:grpSpPr>
          <a:xfrm>
            <a:off x="332990" y="4977998"/>
            <a:ext cx="444428" cy="444766"/>
            <a:chOff x="8961511" y="5322151"/>
            <a:chExt cx="444428" cy="444766"/>
          </a:xfrm>
        </p:grpSpPr>
        <p:sp>
          <p:nvSpPr>
            <p:cNvPr id="229" name="Freeform: Shape 228">
              <a:extLst>
                <a:ext uri="{FF2B5EF4-FFF2-40B4-BE49-F238E27FC236}">
                  <a16:creationId xmlns:a16="http://schemas.microsoft.com/office/drawing/2014/main" id="{D2ED1A28-3C07-48F7-B052-CDE43506E15F}"/>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0" name="TextBox 229">
              <a:extLst>
                <a:ext uri="{FF2B5EF4-FFF2-40B4-BE49-F238E27FC236}">
                  <a16:creationId xmlns:a16="http://schemas.microsoft.com/office/drawing/2014/main" id="{C39880D5-5293-415E-AF67-2F7859780D7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1" name="Group 230">
            <a:extLst>
              <a:ext uri="{FF2B5EF4-FFF2-40B4-BE49-F238E27FC236}">
                <a16:creationId xmlns:a16="http://schemas.microsoft.com/office/drawing/2014/main" id="{7F7495C2-4754-4DF1-9CE9-9BFA95CDC02D}"/>
              </a:ext>
            </a:extLst>
          </p:cNvPr>
          <p:cNvGrpSpPr/>
          <p:nvPr/>
        </p:nvGrpSpPr>
        <p:grpSpPr>
          <a:xfrm>
            <a:off x="332990" y="4977998"/>
            <a:ext cx="444428" cy="444766"/>
            <a:chOff x="8961511" y="5322151"/>
            <a:chExt cx="444428" cy="444766"/>
          </a:xfrm>
        </p:grpSpPr>
        <p:sp>
          <p:nvSpPr>
            <p:cNvPr id="232" name="Freeform: Shape 231">
              <a:extLst>
                <a:ext uri="{FF2B5EF4-FFF2-40B4-BE49-F238E27FC236}">
                  <a16:creationId xmlns:a16="http://schemas.microsoft.com/office/drawing/2014/main" id="{243A2F9B-036C-4374-90C1-4FA38C4B76B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3" name="TextBox 232">
              <a:extLst>
                <a:ext uri="{FF2B5EF4-FFF2-40B4-BE49-F238E27FC236}">
                  <a16:creationId xmlns:a16="http://schemas.microsoft.com/office/drawing/2014/main" id="{910DDE8C-6247-4D14-84A3-4857C990ADC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4" name="Group 233">
            <a:extLst>
              <a:ext uri="{FF2B5EF4-FFF2-40B4-BE49-F238E27FC236}">
                <a16:creationId xmlns:a16="http://schemas.microsoft.com/office/drawing/2014/main" id="{1C4091CC-D726-4B3E-8E20-2EE4CDC221B9}"/>
              </a:ext>
            </a:extLst>
          </p:cNvPr>
          <p:cNvGrpSpPr/>
          <p:nvPr/>
        </p:nvGrpSpPr>
        <p:grpSpPr>
          <a:xfrm>
            <a:off x="356119" y="5526613"/>
            <a:ext cx="427999" cy="444766"/>
            <a:chOff x="9403660" y="5322151"/>
            <a:chExt cx="427999" cy="444766"/>
          </a:xfrm>
        </p:grpSpPr>
        <p:sp>
          <p:nvSpPr>
            <p:cNvPr id="235" name="Freeform: Shape 234">
              <a:extLst>
                <a:ext uri="{FF2B5EF4-FFF2-40B4-BE49-F238E27FC236}">
                  <a16:creationId xmlns:a16="http://schemas.microsoft.com/office/drawing/2014/main" id="{CF7899F5-7B93-40D4-9367-051C7F1E2104}"/>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6" name="TextBox 235">
              <a:extLst>
                <a:ext uri="{FF2B5EF4-FFF2-40B4-BE49-F238E27FC236}">
                  <a16:creationId xmlns:a16="http://schemas.microsoft.com/office/drawing/2014/main" id="{F9A10C8C-A49A-48C3-A6DC-B925609F12E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37" name="Group 236">
            <a:extLst>
              <a:ext uri="{FF2B5EF4-FFF2-40B4-BE49-F238E27FC236}">
                <a16:creationId xmlns:a16="http://schemas.microsoft.com/office/drawing/2014/main" id="{E609B076-5DE2-4FB8-A9C6-2C9CBC06C176}"/>
              </a:ext>
            </a:extLst>
          </p:cNvPr>
          <p:cNvGrpSpPr/>
          <p:nvPr/>
        </p:nvGrpSpPr>
        <p:grpSpPr>
          <a:xfrm>
            <a:off x="356119" y="5526613"/>
            <a:ext cx="427999" cy="444766"/>
            <a:chOff x="9403660" y="5322151"/>
            <a:chExt cx="427999" cy="444766"/>
          </a:xfrm>
        </p:grpSpPr>
        <p:sp>
          <p:nvSpPr>
            <p:cNvPr id="238" name="Freeform: Shape 237">
              <a:extLst>
                <a:ext uri="{FF2B5EF4-FFF2-40B4-BE49-F238E27FC236}">
                  <a16:creationId xmlns:a16="http://schemas.microsoft.com/office/drawing/2014/main" id="{12F08645-EE68-447E-8BC6-D6528516C16A}"/>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9" name="TextBox 238">
              <a:extLst>
                <a:ext uri="{FF2B5EF4-FFF2-40B4-BE49-F238E27FC236}">
                  <a16:creationId xmlns:a16="http://schemas.microsoft.com/office/drawing/2014/main" id="{C07C8D4B-B3F3-406C-9981-DE6D0BE4E70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0" name="Group 239">
            <a:extLst>
              <a:ext uri="{FF2B5EF4-FFF2-40B4-BE49-F238E27FC236}">
                <a16:creationId xmlns:a16="http://schemas.microsoft.com/office/drawing/2014/main" id="{64BA47B9-3277-4B58-8E84-08441BA49C49}"/>
              </a:ext>
            </a:extLst>
          </p:cNvPr>
          <p:cNvGrpSpPr/>
          <p:nvPr/>
        </p:nvGrpSpPr>
        <p:grpSpPr>
          <a:xfrm>
            <a:off x="356119" y="5526613"/>
            <a:ext cx="427999" cy="444766"/>
            <a:chOff x="9403660" y="5322151"/>
            <a:chExt cx="427999" cy="444766"/>
          </a:xfrm>
        </p:grpSpPr>
        <p:sp>
          <p:nvSpPr>
            <p:cNvPr id="241" name="Freeform: Shape 240">
              <a:extLst>
                <a:ext uri="{FF2B5EF4-FFF2-40B4-BE49-F238E27FC236}">
                  <a16:creationId xmlns:a16="http://schemas.microsoft.com/office/drawing/2014/main" id="{E131BF8F-38CD-4B35-89A5-35A399E020EB}"/>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2" name="TextBox 241">
              <a:extLst>
                <a:ext uri="{FF2B5EF4-FFF2-40B4-BE49-F238E27FC236}">
                  <a16:creationId xmlns:a16="http://schemas.microsoft.com/office/drawing/2014/main" id="{123CFFAC-5D0E-4A08-A593-6BAAE00626C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3" name="Group 242">
            <a:extLst>
              <a:ext uri="{FF2B5EF4-FFF2-40B4-BE49-F238E27FC236}">
                <a16:creationId xmlns:a16="http://schemas.microsoft.com/office/drawing/2014/main" id="{BB55F975-9FFA-4489-973F-1EE855846427}"/>
              </a:ext>
            </a:extLst>
          </p:cNvPr>
          <p:cNvGrpSpPr/>
          <p:nvPr/>
        </p:nvGrpSpPr>
        <p:grpSpPr>
          <a:xfrm>
            <a:off x="356119" y="5526613"/>
            <a:ext cx="427999" cy="444766"/>
            <a:chOff x="9403660" y="5322151"/>
            <a:chExt cx="427999" cy="444766"/>
          </a:xfrm>
        </p:grpSpPr>
        <p:sp>
          <p:nvSpPr>
            <p:cNvPr id="244" name="Freeform: Shape 243">
              <a:extLst>
                <a:ext uri="{FF2B5EF4-FFF2-40B4-BE49-F238E27FC236}">
                  <a16:creationId xmlns:a16="http://schemas.microsoft.com/office/drawing/2014/main" id="{5C1A3FB9-A30A-41E6-BF96-8B0FB1BB2158}"/>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5" name="TextBox 244">
              <a:extLst>
                <a:ext uri="{FF2B5EF4-FFF2-40B4-BE49-F238E27FC236}">
                  <a16:creationId xmlns:a16="http://schemas.microsoft.com/office/drawing/2014/main" id="{4F352B38-C37A-497B-B21B-ACFF6BD52E9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6" name="Group 245">
            <a:extLst>
              <a:ext uri="{FF2B5EF4-FFF2-40B4-BE49-F238E27FC236}">
                <a16:creationId xmlns:a16="http://schemas.microsoft.com/office/drawing/2014/main" id="{6D5AE2D2-386F-4F5B-82FC-86B84FEFDC58}"/>
              </a:ext>
            </a:extLst>
          </p:cNvPr>
          <p:cNvGrpSpPr/>
          <p:nvPr/>
        </p:nvGrpSpPr>
        <p:grpSpPr>
          <a:xfrm>
            <a:off x="356119" y="5526613"/>
            <a:ext cx="427999" cy="444766"/>
            <a:chOff x="9403660" y="5322151"/>
            <a:chExt cx="427999" cy="444766"/>
          </a:xfrm>
        </p:grpSpPr>
        <p:sp>
          <p:nvSpPr>
            <p:cNvPr id="247" name="Freeform: Shape 246">
              <a:extLst>
                <a:ext uri="{FF2B5EF4-FFF2-40B4-BE49-F238E27FC236}">
                  <a16:creationId xmlns:a16="http://schemas.microsoft.com/office/drawing/2014/main" id="{7291E699-969D-4385-BB22-D25F7A954317}"/>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8" name="TextBox 247">
              <a:extLst>
                <a:ext uri="{FF2B5EF4-FFF2-40B4-BE49-F238E27FC236}">
                  <a16:creationId xmlns:a16="http://schemas.microsoft.com/office/drawing/2014/main" id="{C5844A7D-E69F-465C-94ED-F164CD3235CD}"/>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9" name="Group 248">
            <a:extLst>
              <a:ext uri="{FF2B5EF4-FFF2-40B4-BE49-F238E27FC236}">
                <a16:creationId xmlns:a16="http://schemas.microsoft.com/office/drawing/2014/main" id="{3B696A59-530D-4212-9223-3E7044B85266}"/>
              </a:ext>
            </a:extLst>
          </p:cNvPr>
          <p:cNvGrpSpPr/>
          <p:nvPr/>
        </p:nvGrpSpPr>
        <p:grpSpPr>
          <a:xfrm>
            <a:off x="356119" y="5526613"/>
            <a:ext cx="427999" cy="444766"/>
            <a:chOff x="9403660" y="5322151"/>
            <a:chExt cx="427999" cy="444766"/>
          </a:xfrm>
        </p:grpSpPr>
        <p:sp>
          <p:nvSpPr>
            <p:cNvPr id="250" name="Freeform: Shape 249">
              <a:extLst>
                <a:ext uri="{FF2B5EF4-FFF2-40B4-BE49-F238E27FC236}">
                  <a16:creationId xmlns:a16="http://schemas.microsoft.com/office/drawing/2014/main" id="{76A11DDB-9873-4897-8FF3-513D0107B97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1" name="TextBox 250">
              <a:extLst>
                <a:ext uri="{FF2B5EF4-FFF2-40B4-BE49-F238E27FC236}">
                  <a16:creationId xmlns:a16="http://schemas.microsoft.com/office/drawing/2014/main" id="{DD234619-4708-460F-8364-AFD1974522C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2" name="Group 251">
            <a:extLst>
              <a:ext uri="{FF2B5EF4-FFF2-40B4-BE49-F238E27FC236}">
                <a16:creationId xmlns:a16="http://schemas.microsoft.com/office/drawing/2014/main" id="{5162DAEB-881E-444A-BD55-AB0EF85F3211}"/>
              </a:ext>
            </a:extLst>
          </p:cNvPr>
          <p:cNvGrpSpPr/>
          <p:nvPr/>
        </p:nvGrpSpPr>
        <p:grpSpPr>
          <a:xfrm>
            <a:off x="356119" y="5526613"/>
            <a:ext cx="427999" cy="444766"/>
            <a:chOff x="9403660" y="5322151"/>
            <a:chExt cx="427999" cy="444766"/>
          </a:xfrm>
        </p:grpSpPr>
        <p:sp>
          <p:nvSpPr>
            <p:cNvPr id="253" name="Freeform: Shape 252">
              <a:extLst>
                <a:ext uri="{FF2B5EF4-FFF2-40B4-BE49-F238E27FC236}">
                  <a16:creationId xmlns:a16="http://schemas.microsoft.com/office/drawing/2014/main" id="{612C502E-E51C-4F8D-8B72-82FCFD5757EC}"/>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4" name="TextBox 253">
              <a:extLst>
                <a:ext uri="{FF2B5EF4-FFF2-40B4-BE49-F238E27FC236}">
                  <a16:creationId xmlns:a16="http://schemas.microsoft.com/office/drawing/2014/main" id="{024563B8-8223-4E1B-8E2D-88B84ADC71AA}"/>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5" name="Group 254">
            <a:extLst>
              <a:ext uri="{FF2B5EF4-FFF2-40B4-BE49-F238E27FC236}">
                <a16:creationId xmlns:a16="http://schemas.microsoft.com/office/drawing/2014/main" id="{E831A45F-4286-4053-99FA-B51577F22F18}"/>
              </a:ext>
            </a:extLst>
          </p:cNvPr>
          <p:cNvGrpSpPr/>
          <p:nvPr/>
        </p:nvGrpSpPr>
        <p:grpSpPr>
          <a:xfrm>
            <a:off x="356119" y="5526613"/>
            <a:ext cx="427999" cy="444766"/>
            <a:chOff x="9403660" y="5322151"/>
            <a:chExt cx="427999" cy="444766"/>
          </a:xfrm>
        </p:grpSpPr>
        <p:sp>
          <p:nvSpPr>
            <p:cNvPr id="256" name="Freeform: Shape 255">
              <a:extLst>
                <a:ext uri="{FF2B5EF4-FFF2-40B4-BE49-F238E27FC236}">
                  <a16:creationId xmlns:a16="http://schemas.microsoft.com/office/drawing/2014/main" id="{67109CE0-1399-40BB-A053-AB529FD01DD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7" name="TextBox 256">
              <a:extLst>
                <a:ext uri="{FF2B5EF4-FFF2-40B4-BE49-F238E27FC236}">
                  <a16:creationId xmlns:a16="http://schemas.microsoft.com/office/drawing/2014/main" id="{7A8168BC-5DC6-47A6-BF77-E8EEB06FB781}"/>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8" name="Group 257">
            <a:extLst>
              <a:ext uri="{FF2B5EF4-FFF2-40B4-BE49-F238E27FC236}">
                <a16:creationId xmlns:a16="http://schemas.microsoft.com/office/drawing/2014/main" id="{33721434-AFD8-49EE-ABB0-FB0BF8AAC7F2}"/>
              </a:ext>
            </a:extLst>
          </p:cNvPr>
          <p:cNvGrpSpPr/>
          <p:nvPr/>
        </p:nvGrpSpPr>
        <p:grpSpPr>
          <a:xfrm>
            <a:off x="356119" y="5526613"/>
            <a:ext cx="427999" cy="444766"/>
            <a:chOff x="9403660" y="5322151"/>
            <a:chExt cx="427999" cy="444766"/>
          </a:xfrm>
        </p:grpSpPr>
        <p:sp>
          <p:nvSpPr>
            <p:cNvPr id="259" name="Freeform: Shape 258">
              <a:extLst>
                <a:ext uri="{FF2B5EF4-FFF2-40B4-BE49-F238E27FC236}">
                  <a16:creationId xmlns:a16="http://schemas.microsoft.com/office/drawing/2014/main" id="{23D72369-67C5-428F-AEB1-8AA616E99F3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0" name="TextBox 259">
              <a:extLst>
                <a:ext uri="{FF2B5EF4-FFF2-40B4-BE49-F238E27FC236}">
                  <a16:creationId xmlns:a16="http://schemas.microsoft.com/office/drawing/2014/main" id="{362BBFE6-8C47-424B-B9FA-0E26CAAB0D6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263" name="TextBox 262">
            <a:extLst>
              <a:ext uri="{FF2B5EF4-FFF2-40B4-BE49-F238E27FC236}">
                <a16:creationId xmlns:a16="http://schemas.microsoft.com/office/drawing/2014/main" id="{5B6D45F4-8077-4780-B9F9-58C572A6FF8F}"/>
              </a:ext>
            </a:extLst>
          </p:cNvPr>
          <p:cNvSpPr txBox="1"/>
          <p:nvPr/>
        </p:nvSpPr>
        <p:spPr>
          <a:xfrm>
            <a:off x="1087670" y="130811"/>
            <a:ext cx="331011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91DDA5D9-E795-44BD-BEFD-48E116ABA681}"/>
              </a:ext>
            </a:extLst>
          </p:cNvPr>
          <p:cNvSpPr txBox="1"/>
          <p:nvPr/>
        </p:nvSpPr>
        <p:spPr>
          <a:xfrm>
            <a:off x="1036958" y="6322027"/>
            <a:ext cx="1187258" cy="307777"/>
          </a:xfrm>
          <a:prstGeom prst="rect">
            <a:avLst/>
          </a:prstGeom>
          <a:noFill/>
        </p:spPr>
        <p:txBody>
          <a:bodyPr wrap="square">
            <a:spAutoFit/>
          </a:bodyPr>
          <a:lstStyle/>
          <a:p>
            <a:r>
              <a:rPr lang="en-US" sz="1400">
                <a:solidFill>
                  <a:srgbClr val="000000"/>
                </a:solidFill>
                <a:latin typeface="Cavolini" panose="03000502040302020204" pitchFamily="66" charset="0"/>
                <a:cs typeface="Cavolini" panose="03000502040302020204" pitchFamily="66" charset="0"/>
              </a:rPr>
              <a:t>Use Me!</a:t>
            </a:r>
            <a:endParaRPr lang="en-CA" sz="1400">
              <a:solidFill>
                <a:srgbClr val="000000"/>
              </a:solidFill>
              <a:latin typeface="Cavolini" panose="03000502040302020204" pitchFamily="66" charset="0"/>
              <a:cs typeface="Cavolini" panose="03000502040302020204" pitchFamily="66" charset="0"/>
            </a:endParaRPr>
          </a:p>
        </p:txBody>
      </p:sp>
      <p:cxnSp>
        <p:nvCxnSpPr>
          <p:cNvPr id="264" name="Straight Arrow Connector 263">
            <a:extLst>
              <a:ext uri="{FF2B5EF4-FFF2-40B4-BE49-F238E27FC236}">
                <a16:creationId xmlns:a16="http://schemas.microsoft.com/office/drawing/2014/main" id="{2ABF4F36-5DA0-445D-8140-8642AD369D79}"/>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6943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255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341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2819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grpSp>
        <p:nvGrpSpPr>
          <p:cNvPr id="19" name="Group 18">
            <a:extLst>
              <a:ext uri="{FF2B5EF4-FFF2-40B4-BE49-F238E27FC236}">
                <a16:creationId xmlns:a16="http://schemas.microsoft.com/office/drawing/2014/main" id="{2480FE90-AB21-4FDC-B82C-53B9328CAD8D}"/>
              </a:ext>
            </a:extLst>
          </p:cNvPr>
          <p:cNvGrpSpPr/>
          <p:nvPr/>
        </p:nvGrpSpPr>
        <p:grpSpPr>
          <a:xfrm>
            <a:off x="332585" y="1704892"/>
            <a:ext cx="436893" cy="445537"/>
            <a:chOff x="8961088" y="6365223"/>
            <a:chExt cx="436893" cy="445537"/>
          </a:xfrm>
        </p:grpSpPr>
        <p:sp>
          <p:nvSpPr>
            <p:cNvPr id="20" name="Freeform: Shape 19">
              <a:extLst>
                <a:ext uri="{FF2B5EF4-FFF2-40B4-BE49-F238E27FC236}">
                  <a16:creationId xmlns:a16="http://schemas.microsoft.com/office/drawing/2014/main" id="{07F742E2-00AA-499B-A89E-FE8D1D697BFD}"/>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 name="TextBox 20">
              <a:extLst>
                <a:ext uri="{FF2B5EF4-FFF2-40B4-BE49-F238E27FC236}">
                  <a16:creationId xmlns:a16="http://schemas.microsoft.com/office/drawing/2014/main" id="{028127A6-0814-4820-B68F-A5CE6BA488E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3" name="Group 22">
            <a:extLst>
              <a:ext uri="{FF2B5EF4-FFF2-40B4-BE49-F238E27FC236}">
                <a16:creationId xmlns:a16="http://schemas.microsoft.com/office/drawing/2014/main" id="{40738157-46C7-4E27-886A-B549B57DE8A2}"/>
              </a:ext>
            </a:extLst>
          </p:cNvPr>
          <p:cNvGrpSpPr/>
          <p:nvPr/>
        </p:nvGrpSpPr>
        <p:grpSpPr>
          <a:xfrm>
            <a:off x="341205" y="2271558"/>
            <a:ext cx="436213" cy="426306"/>
            <a:chOff x="8961050" y="5848303"/>
            <a:chExt cx="436213" cy="426306"/>
          </a:xfrm>
        </p:grpSpPr>
        <p:sp>
          <p:nvSpPr>
            <p:cNvPr id="24" name="Freeform: Shape 23">
              <a:extLst>
                <a:ext uri="{FF2B5EF4-FFF2-40B4-BE49-F238E27FC236}">
                  <a16:creationId xmlns:a16="http://schemas.microsoft.com/office/drawing/2014/main" id="{CFD868D8-FEC5-4A84-AB7B-2E7A2B163BEE}"/>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 name="TextBox 24">
              <a:extLst>
                <a:ext uri="{FF2B5EF4-FFF2-40B4-BE49-F238E27FC236}">
                  <a16:creationId xmlns:a16="http://schemas.microsoft.com/office/drawing/2014/main" id="{0A1D8CAE-9901-46FF-833C-8FD4FE5DE4C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6" name="Group 25">
            <a:extLst>
              <a:ext uri="{FF2B5EF4-FFF2-40B4-BE49-F238E27FC236}">
                <a16:creationId xmlns:a16="http://schemas.microsoft.com/office/drawing/2014/main" id="{AE8AED7D-84BF-4D8E-B25A-F8B2C9733081}"/>
              </a:ext>
            </a:extLst>
          </p:cNvPr>
          <p:cNvGrpSpPr/>
          <p:nvPr/>
        </p:nvGrpSpPr>
        <p:grpSpPr>
          <a:xfrm>
            <a:off x="336416" y="2801622"/>
            <a:ext cx="441002" cy="422459"/>
            <a:chOff x="8518241" y="5857535"/>
            <a:chExt cx="441002" cy="422459"/>
          </a:xfrm>
        </p:grpSpPr>
        <p:sp>
          <p:nvSpPr>
            <p:cNvPr id="28" name="Freeform: Shape 27">
              <a:extLst>
                <a:ext uri="{FF2B5EF4-FFF2-40B4-BE49-F238E27FC236}">
                  <a16:creationId xmlns:a16="http://schemas.microsoft.com/office/drawing/2014/main" id="{23D83959-020F-4761-83CE-EB72C4B1D8E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 name="TextBox 28">
              <a:extLst>
                <a:ext uri="{FF2B5EF4-FFF2-40B4-BE49-F238E27FC236}">
                  <a16:creationId xmlns:a16="http://schemas.microsoft.com/office/drawing/2014/main" id="{E1F1A3E8-CE04-4298-AF5E-96DDC873D53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0" name="Group 29">
            <a:extLst>
              <a:ext uri="{FF2B5EF4-FFF2-40B4-BE49-F238E27FC236}">
                <a16:creationId xmlns:a16="http://schemas.microsoft.com/office/drawing/2014/main" id="{D16C681F-C6A3-426C-A9A8-A725C4837F86}"/>
              </a:ext>
            </a:extLst>
          </p:cNvPr>
          <p:cNvGrpSpPr/>
          <p:nvPr/>
        </p:nvGrpSpPr>
        <p:grpSpPr>
          <a:xfrm>
            <a:off x="339690" y="3347653"/>
            <a:ext cx="420468" cy="445537"/>
            <a:chOff x="9394010" y="6365223"/>
            <a:chExt cx="420468" cy="445537"/>
          </a:xfrm>
        </p:grpSpPr>
        <p:sp>
          <p:nvSpPr>
            <p:cNvPr id="31" name="Freeform: Shape 30">
              <a:extLst>
                <a:ext uri="{FF2B5EF4-FFF2-40B4-BE49-F238E27FC236}">
                  <a16:creationId xmlns:a16="http://schemas.microsoft.com/office/drawing/2014/main" id="{E1F77A80-F24D-47DA-8002-59362830974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 name="TextBox 31">
              <a:extLst>
                <a:ext uri="{FF2B5EF4-FFF2-40B4-BE49-F238E27FC236}">
                  <a16:creationId xmlns:a16="http://schemas.microsoft.com/office/drawing/2014/main" id="{F131405E-DF0C-4F3A-8893-D651A7E3515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3" name="Group 32">
            <a:extLst>
              <a:ext uri="{FF2B5EF4-FFF2-40B4-BE49-F238E27FC236}">
                <a16:creationId xmlns:a16="http://schemas.microsoft.com/office/drawing/2014/main" id="{828DDF60-6E51-4FF4-8D0B-437F37DFF191}"/>
              </a:ext>
            </a:extLst>
          </p:cNvPr>
          <p:cNvGrpSpPr/>
          <p:nvPr/>
        </p:nvGrpSpPr>
        <p:grpSpPr>
          <a:xfrm>
            <a:off x="339690" y="3895852"/>
            <a:ext cx="427999" cy="426306"/>
            <a:chOff x="9394434" y="5848303"/>
            <a:chExt cx="427999" cy="426306"/>
          </a:xfrm>
        </p:grpSpPr>
        <p:sp>
          <p:nvSpPr>
            <p:cNvPr id="34" name="Freeform: Shape 33">
              <a:extLst>
                <a:ext uri="{FF2B5EF4-FFF2-40B4-BE49-F238E27FC236}">
                  <a16:creationId xmlns:a16="http://schemas.microsoft.com/office/drawing/2014/main" id="{1C10025A-0AC0-44B2-8312-7941034FECC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 name="TextBox 34">
              <a:extLst>
                <a:ext uri="{FF2B5EF4-FFF2-40B4-BE49-F238E27FC236}">
                  <a16:creationId xmlns:a16="http://schemas.microsoft.com/office/drawing/2014/main" id="{82D344B6-6F0F-41EB-AB0D-BAFCD80834B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6" name="Group 35">
            <a:extLst>
              <a:ext uri="{FF2B5EF4-FFF2-40B4-BE49-F238E27FC236}">
                <a16:creationId xmlns:a16="http://schemas.microsoft.com/office/drawing/2014/main" id="{C6AB6757-8614-4ADB-854F-EA0DC7F74637}"/>
              </a:ext>
            </a:extLst>
          </p:cNvPr>
          <p:cNvGrpSpPr/>
          <p:nvPr/>
        </p:nvGrpSpPr>
        <p:grpSpPr>
          <a:xfrm>
            <a:off x="332293" y="4425620"/>
            <a:ext cx="441002" cy="450148"/>
            <a:chOff x="8518241" y="5322151"/>
            <a:chExt cx="441002" cy="450148"/>
          </a:xfrm>
        </p:grpSpPr>
        <p:sp>
          <p:nvSpPr>
            <p:cNvPr id="37" name="Freeform: Shape 36">
              <a:extLst>
                <a:ext uri="{FF2B5EF4-FFF2-40B4-BE49-F238E27FC236}">
                  <a16:creationId xmlns:a16="http://schemas.microsoft.com/office/drawing/2014/main" id="{F0532666-8A88-4199-A755-2E1FF18D49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 name="TextBox 37">
              <a:extLst>
                <a:ext uri="{FF2B5EF4-FFF2-40B4-BE49-F238E27FC236}">
                  <a16:creationId xmlns:a16="http://schemas.microsoft.com/office/drawing/2014/main" id="{62C55E33-337D-4DFE-9962-DBEAAE0CFF8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9" name="Group 38">
            <a:extLst>
              <a:ext uri="{FF2B5EF4-FFF2-40B4-BE49-F238E27FC236}">
                <a16:creationId xmlns:a16="http://schemas.microsoft.com/office/drawing/2014/main" id="{71AC3246-C4CB-45AB-93A6-2E545EA3F8A2}"/>
              </a:ext>
            </a:extLst>
          </p:cNvPr>
          <p:cNvGrpSpPr/>
          <p:nvPr/>
        </p:nvGrpSpPr>
        <p:grpSpPr>
          <a:xfrm>
            <a:off x="332990" y="4977998"/>
            <a:ext cx="444428" cy="444766"/>
            <a:chOff x="8961511" y="5322151"/>
            <a:chExt cx="444428" cy="444766"/>
          </a:xfrm>
        </p:grpSpPr>
        <p:sp>
          <p:nvSpPr>
            <p:cNvPr id="40" name="Freeform: Shape 39">
              <a:extLst>
                <a:ext uri="{FF2B5EF4-FFF2-40B4-BE49-F238E27FC236}">
                  <a16:creationId xmlns:a16="http://schemas.microsoft.com/office/drawing/2014/main" id="{AA9EC867-FAE3-40FE-91B6-61A086A0EFA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 name="TextBox 40">
              <a:extLst>
                <a:ext uri="{FF2B5EF4-FFF2-40B4-BE49-F238E27FC236}">
                  <a16:creationId xmlns:a16="http://schemas.microsoft.com/office/drawing/2014/main" id="{C4B7C671-B5EE-4F5D-A8DA-45680F7F19C6}"/>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2" name="Group 41">
            <a:extLst>
              <a:ext uri="{FF2B5EF4-FFF2-40B4-BE49-F238E27FC236}">
                <a16:creationId xmlns:a16="http://schemas.microsoft.com/office/drawing/2014/main" id="{97FF23A7-AB8C-4C0D-B2DB-79A2E93EA370}"/>
              </a:ext>
            </a:extLst>
          </p:cNvPr>
          <p:cNvGrpSpPr/>
          <p:nvPr/>
        </p:nvGrpSpPr>
        <p:grpSpPr>
          <a:xfrm>
            <a:off x="356119" y="5526613"/>
            <a:ext cx="427999" cy="444766"/>
            <a:chOff x="9403660" y="5322151"/>
            <a:chExt cx="427999" cy="444766"/>
          </a:xfrm>
        </p:grpSpPr>
        <p:sp>
          <p:nvSpPr>
            <p:cNvPr id="43" name="Freeform: Shape 42">
              <a:extLst>
                <a:ext uri="{FF2B5EF4-FFF2-40B4-BE49-F238E27FC236}">
                  <a16:creationId xmlns:a16="http://schemas.microsoft.com/office/drawing/2014/main" id="{7BB8460A-E763-4621-B38A-8D23C4E2217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 name="TextBox 43">
              <a:extLst>
                <a:ext uri="{FF2B5EF4-FFF2-40B4-BE49-F238E27FC236}">
                  <a16:creationId xmlns:a16="http://schemas.microsoft.com/office/drawing/2014/main" id="{71A8E051-B53F-4AE4-BE0F-729C52760F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5" name="Group 44">
            <a:extLst>
              <a:ext uri="{FF2B5EF4-FFF2-40B4-BE49-F238E27FC236}">
                <a16:creationId xmlns:a16="http://schemas.microsoft.com/office/drawing/2014/main" id="{BF8A3160-7BEB-410A-B75B-33EF1292663A}"/>
              </a:ext>
            </a:extLst>
          </p:cNvPr>
          <p:cNvGrpSpPr/>
          <p:nvPr/>
        </p:nvGrpSpPr>
        <p:grpSpPr>
          <a:xfrm>
            <a:off x="332585" y="1704892"/>
            <a:ext cx="436893" cy="445537"/>
            <a:chOff x="8961088" y="6365223"/>
            <a:chExt cx="436893" cy="445537"/>
          </a:xfrm>
        </p:grpSpPr>
        <p:sp>
          <p:nvSpPr>
            <p:cNvPr id="46" name="Freeform: Shape 45">
              <a:extLst>
                <a:ext uri="{FF2B5EF4-FFF2-40B4-BE49-F238E27FC236}">
                  <a16:creationId xmlns:a16="http://schemas.microsoft.com/office/drawing/2014/main" id="{4ED6CA70-59D7-407A-93CE-2A98DBA9685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7" name="TextBox 46">
              <a:extLst>
                <a:ext uri="{FF2B5EF4-FFF2-40B4-BE49-F238E27FC236}">
                  <a16:creationId xmlns:a16="http://schemas.microsoft.com/office/drawing/2014/main" id="{D6FF752E-41A2-4E3E-9104-4870E54B5D41}"/>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48" name="Group 47">
            <a:extLst>
              <a:ext uri="{FF2B5EF4-FFF2-40B4-BE49-F238E27FC236}">
                <a16:creationId xmlns:a16="http://schemas.microsoft.com/office/drawing/2014/main" id="{7EAFDBDE-A344-4515-A46F-F4E517911F09}"/>
              </a:ext>
            </a:extLst>
          </p:cNvPr>
          <p:cNvGrpSpPr/>
          <p:nvPr/>
        </p:nvGrpSpPr>
        <p:grpSpPr>
          <a:xfrm>
            <a:off x="332585" y="1704892"/>
            <a:ext cx="436893" cy="445537"/>
            <a:chOff x="8961088" y="6365223"/>
            <a:chExt cx="436893" cy="445537"/>
          </a:xfrm>
        </p:grpSpPr>
        <p:sp>
          <p:nvSpPr>
            <p:cNvPr id="49" name="Freeform: Shape 48">
              <a:extLst>
                <a:ext uri="{FF2B5EF4-FFF2-40B4-BE49-F238E27FC236}">
                  <a16:creationId xmlns:a16="http://schemas.microsoft.com/office/drawing/2014/main" id="{A4D43435-BE3E-4FF6-8FB8-9EFB320D7DA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0" name="TextBox 49">
              <a:extLst>
                <a:ext uri="{FF2B5EF4-FFF2-40B4-BE49-F238E27FC236}">
                  <a16:creationId xmlns:a16="http://schemas.microsoft.com/office/drawing/2014/main" id="{E8A99E0E-DAC1-41FD-B17B-E922146C679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1" name="Group 50">
            <a:extLst>
              <a:ext uri="{FF2B5EF4-FFF2-40B4-BE49-F238E27FC236}">
                <a16:creationId xmlns:a16="http://schemas.microsoft.com/office/drawing/2014/main" id="{FD91CB22-13A1-490B-97C2-A0F637A92578}"/>
              </a:ext>
            </a:extLst>
          </p:cNvPr>
          <p:cNvGrpSpPr/>
          <p:nvPr/>
        </p:nvGrpSpPr>
        <p:grpSpPr>
          <a:xfrm>
            <a:off x="332585" y="1704892"/>
            <a:ext cx="436893" cy="445537"/>
            <a:chOff x="8961088" y="6365223"/>
            <a:chExt cx="436893" cy="445537"/>
          </a:xfrm>
        </p:grpSpPr>
        <p:sp>
          <p:nvSpPr>
            <p:cNvPr id="52" name="Freeform: Shape 51">
              <a:extLst>
                <a:ext uri="{FF2B5EF4-FFF2-40B4-BE49-F238E27FC236}">
                  <a16:creationId xmlns:a16="http://schemas.microsoft.com/office/drawing/2014/main" id="{03801834-47BE-4B27-871B-1F5B6C53031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1F1BE540-4AD8-43B0-B839-657B1BA8EAA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4" name="Group 53">
            <a:extLst>
              <a:ext uri="{FF2B5EF4-FFF2-40B4-BE49-F238E27FC236}">
                <a16:creationId xmlns:a16="http://schemas.microsoft.com/office/drawing/2014/main" id="{B7095613-6414-4F19-910D-B5067557A1F8}"/>
              </a:ext>
            </a:extLst>
          </p:cNvPr>
          <p:cNvGrpSpPr/>
          <p:nvPr/>
        </p:nvGrpSpPr>
        <p:grpSpPr>
          <a:xfrm>
            <a:off x="332585" y="1704892"/>
            <a:ext cx="436893" cy="445537"/>
            <a:chOff x="8961088" y="6365223"/>
            <a:chExt cx="436893" cy="445537"/>
          </a:xfrm>
        </p:grpSpPr>
        <p:sp>
          <p:nvSpPr>
            <p:cNvPr id="55" name="Freeform: Shape 54">
              <a:extLst>
                <a:ext uri="{FF2B5EF4-FFF2-40B4-BE49-F238E27FC236}">
                  <a16:creationId xmlns:a16="http://schemas.microsoft.com/office/drawing/2014/main" id="{299BEBBA-87E8-4412-995B-248D2590499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6" name="TextBox 55">
              <a:extLst>
                <a:ext uri="{FF2B5EF4-FFF2-40B4-BE49-F238E27FC236}">
                  <a16:creationId xmlns:a16="http://schemas.microsoft.com/office/drawing/2014/main" id="{664A2B93-713B-452B-A413-5339FEA4A40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7" name="Group 56">
            <a:extLst>
              <a:ext uri="{FF2B5EF4-FFF2-40B4-BE49-F238E27FC236}">
                <a16:creationId xmlns:a16="http://schemas.microsoft.com/office/drawing/2014/main" id="{297F0A2E-FA95-44AE-BDF0-7CA123980262}"/>
              </a:ext>
            </a:extLst>
          </p:cNvPr>
          <p:cNvGrpSpPr/>
          <p:nvPr/>
        </p:nvGrpSpPr>
        <p:grpSpPr>
          <a:xfrm>
            <a:off x="332585" y="1704892"/>
            <a:ext cx="436893" cy="445537"/>
            <a:chOff x="8961088" y="6365223"/>
            <a:chExt cx="436893" cy="445537"/>
          </a:xfrm>
        </p:grpSpPr>
        <p:sp>
          <p:nvSpPr>
            <p:cNvPr id="58" name="Freeform: Shape 57">
              <a:extLst>
                <a:ext uri="{FF2B5EF4-FFF2-40B4-BE49-F238E27FC236}">
                  <a16:creationId xmlns:a16="http://schemas.microsoft.com/office/drawing/2014/main" id="{BBF314D9-5515-417C-9E7D-79C0484AD79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9" name="TextBox 58">
              <a:extLst>
                <a:ext uri="{FF2B5EF4-FFF2-40B4-BE49-F238E27FC236}">
                  <a16:creationId xmlns:a16="http://schemas.microsoft.com/office/drawing/2014/main" id="{F0AC7081-FE13-4B94-A73E-D1DAD3AD9AC8}"/>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0" name="Group 59">
            <a:extLst>
              <a:ext uri="{FF2B5EF4-FFF2-40B4-BE49-F238E27FC236}">
                <a16:creationId xmlns:a16="http://schemas.microsoft.com/office/drawing/2014/main" id="{97C16FEB-56CC-42BB-BB05-126A8FDF1E87}"/>
              </a:ext>
            </a:extLst>
          </p:cNvPr>
          <p:cNvGrpSpPr/>
          <p:nvPr/>
        </p:nvGrpSpPr>
        <p:grpSpPr>
          <a:xfrm>
            <a:off x="332585" y="1704892"/>
            <a:ext cx="436893" cy="445537"/>
            <a:chOff x="8961088" y="6365223"/>
            <a:chExt cx="436893" cy="445537"/>
          </a:xfrm>
        </p:grpSpPr>
        <p:sp>
          <p:nvSpPr>
            <p:cNvPr id="61" name="Freeform: Shape 60">
              <a:extLst>
                <a:ext uri="{FF2B5EF4-FFF2-40B4-BE49-F238E27FC236}">
                  <a16:creationId xmlns:a16="http://schemas.microsoft.com/office/drawing/2014/main" id="{B6BD0415-8ECB-4402-A919-B217B11947A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2" name="TextBox 61">
              <a:extLst>
                <a:ext uri="{FF2B5EF4-FFF2-40B4-BE49-F238E27FC236}">
                  <a16:creationId xmlns:a16="http://schemas.microsoft.com/office/drawing/2014/main" id="{8EFCA2C2-6BB4-407D-934D-74A22814BDA8}"/>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3" name="Group 62">
            <a:extLst>
              <a:ext uri="{FF2B5EF4-FFF2-40B4-BE49-F238E27FC236}">
                <a16:creationId xmlns:a16="http://schemas.microsoft.com/office/drawing/2014/main" id="{3A0E2E34-BBAF-4DBE-BAFD-ED6A790792C2}"/>
              </a:ext>
            </a:extLst>
          </p:cNvPr>
          <p:cNvGrpSpPr/>
          <p:nvPr/>
        </p:nvGrpSpPr>
        <p:grpSpPr>
          <a:xfrm>
            <a:off x="332585" y="1704892"/>
            <a:ext cx="436893" cy="445537"/>
            <a:chOff x="8961088" y="6365223"/>
            <a:chExt cx="436893" cy="445537"/>
          </a:xfrm>
        </p:grpSpPr>
        <p:sp>
          <p:nvSpPr>
            <p:cNvPr id="64" name="Freeform: Shape 63">
              <a:extLst>
                <a:ext uri="{FF2B5EF4-FFF2-40B4-BE49-F238E27FC236}">
                  <a16:creationId xmlns:a16="http://schemas.microsoft.com/office/drawing/2014/main" id="{2A3E570D-BEBF-4131-A2DF-EF3401633F0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5" name="TextBox 64">
              <a:extLst>
                <a:ext uri="{FF2B5EF4-FFF2-40B4-BE49-F238E27FC236}">
                  <a16:creationId xmlns:a16="http://schemas.microsoft.com/office/drawing/2014/main" id="{4C3E08E8-C092-4F57-BD85-10424B50EF3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6" name="Group 65">
            <a:extLst>
              <a:ext uri="{FF2B5EF4-FFF2-40B4-BE49-F238E27FC236}">
                <a16:creationId xmlns:a16="http://schemas.microsoft.com/office/drawing/2014/main" id="{F5C010AE-360E-482B-A66F-C4D8E96E9F86}"/>
              </a:ext>
            </a:extLst>
          </p:cNvPr>
          <p:cNvGrpSpPr/>
          <p:nvPr/>
        </p:nvGrpSpPr>
        <p:grpSpPr>
          <a:xfrm>
            <a:off x="332585" y="1704892"/>
            <a:ext cx="436893" cy="445537"/>
            <a:chOff x="8961088" y="6365223"/>
            <a:chExt cx="436893" cy="445537"/>
          </a:xfrm>
        </p:grpSpPr>
        <p:sp>
          <p:nvSpPr>
            <p:cNvPr id="67" name="Freeform: Shape 66">
              <a:extLst>
                <a:ext uri="{FF2B5EF4-FFF2-40B4-BE49-F238E27FC236}">
                  <a16:creationId xmlns:a16="http://schemas.microsoft.com/office/drawing/2014/main" id="{34AE869F-CC94-4058-A27D-3EDBA6164CC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8" name="TextBox 67">
              <a:extLst>
                <a:ext uri="{FF2B5EF4-FFF2-40B4-BE49-F238E27FC236}">
                  <a16:creationId xmlns:a16="http://schemas.microsoft.com/office/drawing/2014/main" id="{80633D8D-EFA6-4B09-9763-90EBEDA7D9AD}"/>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9" name="Group 68">
            <a:extLst>
              <a:ext uri="{FF2B5EF4-FFF2-40B4-BE49-F238E27FC236}">
                <a16:creationId xmlns:a16="http://schemas.microsoft.com/office/drawing/2014/main" id="{1EF31E9D-3F4F-4A85-A754-3C07F06027F2}"/>
              </a:ext>
            </a:extLst>
          </p:cNvPr>
          <p:cNvGrpSpPr/>
          <p:nvPr/>
        </p:nvGrpSpPr>
        <p:grpSpPr>
          <a:xfrm>
            <a:off x="332585" y="1704892"/>
            <a:ext cx="436893" cy="445537"/>
            <a:chOff x="8961088" y="6365223"/>
            <a:chExt cx="436893" cy="445537"/>
          </a:xfrm>
        </p:grpSpPr>
        <p:sp>
          <p:nvSpPr>
            <p:cNvPr id="70" name="Freeform: Shape 69">
              <a:extLst>
                <a:ext uri="{FF2B5EF4-FFF2-40B4-BE49-F238E27FC236}">
                  <a16:creationId xmlns:a16="http://schemas.microsoft.com/office/drawing/2014/main" id="{E5F0C8C3-5F89-4C15-9D15-16858C445BC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1" name="TextBox 70">
              <a:extLst>
                <a:ext uri="{FF2B5EF4-FFF2-40B4-BE49-F238E27FC236}">
                  <a16:creationId xmlns:a16="http://schemas.microsoft.com/office/drawing/2014/main" id="{3E3A3550-9A23-4864-8EFB-D1C8AB15A24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72" name="Group 71">
            <a:extLst>
              <a:ext uri="{FF2B5EF4-FFF2-40B4-BE49-F238E27FC236}">
                <a16:creationId xmlns:a16="http://schemas.microsoft.com/office/drawing/2014/main" id="{60F4D875-5C2A-40C9-8D76-17005A16B4C7}"/>
              </a:ext>
            </a:extLst>
          </p:cNvPr>
          <p:cNvGrpSpPr/>
          <p:nvPr/>
        </p:nvGrpSpPr>
        <p:grpSpPr>
          <a:xfrm>
            <a:off x="341205" y="2271558"/>
            <a:ext cx="436213" cy="426306"/>
            <a:chOff x="8961050" y="5848303"/>
            <a:chExt cx="436213" cy="426306"/>
          </a:xfrm>
        </p:grpSpPr>
        <p:sp>
          <p:nvSpPr>
            <p:cNvPr id="73" name="Freeform: Shape 72">
              <a:extLst>
                <a:ext uri="{FF2B5EF4-FFF2-40B4-BE49-F238E27FC236}">
                  <a16:creationId xmlns:a16="http://schemas.microsoft.com/office/drawing/2014/main" id="{F43CFB91-9600-48DD-8225-F60D527F9E7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4" name="TextBox 73">
              <a:extLst>
                <a:ext uri="{FF2B5EF4-FFF2-40B4-BE49-F238E27FC236}">
                  <a16:creationId xmlns:a16="http://schemas.microsoft.com/office/drawing/2014/main" id="{C3F9DDC2-C742-4CDC-B1D0-0F91F5BFAD6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75" name="Group 74">
            <a:extLst>
              <a:ext uri="{FF2B5EF4-FFF2-40B4-BE49-F238E27FC236}">
                <a16:creationId xmlns:a16="http://schemas.microsoft.com/office/drawing/2014/main" id="{057D501E-98D9-4481-97B3-EFA03DCBB71E}"/>
              </a:ext>
            </a:extLst>
          </p:cNvPr>
          <p:cNvGrpSpPr/>
          <p:nvPr/>
        </p:nvGrpSpPr>
        <p:grpSpPr>
          <a:xfrm>
            <a:off x="341205" y="2271558"/>
            <a:ext cx="436213" cy="426306"/>
            <a:chOff x="8961050" y="5848303"/>
            <a:chExt cx="436213" cy="426306"/>
          </a:xfrm>
        </p:grpSpPr>
        <p:sp>
          <p:nvSpPr>
            <p:cNvPr id="76" name="Freeform: Shape 75">
              <a:extLst>
                <a:ext uri="{FF2B5EF4-FFF2-40B4-BE49-F238E27FC236}">
                  <a16:creationId xmlns:a16="http://schemas.microsoft.com/office/drawing/2014/main" id="{44594933-8E92-4143-BA45-AABC4BEAB97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7" name="TextBox 76">
              <a:extLst>
                <a:ext uri="{FF2B5EF4-FFF2-40B4-BE49-F238E27FC236}">
                  <a16:creationId xmlns:a16="http://schemas.microsoft.com/office/drawing/2014/main" id="{9EFDA7C6-C2B6-420D-804C-B1ADAC4517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78" name="Group 77">
            <a:extLst>
              <a:ext uri="{FF2B5EF4-FFF2-40B4-BE49-F238E27FC236}">
                <a16:creationId xmlns:a16="http://schemas.microsoft.com/office/drawing/2014/main" id="{915A5965-640D-478B-9551-84F47A85F443}"/>
              </a:ext>
            </a:extLst>
          </p:cNvPr>
          <p:cNvGrpSpPr/>
          <p:nvPr/>
        </p:nvGrpSpPr>
        <p:grpSpPr>
          <a:xfrm>
            <a:off x="341205" y="2271558"/>
            <a:ext cx="436213" cy="426306"/>
            <a:chOff x="8961050" y="5848303"/>
            <a:chExt cx="436213" cy="426306"/>
          </a:xfrm>
        </p:grpSpPr>
        <p:sp>
          <p:nvSpPr>
            <p:cNvPr id="79" name="Freeform: Shape 78">
              <a:extLst>
                <a:ext uri="{FF2B5EF4-FFF2-40B4-BE49-F238E27FC236}">
                  <a16:creationId xmlns:a16="http://schemas.microsoft.com/office/drawing/2014/main" id="{868D2824-33D0-4BC8-8EE6-8646DB04952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0" name="TextBox 79">
              <a:extLst>
                <a:ext uri="{FF2B5EF4-FFF2-40B4-BE49-F238E27FC236}">
                  <a16:creationId xmlns:a16="http://schemas.microsoft.com/office/drawing/2014/main" id="{130C21AA-EBF0-40AF-97B9-45D3E7D4241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1" name="Group 80">
            <a:extLst>
              <a:ext uri="{FF2B5EF4-FFF2-40B4-BE49-F238E27FC236}">
                <a16:creationId xmlns:a16="http://schemas.microsoft.com/office/drawing/2014/main" id="{512FF480-9415-48C8-A4FD-DE261EBD9577}"/>
              </a:ext>
            </a:extLst>
          </p:cNvPr>
          <p:cNvGrpSpPr/>
          <p:nvPr/>
        </p:nvGrpSpPr>
        <p:grpSpPr>
          <a:xfrm>
            <a:off x="341205" y="2271558"/>
            <a:ext cx="436213" cy="426306"/>
            <a:chOff x="8961050" y="5848303"/>
            <a:chExt cx="436213" cy="426306"/>
          </a:xfrm>
        </p:grpSpPr>
        <p:sp>
          <p:nvSpPr>
            <p:cNvPr id="82" name="Freeform: Shape 81">
              <a:extLst>
                <a:ext uri="{FF2B5EF4-FFF2-40B4-BE49-F238E27FC236}">
                  <a16:creationId xmlns:a16="http://schemas.microsoft.com/office/drawing/2014/main" id="{9CB00DA9-D432-42A9-8C46-09A570751F49}"/>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3" name="TextBox 82">
              <a:extLst>
                <a:ext uri="{FF2B5EF4-FFF2-40B4-BE49-F238E27FC236}">
                  <a16:creationId xmlns:a16="http://schemas.microsoft.com/office/drawing/2014/main" id="{4A439132-CDAE-4C36-ACAA-BDCC90109DD6}"/>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4" name="Group 83">
            <a:extLst>
              <a:ext uri="{FF2B5EF4-FFF2-40B4-BE49-F238E27FC236}">
                <a16:creationId xmlns:a16="http://schemas.microsoft.com/office/drawing/2014/main" id="{3CEBE34E-A107-49C1-9199-4BA5F6B5ABF0}"/>
              </a:ext>
            </a:extLst>
          </p:cNvPr>
          <p:cNvGrpSpPr/>
          <p:nvPr/>
        </p:nvGrpSpPr>
        <p:grpSpPr>
          <a:xfrm>
            <a:off x="341205" y="2271558"/>
            <a:ext cx="436213" cy="426306"/>
            <a:chOff x="8961050" y="5848303"/>
            <a:chExt cx="436213" cy="426306"/>
          </a:xfrm>
        </p:grpSpPr>
        <p:sp>
          <p:nvSpPr>
            <p:cNvPr id="85" name="Freeform: Shape 84">
              <a:extLst>
                <a:ext uri="{FF2B5EF4-FFF2-40B4-BE49-F238E27FC236}">
                  <a16:creationId xmlns:a16="http://schemas.microsoft.com/office/drawing/2014/main" id="{3E4FACC9-89B2-4ACD-872D-05BB93FAA71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6" name="TextBox 85">
              <a:extLst>
                <a:ext uri="{FF2B5EF4-FFF2-40B4-BE49-F238E27FC236}">
                  <a16:creationId xmlns:a16="http://schemas.microsoft.com/office/drawing/2014/main" id="{75867043-433F-440A-B403-EF471DF767C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7" name="Group 86">
            <a:extLst>
              <a:ext uri="{FF2B5EF4-FFF2-40B4-BE49-F238E27FC236}">
                <a16:creationId xmlns:a16="http://schemas.microsoft.com/office/drawing/2014/main" id="{5E1DD4D3-81A2-4C39-A494-DB5F3C58DDB0}"/>
              </a:ext>
            </a:extLst>
          </p:cNvPr>
          <p:cNvGrpSpPr/>
          <p:nvPr/>
        </p:nvGrpSpPr>
        <p:grpSpPr>
          <a:xfrm>
            <a:off x="341205" y="2271558"/>
            <a:ext cx="436213" cy="426306"/>
            <a:chOff x="8961050" y="5848303"/>
            <a:chExt cx="436213" cy="426306"/>
          </a:xfrm>
        </p:grpSpPr>
        <p:sp>
          <p:nvSpPr>
            <p:cNvPr id="88" name="Freeform: Shape 87">
              <a:extLst>
                <a:ext uri="{FF2B5EF4-FFF2-40B4-BE49-F238E27FC236}">
                  <a16:creationId xmlns:a16="http://schemas.microsoft.com/office/drawing/2014/main" id="{44B55FFB-C686-4AE1-8E6F-7926EFB48B9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9" name="TextBox 88">
              <a:extLst>
                <a:ext uri="{FF2B5EF4-FFF2-40B4-BE49-F238E27FC236}">
                  <a16:creationId xmlns:a16="http://schemas.microsoft.com/office/drawing/2014/main" id="{567BDE0C-AE17-40EA-8102-EC38D7B62D1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0" name="Group 89">
            <a:extLst>
              <a:ext uri="{FF2B5EF4-FFF2-40B4-BE49-F238E27FC236}">
                <a16:creationId xmlns:a16="http://schemas.microsoft.com/office/drawing/2014/main" id="{193BAC59-4F31-4291-9401-446221A6A80C}"/>
              </a:ext>
            </a:extLst>
          </p:cNvPr>
          <p:cNvGrpSpPr/>
          <p:nvPr/>
        </p:nvGrpSpPr>
        <p:grpSpPr>
          <a:xfrm>
            <a:off x="341205" y="2271558"/>
            <a:ext cx="436213" cy="426306"/>
            <a:chOff x="8961050" y="5848303"/>
            <a:chExt cx="436213" cy="426306"/>
          </a:xfrm>
        </p:grpSpPr>
        <p:sp>
          <p:nvSpPr>
            <p:cNvPr id="91" name="Freeform: Shape 90">
              <a:extLst>
                <a:ext uri="{FF2B5EF4-FFF2-40B4-BE49-F238E27FC236}">
                  <a16:creationId xmlns:a16="http://schemas.microsoft.com/office/drawing/2014/main" id="{C92C61D9-C97E-4B90-A000-1A1092593B0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2" name="TextBox 91">
              <a:extLst>
                <a:ext uri="{FF2B5EF4-FFF2-40B4-BE49-F238E27FC236}">
                  <a16:creationId xmlns:a16="http://schemas.microsoft.com/office/drawing/2014/main" id="{7C2C3B2B-8CA8-454E-9306-4B9B5BBC1D19}"/>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3" name="Group 92">
            <a:extLst>
              <a:ext uri="{FF2B5EF4-FFF2-40B4-BE49-F238E27FC236}">
                <a16:creationId xmlns:a16="http://schemas.microsoft.com/office/drawing/2014/main" id="{B46FEAC3-3A49-4EEC-916C-39089B423B77}"/>
              </a:ext>
            </a:extLst>
          </p:cNvPr>
          <p:cNvGrpSpPr/>
          <p:nvPr/>
        </p:nvGrpSpPr>
        <p:grpSpPr>
          <a:xfrm>
            <a:off x="341205" y="2271558"/>
            <a:ext cx="436213" cy="426306"/>
            <a:chOff x="8961050" y="5848303"/>
            <a:chExt cx="436213" cy="426306"/>
          </a:xfrm>
        </p:grpSpPr>
        <p:sp>
          <p:nvSpPr>
            <p:cNvPr id="94" name="Freeform: Shape 93">
              <a:extLst>
                <a:ext uri="{FF2B5EF4-FFF2-40B4-BE49-F238E27FC236}">
                  <a16:creationId xmlns:a16="http://schemas.microsoft.com/office/drawing/2014/main" id="{12C6F8BE-ABFC-4F8F-A498-C1082C7D0D6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5" name="TextBox 94">
              <a:extLst>
                <a:ext uri="{FF2B5EF4-FFF2-40B4-BE49-F238E27FC236}">
                  <a16:creationId xmlns:a16="http://schemas.microsoft.com/office/drawing/2014/main" id="{72B4D318-F1C0-4806-8D7B-FBB5E235313B}"/>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6" name="Group 95">
            <a:extLst>
              <a:ext uri="{FF2B5EF4-FFF2-40B4-BE49-F238E27FC236}">
                <a16:creationId xmlns:a16="http://schemas.microsoft.com/office/drawing/2014/main" id="{549CB991-8094-44D4-8AA2-414809EDD6E5}"/>
              </a:ext>
            </a:extLst>
          </p:cNvPr>
          <p:cNvGrpSpPr/>
          <p:nvPr/>
        </p:nvGrpSpPr>
        <p:grpSpPr>
          <a:xfrm>
            <a:off x="341205" y="2259168"/>
            <a:ext cx="436213" cy="426306"/>
            <a:chOff x="8961050" y="5848303"/>
            <a:chExt cx="436213" cy="426306"/>
          </a:xfrm>
        </p:grpSpPr>
        <p:sp>
          <p:nvSpPr>
            <p:cNvPr id="97" name="Freeform: Shape 96">
              <a:extLst>
                <a:ext uri="{FF2B5EF4-FFF2-40B4-BE49-F238E27FC236}">
                  <a16:creationId xmlns:a16="http://schemas.microsoft.com/office/drawing/2014/main" id="{74C7DC77-68C9-44EE-9685-5624DED80895}"/>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8" name="TextBox 97">
              <a:extLst>
                <a:ext uri="{FF2B5EF4-FFF2-40B4-BE49-F238E27FC236}">
                  <a16:creationId xmlns:a16="http://schemas.microsoft.com/office/drawing/2014/main" id="{D9723B9B-D60D-490D-AC27-94B1540C0C13}"/>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9" name="Group 98">
            <a:extLst>
              <a:ext uri="{FF2B5EF4-FFF2-40B4-BE49-F238E27FC236}">
                <a16:creationId xmlns:a16="http://schemas.microsoft.com/office/drawing/2014/main" id="{4EBCD0B4-AA9E-4602-BBAA-D3C959E705A0}"/>
              </a:ext>
            </a:extLst>
          </p:cNvPr>
          <p:cNvGrpSpPr/>
          <p:nvPr/>
        </p:nvGrpSpPr>
        <p:grpSpPr>
          <a:xfrm>
            <a:off x="336416" y="2801622"/>
            <a:ext cx="441002" cy="422459"/>
            <a:chOff x="8518241" y="5857535"/>
            <a:chExt cx="441002" cy="422459"/>
          </a:xfrm>
        </p:grpSpPr>
        <p:sp>
          <p:nvSpPr>
            <p:cNvPr id="100" name="Freeform: Shape 99">
              <a:extLst>
                <a:ext uri="{FF2B5EF4-FFF2-40B4-BE49-F238E27FC236}">
                  <a16:creationId xmlns:a16="http://schemas.microsoft.com/office/drawing/2014/main" id="{5762A8AC-F906-4501-85D7-55E31CDFBAA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1" name="TextBox 100">
              <a:extLst>
                <a:ext uri="{FF2B5EF4-FFF2-40B4-BE49-F238E27FC236}">
                  <a16:creationId xmlns:a16="http://schemas.microsoft.com/office/drawing/2014/main" id="{54297C52-CAA9-4FA9-ADF4-13328A999CB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2" name="Group 101">
            <a:extLst>
              <a:ext uri="{FF2B5EF4-FFF2-40B4-BE49-F238E27FC236}">
                <a16:creationId xmlns:a16="http://schemas.microsoft.com/office/drawing/2014/main" id="{D9D2D882-636A-473C-8F70-DC6D9A581CE1}"/>
              </a:ext>
            </a:extLst>
          </p:cNvPr>
          <p:cNvGrpSpPr/>
          <p:nvPr/>
        </p:nvGrpSpPr>
        <p:grpSpPr>
          <a:xfrm>
            <a:off x="336416" y="2801622"/>
            <a:ext cx="441002" cy="422459"/>
            <a:chOff x="8518241" y="5857535"/>
            <a:chExt cx="441002" cy="422459"/>
          </a:xfrm>
        </p:grpSpPr>
        <p:sp>
          <p:nvSpPr>
            <p:cNvPr id="103" name="Freeform: Shape 102">
              <a:extLst>
                <a:ext uri="{FF2B5EF4-FFF2-40B4-BE49-F238E27FC236}">
                  <a16:creationId xmlns:a16="http://schemas.microsoft.com/office/drawing/2014/main" id="{F99D057B-D079-4856-83BF-A750927A5589}"/>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4" name="TextBox 103">
              <a:extLst>
                <a:ext uri="{FF2B5EF4-FFF2-40B4-BE49-F238E27FC236}">
                  <a16:creationId xmlns:a16="http://schemas.microsoft.com/office/drawing/2014/main" id="{7B941292-D39C-4512-A8BD-7843E4EA8F3D}"/>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5" name="Group 104">
            <a:extLst>
              <a:ext uri="{FF2B5EF4-FFF2-40B4-BE49-F238E27FC236}">
                <a16:creationId xmlns:a16="http://schemas.microsoft.com/office/drawing/2014/main" id="{73514E5C-7807-4C4F-AFEE-8979E449757C}"/>
              </a:ext>
            </a:extLst>
          </p:cNvPr>
          <p:cNvGrpSpPr/>
          <p:nvPr/>
        </p:nvGrpSpPr>
        <p:grpSpPr>
          <a:xfrm>
            <a:off x="336416" y="2801622"/>
            <a:ext cx="441002" cy="422459"/>
            <a:chOff x="8518241" y="5857535"/>
            <a:chExt cx="441002" cy="422459"/>
          </a:xfrm>
        </p:grpSpPr>
        <p:sp>
          <p:nvSpPr>
            <p:cNvPr id="106" name="Freeform: Shape 105">
              <a:extLst>
                <a:ext uri="{FF2B5EF4-FFF2-40B4-BE49-F238E27FC236}">
                  <a16:creationId xmlns:a16="http://schemas.microsoft.com/office/drawing/2014/main" id="{8EAC4FED-CB9F-4573-96A7-618C58FDA0B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7" name="TextBox 106">
              <a:extLst>
                <a:ext uri="{FF2B5EF4-FFF2-40B4-BE49-F238E27FC236}">
                  <a16:creationId xmlns:a16="http://schemas.microsoft.com/office/drawing/2014/main" id="{6E6AFFB7-B8C6-44DC-8E62-996C0D27C182}"/>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8" name="Group 107">
            <a:extLst>
              <a:ext uri="{FF2B5EF4-FFF2-40B4-BE49-F238E27FC236}">
                <a16:creationId xmlns:a16="http://schemas.microsoft.com/office/drawing/2014/main" id="{CD7F8D83-D671-44DE-937E-F69981758706}"/>
              </a:ext>
            </a:extLst>
          </p:cNvPr>
          <p:cNvGrpSpPr/>
          <p:nvPr/>
        </p:nvGrpSpPr>
        <p:grpSpPr>
          <a:xfrm>
            <a:off x="336416" y="2801622"/>
            <a:ext cx="441002" cy="422459"/>
            <a:chOff x="8518241" y="5857535"/>
            <a:chExt cx="441002" cy="422459"/>
          </a:xfrm>
        </p:grpSpPr>
        <p:sp>
          <p:nvSpPr>
            <p:cNvPr id="109" name="Freeform: Shape 108">
              <a:extLst>
                <a:ext uri="{FF2B5EF4-FFF2-40B4-BE49-F238E27FC236}">
                  <a16:creationId xmlns:a16="http://schemas.microsoft.com/office/drawing/2014/main" id="{074BEBD2-A518-44A1-84DB-C874931B9280}"/>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0" name="TextBox 109">
              <a:extLst>
                <a:ext uri="{FF2B5EF4-FFF2-40B4-BE49-F238E27FC236}">
                  <a16:creationId xmlns:a16="http://schemas.microsoft.com/office/drawing/2014/main" id="{8523E9C9-84DB-49D2-B039-1EC15FD6D1B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1" name="Group 110">
            <a:extLst>
              <a:ext uri="{FF2B5EF4-FFF2-40B4-BE49-F238E27FC236}">
                <a16:creationId xmlns:a16="http://schemas.microsoft.com/office/drawing/2014/main" id="{995A2B21-40D7-4770-8EB9-8121453EFBDF}"/>
              </a:ext>
            </a:extLst>
          </p:cNvPr>
          <p:cNvGrpSpPr/>
          <p:nvPr/>
        </p:nvGrpSpPr>
        <p:grpSpPr>
          <a:xfrm>
            <a:off x="336416" y="2801622"/>
            <a:ext cx="441002" cy="422459"/>
            <a:chOff x="8518241" y="5857535"/>
            <a:chExt cx="441002" cy="422459"/>
          </a:xfrm>
        </p:grpSpPr>
        <p:sp>
          <p:nvSpPr>
            <p:cNvPr id="112" name="Freeform: Shape 111">
              <a:extLst>
                <a:ext uri="{FF2B5EF4-FFF2-40B4-BE49-F238E27FC236}">
                  <a16:creationId xmlns:a16="http://schemas.microsoft.com/office/drawing/2014/main" id="{84B37E4D-2320-407E-B5B9-C652CAD7024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3" name="TextBox 112">
              <a:extLst>
                <a:ext uri="{FF2B5EF4-FFF2-40B4-BE49-F238E27FC236}">
                  <a16:creationId xmlns:a16="http://schemas.microsoft.com/office/drawing/2014/main" id="{E5F3D671-6113-46F7-8C5A-36CA6B321929}"/>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4" name="Group 113">
            <a:extLst>
              <a:ext uri="{FF2B5EF4-FFF2-40B4-BE49-F238E27FC236}">
                <a16:creationId xmlns:a16="http://schemas.microsoft.com/office/drawing/2014/main" id="{EAFBFD68-CD97-4675-BF77-A40626E4A47B}"/>
              </a:ext>
            </a:extLst>
          </p:cNvPr>
          <p:cNvGrpSpPr/>
          <p:nvPr/>
        </p:nvGrpSpPr>
        <p:grpSpPr>
          <a:xfrm>
            <a:off x="336416" y="2801622"/>
            <a:ext cx="441002" cy="422459"/>
            <a:chOff x="8518241" y="5857535"/>
            <a:chExt cx="441002" cy="422459"/>
          </a:xfrm>
        </p:grpSpPr>
        <p:sp>
          <p:nvSpPr>
            <p:cNvPr id="115" name="Freeform: Shape 114">
              <a:extLst>
                <a:ext uri="{FF2B5EF4-FFF2-40B4-BE49-F238E27FC236}">
                  <a16:creationId xmlns:a16="http://schemas.microsoft.com/office/drawing/2014/main" id="{8C021C6D-38DA-4954-BBDF-DA7A0A12F898}"/>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6" name="TextBox 115">
              <a:extLst>
                <a:ext uri="{FF2B5EF4-FFF2-40B4-BE49-F238E27FC236}">
                  <a16:creationId xmlns:a16="http://schemas.microsoft.com/office/drawing/2014/main" id="{C23569F6-6D10-4BED-AE64-57CA6A95E5B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7" name="Group 116">
            <a:extLst>
              <a:ext uri="{FF2B5EF4-FFF2-40B4-BE49-F238E27FC236}">
                <a16:creationId xmlns:a16="http://schemas.microsoft.com/office/drawing/2014/main" id="{10760DCF-69DA-40C2-BDCA-38B7A51CF6EE}"/>
              </a:ext>
            </a:extLst>
          </p:cNvPr>
          <p:cNvGrpSpPr/>
          <p:nvPr/>
        </p:nvGrpSpPr>
        <p:grpSpPr>
          <a:xfrm>
            <a:off x="336416" y="2801622"/>
            <a:ext cx="441002" cy="422459"/>
            <a:chOff x="8518241" y="5857535"/>
            <a:chExt cx="441002" cy="422459"/>
          </a:xfrm>
        </p:grpSpPr>
        <p:sp>
          <p:nvSpPr>
            <p:cNvPr id="118" name="Freeform: Shape 117">
              <a:extLst>
                <a:ext uri="{FF2B5EF4-FFF2-40B4-BE49-F238E27FC236}">
                  <a16:creationId xmlns:a16="http://schemas.microsoft.com/office/drawing/2014/main" id="{2B74CA3A-FDA7-44E3-A8AC-46155EFBBFE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9" name="TextBox 118">
              <a:extLst>
                <a:ext uri="{FF2B5EF4-FFF2-40B4-BE49-F238E27FC236}">
                  <a16:creationId xmlns:a16="http://schemas.microsoft.com/office/drawing/2014/main" id="{ACBCE0CB-0440-4D9F-A6A4-0646614790B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0" name="Group 119">
            <a:extLst>
              <a:ext uri="{FF2B5EF4-FFF2-40B4-BE49-F238E27FC236}">
                <a16:creationId xmlns:a16="http://schemas.microsoft.com/office/drawing/2014/main" id="{6AC60EBF-45AC-4F45-A949-12CE0CB6AFEA}"/>
              </a:ext>
            </a:extLst>
          </p:cNvPr>
          <p:cNvGrpSpPr/>
          <p:nvPr/>
        </p:nvGrpSpPr>
        <p:grpSpPr>
          <a:xfrm>
            <a:off x="336416" y="2801622"/>
            <a:ext cx="441002" cy="422459"/>
            <a:chOff x="8518241" y="5857535"/>
            <a:chExt cx="441002" cy="422459"/>
          </a:xfrm>
        </p:grpSpPr>
        <p:sp>
          <p:nvSpPr>
            <p:cNvPr id="121" name="Freeform: Shape 120">
              <a:extLst>
                <a:ext uri="{FF2B5EF4-FFF2-40B4-BE49-F238E27FC236}">
                  <a16:creationId xmlns:a16="http://schemas.microsoft.com/office/drawing/2014/main" id="{7369E0D5-E143-43CE-93F1-29DD3AE4292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2" name="TextBox 121">
              <a:extLst>
                <a:ext uri="{FF2B5EF4-FFF2-40B4-BE49-F238E27FC236}">
                  <a16:creationId xmlns:a16="http://schemas.microsoft.com/office/drawing/2014/main" id="{675BFF0A-8293-412C-8949-EBBD03724CB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3" name="Group 122">
            <a:extLst>
              <a:ext uri="{FF2B5EF4-FFF2-40B4-BE49-F238E27FC236}">
                <a16:creationId xmlns:a16="http://schemas.microsoft.com/office/drawing/2014/main" id="{8C66A1A7-00D6-4C01-B6EE-08A690778F27}"/>
              </a:ext>
            </a:extLst>
          </p:cNvPr>
          <p:cNvGrpSpPr/>
          <p:nvPr/>
        </p:nvGrpSpPr>
        <p:grpSpPr>
          <a:xfrm>
            <a:off x="336416" y="2801622"/>
            <a:ext cx="441002" cy="422459"/>
            <a:chOff x="8518241" y="5857535"/>
            <a:chExt cx="441002" cy="422459"/>
          </a:xfrm>
        </p:grpSpPr>
        <p:sp>
          <p:nvSpPr>
            <p:cNvPr id="124" name="Freeform: Shape 123">
              <a:extLst>
                <a:ext uri="{FF2B5EF4-FFF2-40B4-BE49-F238E27FC236}">
                  <a16:creationId xmlns:a16="http://schemas.microsoft.com/office/drawing/2014/main" id="{3B1BAD22-6DE3-46BB-B0F8-C711741B634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5" name="TextBox 124">
              <a:extLst>
                <a:ext uri="{FF2B5EF4-FFF2-40B4-BE49-F238E27FC236}">
                  <a16:creationId xmlns:a16="http://schemas.microsoft.com/office/drawing/2014/main" id="{104A1FED-C5C4-43A7-925A-D7392FF1DDD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6" name="Group 125">
            <a:extLst>
              <a:ext uri="{FF2B5EF4-FFF2-40B4-BE49-F238E27FC236}">
                <a16:creationId xmlns:a16="http://schemas.microsoft.com/office/drawing/2014/main" id="{A2E3AF56-F9A2-496D-8C01-FEEA175B0023}"/>
              </a:ext>
            </a:extLst>
          </p:cNvPr>
          <p:cNvGrpSpPr/>
          <p:nvPr/>
        </p:nvGrpSpPr>
        <p:grpSpPr>
          <a:xfrm>
            <a:off x="339690" y="3347653"/>
            <a:ext cx="420468" cy="445537"/>
            <a:chOff x="9394010" y="6365223"/>
            <a:chExt cx="420468" cy="445537"/>
          </a:xfrm>
        </p:grpSpPr>
        <p:sp>
          <p:nvSpPr>
            <p:cNvPr id="127" name="Freeform: Shape 126">
              <a:extLst>
                <a:ext uri="{FF2B5EF4-FFF2-40B4-BE49-F238E27FC236}">
                  <a16:creationId xmlns:a16="http://schemas.microsoft.com/office/drawing/2014/main" id="{999E74A2-E031-4F45-949B-25A078B8327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8" name="TextBox 127">
              <a:extLst>
                <a:ext uri="{FF2B5EF4-FFF2-40B4-BE49-F238E27FC236}">
                  <a16:creationId xmlns:a16="http://schemas.microsoft.com/office/drawing/2014/main" id="{0822A828-589B-4A3F-8AE7-5FA53B95592D}"/>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29" name="Group 128">
            <a:extLst>
              <a:ext uri="{FF2B5EF4-FFF2-40B4-BE49-F238E27FC236}">
                <a16:creationId xmlns:a16="http://schemas.microsoft.com/office/drawing/2014/main" id="{5AC6FC37-767E-438D-BFEB-2BEB266E9881}"/>
              </a:ext>
            </a:extLst>
          </p:cNvPr>
          <p:cNvGrpSpPr/>
          <p:nvPr/>
        </p:nvGrpSpPr>
        <p:grpSpPr>
          <a:xfrm>
            <a:off x="339690" y="3347653"/>
            <a:ext cx="420468" cy="445537"/>
            <a:chOff x="9394010" y="6365223"/>
            <a:chExt cx="420468" cy="445537"/>
          </a:xfrm>
        </p:grpSpPr>
        <p:sp>
          <p:nvSpPr>
            <p:cNvPr id="130" name="Freeform: Shape 129">
              <a:extLst>
                <a:ext uri="{FF2B5EF4-FFF2-40B4-BE49-F238E27FC236}">
                  <a16:creationId xmlns:a16="http://schemas.microsoft.com/office/drawing/2014/main" id="{D6FA777C-5873-41EC-8EAA-B73B3E9310B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1" name="TextBox 130">
              <a:extLst>
                <a:ext uri="{FF2B5EF4-FFF2-40B4-BE49-F238E27FC236}">
                  <a16:creationId xmlns:a16="http://schemas.microsoft.com/office/drawing/2014/main" id="{56D61090-D95E-4ECF-8A73-EED6EA95AD2D}"/>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2" name="Group 131">
            <a:extLst>
              <a:ext uri="{FF2B5EF4-FFF2-40B4-BE49-F238E27FC236}">
                <a16:creationId xmlns:a16="http://schemas.microsoft.com/office/drawing/2014/main" id="{A388B502-6D8F-4161-AD7E-F8C8B2CCE985}"/>
              </a:ext>
            </a:extLst>
          </p:cNvPr>
          <p:cNvGrpSpPr/>
          <p:nvPr/>
        </p:nvGrpSpPr>
        <p:grpSpPr>
          <a:xfrm>
            <a:off x="339690" y="3347653"/>
            <a:ext cx="420468" cy="445537"/>
            <a:chOff x="9394010" y="6365223"/>
            <a:chExt cx="420468" cy="445537"/>
          </a:xfrm>
        </p:grpSpPr>
        <p:sp>
          <p:nvSpPr>
            <p:cNvPr id="133" name="Freeform: Shape 132">
              <a:extLst>
                <a:ext uri="{FF2B5EF4-FFF2-40B4-BE49-F238E27FC236}">
                  <a16:creationId xmlns:a16="http://schemas.microsoft.com/office/drawing/2014/main" id="{D5568921-DBB0-48EB-A6D9-2025ECF85C25}"/>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4" name="TextBox 133">
              <a:extLst>
                <a:ext uri="{FF2B5EF4-FFF2-40B4-BE49-F238E27FC236}">
                  <a16:creationId xmlns:a16="http://schemas.microsoft.com/office/drawing/2014/main" id="{9AB2452F-D8E5-4C32-BFA9-487017E0BC8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5" name="Group 134">
            <a:extLst>
              <a:ext uri="{FF2B5EF4-FFF2-40B4-BE49-F238E27FC236}">
                <a16:creationId xmlns:a16="http://schemas.microsoft.com/office/drawing/2014/main" id="{E7E44FDA-B2BE-4E9E-B7A3-296F67E10A19}"/>
              </a:ext>
            </a:extLst>
          </p:cNvPr>
          <p:cNvGrpSpPr/>
          <p:nvPr/>
        </p:nvGrpSpPr>
        <p:grpSpPr>
          <a:xfrm>
            <a:off x="339690" y="3347653"/>
            <a:ext cx="420468" cy="445537"/>
            <a:chOff x="9394010" y="6365223"/>
            <a:chExt cx="420468" cy="445537"/>
          </a:xfrm>
        </p:grpSpPr>
        <p:sp>
          <p:nvSpPr>
            <p:cNvPr id="136" name="Freeform: Shape 135">
              <a:extLst>
                <a:ext uri="{FF2B5EF4-FFF2-40B4-BE49-F238E27FC236}">
                  <a16:creationId xmlns:a16="http://schemas.microsoft.com/office/drawing/2014/main" id="{B0ACFB34-DCCA-4C66-B7D0-A19CC18CFDE6}"/>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7" name="TextBox 136">
              <a:extLst>
                <a:ext uri="{FF2B5EF4-FFF2-40B4-BE49-F238E27FC236}">
                  <a16:creationId xmlns:a16="http://schemas.microsoft.com/office/drawing/2014/main" id="{79A665D3-3ADF-4B7C-BA58-A9EA6303AFCE}"/>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8" name="Group 137">
            <a:extLst>
              <a:ext uri="{FF2B5EF4-FFF2-40B4-BE49-F238E27FC236}">
                <a16:creationId xmlns:a16="http://schemas.microsoft.com/office/drawing/2014/main" id="{77D92E67-4816-4B39-BB67-858DAF40983E}"/>
              </a:ext>
            </a:extLst>
          </p:cNvPr>
          <p:cNvGrpSpPr/>
          <p:nvPr/>
        </p:nvGrpSpPr>
        <p:grpSpPr>
          <a:xfrm>
            <a:off x="339690" y="3347653"/>
            <a:ext cx="420468" cy="445537"/>
            <a:chOff x="9394010" y="6365223"/>
            <a:chExt cx="420468" cy="445537"/>
          </a:xfrm>
        </p:grpSpPr>
        <p:sp>
          <p:nvSpPr>
            <p:cNvPr id="139" name="Freeform: Shape 138">
              <a:extLst>
                <a:ext uri="{FF2B5EF4-FFF2-40B4-BE49-F238E27FC236}">
                  <a16:creationId xmlns:a16="http://schemas.microsoft.com/office/drawing/2014/main" id="{313C0CEA-0C69-4BEE-918D-BC34A2E8E40C}"/>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0" name="TextBox 139">
              <a:extLst>
                <a:ext uri="{FF2B5EF4-FFF2-40B4-BE49-F238E27FC236}">
                  <a16:creationId xmlns:a16="http://schemas.microsoft.com/office/drawing/2014/main" id="{FFDB60B9-EDE4-4B19-94A5-7891CFA55CAA}"/>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1" name="Group 140">
            <a:extLst>
              <a:ext uri="{FF2B5EF4-FFF2-40B4-BE49-F238E27FC236}">
                <a16:creationId xmlns:a16="http://schemas.microsoft.com/office/drawing/2014/main" id="{EACDA8BB-D3A6-467E-9194-7857AB63B73A}"/>
              </a:ext>
            </a:extLst>
          </p:cNvPr>
          <p:cNvGrpSpPr/>
          <p:nvPr/>
        </p:nvGrpSpPr>
        <p:grpSpPr>
          <a:xfrm>
            <a:off x="339690" y="3347653"/>
            <a:ext cx="420468" cy="445537"/>
            <a:chOff x="9394010" y="6365223"/>
            <a:chExt cx="420468" cy="445537"/>
          </a:xfrm>
        </p:grpSpPr>
        <p:sp>
          <p:nvSpPr>
            <p:cNvPr id="142" name="Freeform: Shape 141">
              <a:extLst>
                <a:ext uri="{FF2B5EF4-FFF2-40B4-BE49-F238E27FC236}">
                  <a16:creationId xmlns:a16="http://schemas.microsoft.com/office/drawing/2014/main" id="{AFBCE326-DEA6-4D76-A204-0BFC117A706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3" name="TextBox 142">
              <a:extLst>
                <a:ext uri="{FF2B5EF4-FFF2-40B4-BE49-F238E27FC236}">
                  <a16:creationId xmlns:a16="http://schemas.microsoft.com/office/drawing/2014/main" id="{F9763640-18B7-4B44-B4BA-0692C0A700C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4" name="Group 143">
            <a:extLst>
              <a:ext uri="{FF2B5EF4-FFF2-40B4-BE49-F238E27FC236}">
                <a16:creationId xmlns:a16="http://schemas.microsoft.com/office/drawing/2014/main" id="{A581FC36-DF73-46BE-9A70-A8F49E6EC0B2}"/>
              </a:ext>
            </a:extLst>
          </p:cNvPr>
          <p:cNvGrpSpPr/>
          <p:nvPr/>
        </p:nvGrpSpPr>
        <p:grpSpPr>
          <a:xfrm>
            <a:off x="339690" y="3347653"/>
            <a:ext cx="420468" cy="445537"/>
            <a:chOff x="9394010" y="6365223"/>
            <a:chExt cx="420468" cy="445537"/>
          </a:xfrm>
        </p:grpSpPr>
        <p:sp>
          <p:nvSpPr>
            <p:cNvPr id="145" name="Freeform: Shape 144">
              <a:extLst>
                <a:ext uri="{FF2B5EF4-FFF2-40B4-BE49-F238E27FC236}">
                  <a16:creationId xmlns:a16="http://schemas.microsoft.com/office/drawing/2014/main" id="{E6DF66E1-87FB-44D7-A332-52F00C637C9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6" name="TextBox 145">
              <a:extLst>
                <a:ext uri="{FF2B5EF4-FFF2-40B4-BE49-F238E27FC236}">
                  <a16:creationId xmlns:a16="http://schemas.microsoft.com/office/drawing/2014/main" id="{D49B625B-83C2-42D8-BF46-82F3B5FCA74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7" name="Group 146">
            <a:extLst>
              <a:ext uri="{FF2B5EF4-FFF2-40B4-BE49-F238E27FC236}">
                <a16:creationId xmlns:a16="http://schemas.microsoft.com/office/drawing/2014/main" id="{9D23A4B5-A13B-4C50-9D82-21EDE18E451F}"/>
              </a:ext>
            </a:extLst>
          </p:cNvPr>
          <p:cNvGrpSpPr/>
          <p:nvPr/>
        </p:nvGrpSpPr>
        <p:grpSpPr>
          <a:xfrm>
            <a:off x="339690" y="3347653"/>
            <a:ext cx="420468" cy="445537"/>
            <a:chOff x="9394010" y="6365223"/>
            <a:chExt cx="420468" cy="445537"/>
          </a:xfrm>
        </p:grpSpPr>
        <p:sp>
          <p:nvSpPr>
            <p:cNvPr id="148" name="Freeform: Shape 147">
              <a:extLst>
                <a:ext uri="{FF2B5EF4-FFF2-40B4-BE49-F238E27FC236}">
                  <a16:creationId xmlns:a16="http://schemas.microsoft.com/office/drawing/2014/main" id="{B8EFFDFD-0072-4924-B803-DF79B7D946DA}"/>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9" name="TextBox 148">
              <a:extLst>
                <a:ext uri="{FF2B5EF4-FFF2-40B4-BE49-F238E27FC236}">
                  <a16:creationId xmlns:a16="http://schemas.microsoft.com/office/drawing/2014/main" id="{993ED72E-3EC9-4265-8258-341276F848C0}"/>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50" name="Group 149">
            <a:extLst>
              <a:ext uri="{FF2B5EF4-FFF2-40B4-BE49-F238E27FC236}">
                <a16:creationId xmlns:a16="http://schemas.microsoft.com/office/drawing/2014/main" id="{6BDF82AC-983E-4557-A372-195EEC863BB8}"/>
              </a:ext>
            </a:extLst>
          </p:cNvPr>
          <p:cNvGrpSpPr/>
          <p:nvPr/>
        </p:nvGrpSpPr>
        <p:grpSpPr>
          <a:xfrm>
            <a:off x="339690" y="3347653"/>
            <a:ext cx="420468" cy="445537"/>
            <a:chOff x="9394010" y="6365223"/>
            <a:chExt cx="420468" cy="445537"/>
          </a:xfrm>
        </p:grpSpPr>
        <p:sp>
          <p:nvSpPr>
            <p:cNvPr id="151" name="Freeform: Shape 150">
              <a:extLst>
                <a:ext uri="{FF2B5EF4-FFF2-40B4-BE49-F238E27FC236}">
                  <a16:creationId xmlns:a16="http://schemas.microsoft.com/office/drawing/2014/main" id="{87D1F1A4-E0A5-4F87-8D2F-37797E09E6F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2" name="TextBox 151">
              <a:extLst>
                <a:ext uri="{FF2B5EF4-FFF2-40B4-BE49-F238E27FC236}">
                  <a16:creationId xmlns:a16="http://schemas.microsoft.com/office/drawing/2014/main" id="{199FB44F-E810-4E7F-AE56-ECFF8F3385EB}"/>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53" name="Group 152">
            <a:extLst>
              <a:ext uri="{FF2B5EF4-FFF2-40B4-BE49-F238E27FC236}">
                <a16:creationId xmlns:a16="http://schemas.microsoft.com/office/drawing/2014/main" id="{54383BD1-9C9C-41B0-B3BC-E8E2D10A12B4}"/>
              </a:ext>
            </a:extLst>
          </p:cNvPr>
          <p:cNvGrpSpPr/>
          <p:nvPr/>
        </p:nvGrpSpPr>
        <p:grpSpPr>
          <a:xfrm>
            <a:off x="339690" y="3895852"/>
            <a:ext cx="427999" cy="426306"/>
            <a:chOff x="9394434" y="5848303"/>
            <a:chExt cx="427999" cy="426306"/>
          </a:xfrm>
        </p:grpSpPr>
        <p:sp>
          <p:nvSpPr>
            <p:cNvPr id="154" name="Freeform: Shape 153">
              <a:extLst>
                <a:ext uri="{FF2B5EF4-FFF2-40B4-BE49-F238E27FC236}">
                  <a16:creationId xmlns:a16="http://schemas.microsoft.com/office/drawing/2014/main" id="{326D0B4E-AD20-4EDA-9542-57E4C7777DF0}"/>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5" name="TextBox 154">
              <a:extLst>
                <a:ext uri="{FF2B5EF4-FFF2-40B4-BE49-F238E27FC236}">
                  <a16:creationId xmlns:a16="http://schemas.microsoft.com/office/drawing/2014/main" id="{F2482C2B-5525-4C0B-A2D7-673640177F9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56" name="Group 155">
            <a:extLst>
              <a:ext uri="{FF2B5EF4-FFF2-40B4-BE49-F238E27FC236}">
                <a16:creationId xmlns:a16="http://schemas.microsoft.com/office/drawing/2014/main" id="{69DF1058-441F-4224-AE1B-9E27C7C6A9CA}"/>
              </a:ext>
            </a:extLst>
          </p:cNvPr>
          <p:cNvGrpSpPr/>
          <p:nvPr/>
        </p:nvGrpSpPr>
        <p:grpSpPr>
          <a:xfrm>
            <a:off x="339690" y="3895852"/>
            <a:ext cx="427999" cy="426306"/>
            <a:chOff x="9394434" y="5848303"/>
            <a:chExt cx="427999" cy="426306"/>
          </a:xfrm>
        </p:grpSpPr>
        <p:sp>
          <p:nvSpPr>
            <p:cNvPr id="157" name="Freeform: Shape 156">
              <a:extLst>
                <a:ext uri="{FF2B5EF4-FFF2-40B4-BE49-F238E27FC236}">
                  <a16:creationId xmlns:a16="http://schemas.microsoft.com/office/drawing/2014/main" id="{D64B5CBE-C0D1-4B70-8E82-D18921932BD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8" name="TextBox 157">
              <a:extLst>
                <a:ext uri="{FF2B5EF4-FFF2-40B4-BE49-F238E27FC236}">
                  <a16:creationId xmlns:a16="http://schemas.microsoft.com/office/drawing/2014/main" id="{AC01A5DF-8FE2-4CFB-9701-301E53F6A4A3}"/>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59" name="Group 158">
            <a:extLst>
              <a:ext uri="{FF2B5EF4-FFF2-40B4-BE49-F238E27FC236}">
                <a16:creationId xmlns:a16="http://schemas.microsoft.com/office/drawing/2014/main" id="{E2A01955-868E-4B8B-BF7D-EDCE6C9AA25B}"/>
              </a:ext>
            </a:extLst>
          </p:cNvPr>
          <p:cNvGrpSpPr/>
          <p:nvPr/>
        </p:nvGrpSpPr>
        <p:grpSpPr>
          <a:xfrm>
            <a:off x="339690" y="3895852"/>
            <a:ext cx="427999" cy="426306"/>
            <a:chOff x="9394434" y="5848303"/>
            <a:chExt cx="427999" cy="426306"/>
          </a:xfrm>
        </p:grpSpPr>
        <p:sp>
          <p:nvSpPr>
            <p:cNvPr id="160" name="Freeform: Shape 159">
              <a:extLst>
                <a:ext uri="{FF2B5EF4-FFF2-40B4-BE49-F238E27FC236}">
                  <a16:creationId xmlns:a16="http://schemas.microsoft.com/office/drawing/2014/main" id="{A00060A9-4465-4365-A813-965C4FA91E3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1" name="TextBox 160">
              <a:extLst>
                <a:ext uri="{FF2B5EF4-FFF2-40B4-BE49-F238E27FC236}">
                  <a16:creationId xmlns:a16="http://schemas.microsoft.com/office/drawing/2014/main" id="{748A9E9F-650F-421C-A9FC-E492AB6D42B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2" name="Group 161">
            <a:extLst>
              <a:ext uri="{FF2B5EF4-FFF2-40B4-BE49-F238E27FC236}">
                <a16:creationId xmlns:a16="http://schemas.microsoft.com/office/drawing/2014/main" id="{3BCCAF1E-C4EB-4203-BC83-2CB0BAED6131}"/>
              </a:ext>
            </a:extLst>
          </p:cNvPr>
          <p:cNvGrpSpPr/>
          <p:nvPr/>
        </p:nvGrpSpPr>
        <p:grpSpPr>
          <a:xfrm>
            <a:off x="339690" y="3895852"/>
            <a:ext cx="427999" cy="426306"/>
            <a:chOff x="9394434" y="5848303"/>
            <a:chExt cx="427999" cy="426306"/>
          </a:xfrm>
        </p:grpSpPr>
        <p:sp>
          <p:nvSpPr>
            <p:cNvPr id="163" name="Freeform: Shape 162">
              <a:extLst>
                <a:ext uri="{FF2B5EF4-FFF2-40B4-BE49-F238E27FC236}">
                  <a16:creationId xmlns:a16="http://schemas.microsoft.com/office/drawing/2014/main" id="{C88C38B5-3098-44D5-9D22-EFED921CEAC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4" name="TextBox 163">
              <a:extLst>
                <a:ext uri="{FF2B5EF4-FFF2-40B4-BE49-F238E27FC236}">
                  <a16:creationId xmlns:a16="http://schemas.microsoft.com/office/drawing/2014/main" id="{C418FD10-FD63-484D-B234-AE37098172C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5" name="Group 164">
            <a:extLst>
              <a:ext uri="{FF2B5EF4-FFF2-40B4-BE49-F238E27FC236}">
                <a16:creationId xmlns:a16="http://schemas.microsoft.com/office/drawing/2014/main" id="{2B6F0ED9-EDB0-4DD8-ABFD-8447E69D25B6}"/>
              </a:ext>
            </a:extLst>
          </p:cNvPr>
          <p:cNvGrpSpPr/>
          <p:nvPr/>
        </p:nvGrpSpPr>
        <p:grpSpPr>
          <a:xfrm>
            <a:off x="339690" y="3895852"/>
            <a:ext cx="427999" cy="426306"/>
            <a:chOff x="9394434" y="5848303"/>
            <a:chExt cx="427999" cy="426306"/>
          </a:xfrm>
        </p:grpSpPr>
        <p:sp>
          <p:nvSpPr>
            <p:cNvPr id="166" name="Freeform: Shape 165">
              <a:extLst>
                <a:ext uri="{FF2B5EF4-FFF2-40B4-BE49-F238E27FC236}">
                  <a16:creationId xmlns:a16="http://schemas.microsoft.com/office/drawing/2014/main" id="{3178C0FE-24C7-4B8F-9B0A-71895D56DC0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7" name="TextBox 166">
              <a:extLst>
                <a:ext uri="{FF2B5EF4-FFF2-40B4-BE49-F238E27FC236}">
                  <a16:creationId xmlns:a16="http://schemas.microsoft.com/office/drawing/2014/main" id="{C5DB1C12-8CF6-41B0-8D99-57E81BC04F2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8" name="Group 167">
            <a:extLst>
              <a:ext uri="{FF2B5EF4-FFF2-40B4-BE49-F238E27FC236}">
                <a16:creationId xmlns:a16="http://schemas.microsoft.com/office/drawing/2014/main" id="{0BBF0582-0C5C-461B-92D5-FE17F6B9B0C8}"/>
              </a:ext>
            </a:extLst>
          </p:cNvPr>
          <p:cNvGrpSpPr/>
          <p:nvPr/>
        </p:nvGrpSpPr>
        <p:grpSpPr>
          <a:xfrm>
            <a:off x="339690" y="3895852"/>
            <a:ext cx="427999" cy="426306"/>
            <a:chOff x="9394434" y="5848303"/>
            <a:chExt cx="427999" cy="426306"/>
          </a:xfrm>
        </p:grpSpPr>
        <p:sp>
          <p:nvSpPr>
            <p:cNvPr id="169" name="Freeform: Shape 168">
              <a:extLst>
                <a:ext uri="{FF2B5EF4-FFF2-40B4-BE49-F238E27FC236}">
                  <a16:creationId xmlns:a16="http://schemas.microsoft.com/office/drawing/2014/main" id="{BA2C2206-EF7A-4596-9F38-090478428BA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0" name="TextBox 169">
              <a:extLst>
                <a:ext uri="{FF2B5EF4-FFF2-40B4-BE49-F238E27FC236}">
                  <a16:creationId xmlns:a16="http://schemas.microsoft.com/office/drawing/2014/main" id="{F8AA8D86-8F9E-45CB-89EA-64A3BD56D7D3}"/>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1" name="Group 170">
            <a:extLst>
              <a:ext uri="{FF2B5EF4-FFF2-40B4-BE49-F238E27FC236}">
                <a16:creationId xmlns:a16="http://schemas.microsoft.com/office/drawing/2014/main" id="{AF8A2FFB-E34D-43D4-8C14-4E4E1183E2D9}"/>
              </a:ext>
            </a:extLst>
          </p:cNvPr>
          <p:cNvGrpSpPr/>
          <p:nvPr/>
        </p:nvGrpSpPr>
        <p:grpSpPr>
          <a:xfrm>
            <a:off x="339690" y="3895852"/>
            <a:ext cx="427999" cy="426306"/>
            <a:chOff x="9394434" y="5848303"/>
            <a:chExt cx="427999" cy="426306"/>
          </a:xfrm>
        </p:grpSpPr>
        <p:sp>
          <p:nvSpPr>
            <p:cNvPr id="172" name="Freeform: Shape 171">
              <a:extLst>
                <a:ext uri="{FF2B5EF4-FFF2-40B4-BE49-F238E27FC236}">
                  <a16:creationId xmlns:a16="http://schemas.microsoft.com/office/drawing/2014/main" id="{1BE81DCD-A395-47B8-A1B0-6FF99B0EB28A}"/>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3" name="TextBox 172">
              <a:extLst>
                <a:ext uri="{FF2B5EF4-FFF2-40B4-BE49-F238E27FC236}">
                  <a16:creationId xmlns:a16="http://schemas.microsoft.com/office/drawing/2014/main" id="{FC94F49A-2685-4CDA-999C-632D6E796E5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4" name="Group 173">
            <a:extLst>
              <a:ext uri="{FF2B5EF4-FFF2-40B4-BE49-F238E27FC236}">
                <a16:creationId xmlns:a16="http://schemas.microsoft.com/office/drawing/2014/main" id="{C571D9BB-1222-41AF-8A2D-B2F815B43A65}"/>
              </a:ext>
            </a:extLst>
          </p:cNvPr>
          <p:cNvGrpSpPr/>
          <p:nvPr/>
        </p:nvGrpSpPr>
        <p:grpSpPr>
          <a:xfrm>
            <a:off x="339690" y="3895852"/>
            <a:ext cx="427999" cy="426306"/>
            <a:chOff x="9394434" y="5848303"/>
            <a:chExt cx="427999" cy="426306"/>
          </a:xfrm>
        </p:grpSpPr>
        <p:sp>
          <p:nvSpPr>
            <p:cNvPr id="175" name="Freeform: Shape 174">
              <a:extLst>
                <a:ext uri="{FF2B5EF4-FFF2-40B4-BE49-F238E27FC236}">
                  <a16:creationId xmlns:a16="http://schemas.microsoft.com/office/drawing/2014/main" id="{54853E55-F73E-448B-9726-CD824EDA593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6" name="TextBox 175">
              <a:extLst>
                <a:ext uri="{FF2B5EF4-FFF2-40B4-BE49-F238E27FC236}">
                  <a16:creationId xmlns:a16="http://schemas.microsoft.com/office/drawing/2014/main" id="{EAED53AE-7951-492B-A239-D19D3F1A459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7" name="Group 176">
            <a:extLst>
              <a:ext uri="{FF2B5EF4-FFF2-40B4-BE49-F238E27FC236}">
                <a16:creationId xmlns:a16="http://schemas.microsoft.com/office/drawing/2014/main" id="{25680F48-EDD6-4F9F-9394-B137DCC0930A}"/>
              </a:ext>
            </a:extLst>
          </p:cNvPr>
          <p:cNvGrpSpPr/>
          <p:nvPr/>
        </p:nvGrpSpPr>
        <p:grpSpPr>
          <a:xfrm>
            <a:off x="339690" y="3895852"/>
            <a:ext cx="427999" cy="426306"/>
            <a:chOff x="9394434" y="5848303"/>
            <a:chExt cx="427999" cy="426306"/>
          </a:xfrm>
        </p:grpSpPr>
        <p:sp>
          <p:nvSpPr>
            <p:cNvPr id="178" name="Freeform: Shape 177">
              <a:extLst>
                <a:ext uri="{FF2B5EF4-FFF2-40B4-BE49-F238E27FC236}">
                  <a16:creationId xmlns:a16="http://schemas.microsoft.com/office/drawing/2014/main" id="{35545CD3-830E-4F72-85EE-7A6143579C5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9" name="TextBox 178">
              <a:extLst>
                <a:ext uri="{FF2B5EF4-FFF2-40B4-BE49-F238E27FC236}">
                  <a16:creationId xmlns:a16="http://schemas.microsoft.com/office/drawing/2014/main" id="{EB2C6462-A970-4A0D-9346-37BF9060703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80" name="Group 179">
            <a:extLst>
              <a:ext uri="{FF2B5EF4-FFF2-40B4-BE49-F238E27FC236}">
                <a16:creationId xmlns:a16="http://schemas.microsoft.com/office/drawing/2014/main" id="{E96936DE-EB2C-4539-8BA1-2BAA357CB9EC}"/>
              </a:ext>
            </a:extLst>
          </p:cNvPr>
          <p:cNvGrpSpPr/>
          <p:nvPr/>
        </p:nvGrpSpPr>
        <p:grpSpPr>
          <a:xfrm>
            <a:off x="332293" y="4425620"/>
            <a:ext cx="441002" cy="450148"/>
            <a:chOff x="8518241" y="5322151"/>
            <a:chExt cx="441002" cy="450148"/>
          </a:xfrm>
        </p:grpSpPr>
        <p:sp>
          <p:nvSpPr>
            <p:cNvPr id="181" name="Freeform: Shape 180">
              <a:extLst>
                <a:ext uri="{FF2B5EF4-FFF2-40B4-BE49-F238E27FC236}">
                  <a16:creationId xmlns:a16="http://schemas.microsoft.com/office/drawing/2014/main" id="{369BEF66-F6A2-42F3-A7E7-56008781BC7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2" name="TextBox 181">
              <a:extLst>
                <a:ext uri="{FF2B5EF4-FFF2-40B4-BE49-F238E27FC236}">
                  <a16:creationId xmlns:a16="http://schemas.microsoft.com/office/drawing/2014/main" id="{4B6BB914-82CC-4510-95E2-2FA45AB59D2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3" name="Group 182">
            <a:extLst>
              <a:ext uri="{FF2B5EF4-FFF2-40B4-BE49-F238E27FC236}">
                <a16:creationId xmlns:a16="http://schemas.microsoft.com/office/drawing/2014/main" id="{591AAFD7-985C-49CD-AD71-4903971B470C}"/>
              </a:ext>
            </a:extLst>
          </p:cNvPr>
          <p:cNvGrpSpPr/>
          <p:nvPr/>
        </p:nvGrpSpPr>
        <p:grpSpPr>
          <a:xfrm>
            <a:off x="332293" y="4425620"/>
            <a:ext cx="441002" cy="450148"/>
            <a:chOff x="8518241" y="5322151"/>
            <a:chExt cx="441002" cy="450148"/>
          </a:xfrm>
        </p:grpSpPr>
        <p:sp>
          <p:nvSpPr>
            <p:cNvPr id="184" name="Freeform: Shape 183">
              <a:extLst>
                <a:ext uri="{FF2B5EF4-FFF2-40B4-BE49-F238E27FC236}">
                  <a16:creationId xmlns:a16="http://schemas.microsoft.com/office/drawing/2014/main" id="{7C1ADF7C-875C-402A-8786-E5725B723E2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5" name="TextBox 184">
              <a:extLst>
                <a:ext uri="{FF2B5EF4-FFF2-40B4-BE49-F238E27FC236}">
                  <a16:creationId xmlns:a16="http://schemas.microsoft.com/office/drawing/2014/main" id="{FDAC4922-262B-4FC0-AC4B-AD1FF8464EC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6" name="Group 185">
            <a:extLst>
              <a:ext uri="{FF2B5EF4-FFF2-40B4-BE49-F238E27FC236}">
                <a16:creationId xmlns:a16="http://schemas.microsoft.com/office/drawing/2014/main" id="{84F5E177-54A8-44E2-B1AD-23C904D21742}"/>
              </a:ext>
            </a:extLst>
          </p:cNvPr>
          <p:cNvGrpSpPr/>
          <p:nvPr/>
        </p:nvGrpSpPr>
        <p:grpSpPr>
          <a:xfrm>
            <a:off x="332293" y="4425620"/>
            <a:ext cx="441002" cy="450148"/>
            <a:chOff x="8518241" y="5322151"/>
            <a:chExt cx="441002" cy="450148"/>
          </a:xfrm>
        </p:grpSpPr>
        <p:sp>
          <p:nvSpPr>
            <p:cNvPr id="187" name="Freeform: Shape 186">
              <a:extLst>
                <a:ext uri="{FF2B5EF4-FFF2-40B4-BE49-F238E27FC236}">
                  <a16:creationId xmlns:a16="http://schemas.microsoft.com/office/drawing/2014/main" id="{7E9387D7-167C-4410-B592-5A6EC277F02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8" name="TextBox 187">
              <a:extLst>
                <a:ext uri="{FF2B5EF4-FFF2-40B4-BE49-F238E27FC236}">
                  <a16:creationId xmlns:a16="http://schemas.microsoft.com/office/drawing/2014/main" id="{15CCC991-3B68-4501-A87D-87CF5614522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9" name="Group 188">
            <a:extLst>
              <a:ext uri="{FF2B5EF4-FFF2-40B4-BE49-F238E27FC236}">
                <a16:creationId xmlns:a16="http://schemas.microsoft.com/office/drawing/2014/main" id="{EE12458B-7393-4D7F-A631-8B978B10DAB0}"/>
              </a:ext>
            </a:extLst>
          </p:cNvPr>
          <p:cNvGrpSpPr/>
          <p:nvPr/>
        </p:nvGrpSpPr>
        <p:grpSpPr>
          <a:xfrm>
            <a:off x="332293" y="4425620"/>
            <a:ext cx="441002" cy="450148"/>
            <a:chOff x="8518241" y="5322151"/>
            <a:chExt cx="441002" cy="450148"/>
          </a:xfrm>
        </p:grpSpPr>
        <p:sp>
          <p:nvSpPr>
            <p:cNvPr id="190" name="Freeform: Shape 189">
              <a:extLst>
                <a:ext uri="{FF2B5EF4-FFF2-40B4-BE49-F238E27FC236}">
                  <a16:creationId xmlns:a16="http://schemas.microsoft.com/office/drawing/2014/main" id="{B8719EB7-3521-4A3D-B045-EE23246DD39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1" name="TextBox 190">
              <a:extLst>
                <a:ext uri="{FF2B5EF4-FFF2-40B4-BE49-F238E27FC236}">
                  <a16:creationId xmlns:a16="http://schemas.microsoft.com/office/drawing/2014/main" id="{0D8ADC01-F543-46BE-BE31-9B9BE38B1B80}"/>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2" name="Group 191">
            <a:extLst>
              <a:ext uri="{FF2B5EF4-FFF2-40B4-BE49-F238E27FC236}">
                <a16:creationId xmlns:a16="http://schemas.microsoft.com/office/drawing/2014/main" id="{939F07F3-5957-410A-8EC4-52875ECE871C}"/>
              </a:ext>
            </a:extLst>
          </p:cNvPr>
          <p:cNvGrpSpPr/>
          <p:nvPr/>
        </p:nvGrpSpPr>
        <p:grpSpPr>
          <a:xfrm>
            <a:off x="332293" y="4425620"/>
            <a:ext cx="441002" cy="450148"/>
            <a:chOff x="8518241" y="5322151"/>
            <a:chExt cx="441002" cy="450148"/>
          </a:xfrm>
        </p:grpSpPr>
        <p:sp>
          <p:nvSpPr>
            <p:cNvPr id="193" name="Freeform: Shape 192">
              <a:extLst>
                <a:ext uri="{FF2B5EF4-FFF2-40B4-BE49-F238E27FC236}">
                  <a16:creationId xmlns:a16="http://schemas.microsoft.com/office/drawing/2014/main" id="{4F756C37-4376-4B7A-A617-BCF2018C20FD}"/>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4" name="TextBox 193">
              <a:extLst>
                <a:ext uri="{FF2B5EF4-FFF2-40B4-BE49-F238E27FC236}">
                  <a16:creationId xmlns:a16="http://schemas.microsoft.com/office/drawing/2014/main" id="{68429FFF-BB0B-42CE-A1FE-68EB2C439832}"/>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5" name="Group 194">
            <a:extLst>
              <a:ext uri="{FF2B5EF4-FFF2-40B4-BE49-F238E27FC236}">
                <a16:creationId xmlns:a16="http://schemas.microsoft.com/office/drawing/2014/main" id="{D801DFE1-D0C2-496C-8341-38437C7537D7}"/>
              </a:ext>
            </a:extLst>
          </p:cNvPr>
          <p:cNvGrpSpPr/>
          <p:nvPr/>
        </p:nvGrpSpPr>
        <p:grpSpPr>
          <a:xfrm>
            <a:off x="332293" y="4425620"/>
            <a:ext cx="441002" cy="450148"/>
            <a:chOff x="8518241" y="5322151"/>
            <a:chExt cx="441002" cy="450148"/>
          </a:xfrm>
        </p:grpSpPr>
        <p:sp>
          <p:nvSpPr>
            <p:cNvPr id="196" name="Freeform: Shape 195">
              <a:extLst>
                <a:ext uri="{FF2B5EF4-FFF2-40B4-BE49-F238E27FC236}">
                  <a16:creationId xmlns:a16="http://schemas.microsoft.com/office/drawing/2014/main" id="{8DB17F43-2A98-49B0-AB7C-3E35DE786D8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7" name="TextBox 196">
              <a:extLst>
                <a:ext uri="{FF2B5EF4-FFF2-40B4-BE49-F238E27FC236}">
                  <a16:creationId xmlns:a16="http://schemas.microsoft.com/office/drawing/2014/main" id="{393FA0EF-B683-4510-99F7-23F0FCCB7B1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8" name="Group 197">
            <a:extLst>
              <a:ext uri="{FF2B5EF4-FFF2-40B4-BE49-F238E27FC236}">
                <a16:creationId xmlns:a16="http://schemas.microsoft.com/office/drawing/2014/main" id="{AEB0F92C-313A-44CE-A713-4BBF599A7C0B}"/>
              </a:ext>
            </a:extLst>
          </p:cNvPr>
          <p:cNvGrpSpPr/>
          <p:nvPr/>
        </p:nvGrpSpPr>
        <p:grpSpPr>
          <a:xfrm>
            <a:off x="332293" y="4425620"/>
            <a:ext cx="441002" cy="450148"/>
            <a:chOff x="8518241" y="5322151"/>
            <a:chExt cx="441002" cy="450148"/>
          </a:xfrm>
        </p:grpSpPr>
        <p:sp>
          <p:nvSpPr>
            <p:cNvPr id="199" name="Freeform: Shape 198">
              <a:extLst>
                <a:ext uri="{FF2B5EF4-FFF2-40B4-BE49-F238E27FC236}">
                  <a16:creationId xmlns:a16="http://schemas.microsoft.com/office/drawing/2014/main" id="{D4A99FD6-1741-4D8C-B595-DE87466E1FF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0" name="TextBox 199">
              <a:extLst>
                <a:ext uri="{FF2B5EF4-FFF2-40B4-BE49-F238E27FC236}">
                  <a16:creationId xmlns:a16="http://schemas.microsoft.com/office/drawing/2014/main" id="{2AA15A78-ECF5-42A9-AB44-337D4AB588F6}"/>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1" name="Group 200">
            <a:extLst>
              <a:ext uri="{FF2B5EF4-FFF2-40B4-BE49-F238E27FC236}">
                <a16:creationId xmlns:a16="http://schemas.microsoft.com/office/drawing/2014/main" id="{266940DD-F779-4DA9-9DC1-FC74CE235221}"/>
              </a:ext>
            </a:extLst>
          </p:cNvPr>
          <p:cNvGrpSpPr/>
          <p:nvPr/>
        </p:nvGrpSpPr>
        <p:grpSpPr>
          <a:xfrm>
            <a:off x="332293" y="4425620"/>
            <a:ext cx="441002" cy="450148"/>
            <a:chOff x="8518241" y="5322151"/>
            <a:chExt cx="441002" cy="450148"/>
          </a:xfrm>
        </p:grpSpPr>
        <p:sp>
          <p:nvSpPr>
            <p:cNvPr id="202" name="Freeform: Shape 201">
              <a:extLst>
                <a:ext uri="{FF2B5EF4-FFF2-40B4-BE49-F238E27FC236}">
                  <a16:creationId xmlns:a16="http://schemas.microsoft.com/office/drawing/2014/main" id="{913FF2C0-A429-4E70-BC80-6DF47FD500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3" name="TextBox 202">
              <a:extLst>
                <a:ext uri="{FF2B5EF4-FFF2-40B4-BE49-F238E27FC236}">
                  <a16:creationId xmlns:a16="http://schemas.microsoft.com/office/drawing/2014/main" id="{34DACA96-963B-4E34-BDF7-6E3FE4E96B7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4" name="Group 203">
            <a:extLst>
              <a:ext uri="{FF2B5EF4-FFF2-40B4-BE49-F238E27FC236}">
                <a16:creationId xmlns:a16="http://schemas.microsoft.com/office/drawing/2014/main" id="{9C153767-EDE8-4B18-878D-7EB72FED3C0B}"/>
              </a:ext>
            </a:extLst>
          </p:cNvPr>
          <p:cNvGrpSpPr/>
          <p:nvPr/>
        </p:nvGrpSpPr>
        <p:grpSpPr>
          <a:xfrm>
            <a:off x="332293" y="4425620"/>
            <a:ext cx="441002" cy="450148"/>
            <a:chOff x="8518241" y="5322151"/>
            <a:chExt cx="441002" cy="450148"/>
          </a:xfrm>
        </p:grpSpPr>
        <p:sp>
          <p:nvSpPr>
            <p:cNvPr id="205" name="Freeform: Shape 204">
              <a:extLst>
                <a:ext uri="{FF2B5EF4-FFF2-40B4-BE49-F238E27FC236}">
                  <a16:creationId xmlns:a16="http://schemas.microsoft.com/office/drawing/2014/main" id="{E1F3C9C5-2325-44F3-A8E9-463048256A93}"/>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6" name="TextBox 205">
              <a:extLst>
                <a:ext uri="{FF2B5EF4-FFF2-40B4-BE49-F238E27FC236}">
                  <a16:creationId xmlns:a16="http://schemas.microsoft.com/office/drawing/2014/main" id="{BE88B13F-189E-4EBF-B9AF-7669A3D8798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7" name="Group 206">
            <a:extLst>
              <a:ext uri="{FF2B5EF4-FFF2-40B4-BE49-F238E27FC236}">
                <a16:creationId xmlns:a16="http://schemas.microsoft.com/office/drawing/2014/main" id="{6F1CC463-2F39-4998-BB10-60E0D9D36D7F}"/>
              </a:ext>
            </a:extLst>
          </p:cNvPr>
          <p:cNvGrpSpPr/>
          <p:nvPr/>
        </p:nvGrpSpPr>
        <p:grpSpPr>
          <a:xfrm>
            <a:off x="332990" y="4977998"/>
            <a:ext cx="444428" cy="444766"/>
            <a:chOff x="8961511" y="5322151"/>
            <a:chExt cx="444428" cy="444766"/>
          </a:xfrm>
        </p:grpSpPr>
        <p:sp>
          <p:nvSpPr>
            <p:cNvPr id="208" name="Freeform: Shape 207">
              <a:extLst>
                <a:ext uri="{FF2B5EF4-FFF2-40B4-BE49-F238E27FC236}">
                  <a16:creationId xmlns:a16="http://schemas.microsoft.com/office/drawing/2014/main" id="{736278EB-B587-49F5-90ED-BC6B0FA6911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9" name="TextBox 208">
              <a:extLst>
                <a:ext uri="{FF2B5EF4-FFF2-40B4-BE49-F238E27FC236}">
                  <a16:creationId xmlns:a16="http://schemas.microsoft.com/office/drawing/2014/main" id="{F4D310FD-0362-49AE-AAB2-E0F3F95ADBF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0" name="Group 209">
            <a:extLst>
              <a:ext uri="{FF2B5EF4-FFF2-40B4-BE49-F238E27FC236}">
                <a16:creationId xmlns:a16="http://schemas.microsoft.com/office/drawing/2014/main" id="{1D561595-D9BC-4DA0-A80F-F0654A7CAE6E}"/>
              </a:ext>
            </a:extLst>
          </p:cNvPr>
          <p:cNvGrpSpPr/>
          <p:nvPr/>
        </p:nvGrpSpPr>
        <p:grpSpPr>
          <a:xfrm>
            <a:off x="332990" y="4977998"/>
            <a:ext cx="444428" cy="444766"/>
            <a:chOff x="8961511" y="5322151"/>
            <a:chExt cx="444428" cy="444766"/>
          </a:xfrm>
        </p:grpSpPr>
        <p:sp>
          <p:nvSpPr>
            <p:cNvPr id="211" name="Freeform: Shape 210">
              <a:extLst>
                <a:ext uri="{FF2B5EF4-FFF2-40B4-BE49-F238E27FC236}">
                  <a16:creationId xmlns:a16="http://schemas.microsoft.com/office/drawing/2014/main" id="{92B95743-7D3C-4267-9CCA-3E8ABA0BBC9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2" name="TextBox 211">
              <a:extLst>
                <a:ext uri="{FF2B5EF4-FFF2-40B4-BE49-F238E27FC236}">
                  <a16:creationId xmlns:a16="http://schemas.microsoft.com/office/drawing/2014/main" id="{B147FA41-78EF-4EEE-A488-5C0C8B835652}"/>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3" name="Group 212">
            <a:extLst>
              <a:ext uri="{FF2B5EF4-FFF2-40B4-BE49-F238E27FC236}">
                <a16:creationId xmlns:a16="http://schemas.microsoft.com/office/drawing/2014/main" id="{674DC80C-90AF-4C36-AF05-1B898F0D816C}"/>
              </a:ext>
            </a:extLst>
          </p:cNvPr>
          <p:cNvGrpSpPr/>
          <p:nvPr/>
        </p:nvGrpSpPr>
        <p:grpSpPr>
          <a:xfrm>
            <a:off x="332990" y="4977998"/>
            <a:ext cx="444428" cy="444766"/>
            <a:chOff x="8961511" y="5322151"/>
            <a:chExt cx="444428" cy="444766"/>
          </a:xfrm>
        </p:grpSpPr>
        <p:sp>
          <p:nvSpPr>
            <p:cNvPr id="214" name="Freeform: Shape 213">
              <a:extLst>
                <a:ext uri="{FF2B5EF4-FFF2-40B4-BE49-F238E27FC236}">
                  <a16:creationId xmlns:a16="http://schemas.microsoft.com/office/drawing/2014/main" id="{2CC63040-0CA2-4034-8C79-5939F308CDD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5" name="TextBox 214">
              <a:extLst>
                <a:ext uri="{FF2B5EF4-FFF2-40B4-BE49-F238E27FC236}">
                  <a16:creationId xmlns:a16="http://schemas.microsoft.com/office/drawing/2014/main" id="{01BBC01B-0F85-4644-B622-CFA1D0F846D5}"/>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6" name="Group 215">
            <a:extLst>
              <a:ext uri="{FF2B5EF4-FFF2-40B4-BE49-F238E27FC236}">
                <a16:creationId xmlns:a16="http://schemas.microsoft.com/office/drawing/2014/main" id="{1612CBF0-3A69-4DD3-8C7A-A72E6E1368D5}"/>
              </a:ext>
            </a:extLst>
          </p:cNvPr>
          <p:cNvGrpSpPr/>
          <p:nvPr/>
        </p:nvGrpSpPr>
        <p:grpSpPr>
          <a:xfrm>
            <a:off x="332990" y="4977998"/>
            <a:ext cx="444428" cy="444766"/>
            <a:chOff x="8961511" y="5322151"/>
            <a:chExt cx="444428" cy="444766"/>
          </a:xfrm>
        </p:grpSpPr>
        <p:sp>
          <p:nvSpPr>
            <p:cNvPr id="217" name="Freeform: Shape 216">
              <a:extLst>
                <a:ext uri="{FF2B5EF4-FFF2-40B4-BE49-F238E27FC236}">
                  <a16:creationId xmlns:a16="http://schemas.microsoft.com/office/drawing/2014/main" id="{501BB3D2-8925-45E5-8B49-A4957DB9BE7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8" name="TextBox 217">
              <a:extLst>
                <a:ext uri="{FF2B5EF4-FFF2-40B4-BE49-F238E27FC236}">
                  <a16:creationId xmlns:a16="http://schemas.microsoft.com/office/drawing/2014/main" id="{937A8D75-2487-4C61-A4D8-D02F091131F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9" name="Group 218">
            <a:extLst>
              <a:ext uri="{FF2B5EF4-FFF2-40B4-BE49-F238E27FC236}">
                <a16:creationId xmlns:a16="http://schemas.microsoft.com/office/drawing/2014/main" id="{7881C23B-601C-4387-81D5-2322879E8077}"/>
              </a:ext>
            </a:extLst>
          </p:cNvPr>
          <p:cNvGrpSpPr/>
          <p:nvPr/>
        </p:nvGrpSpPr>
        <p:grpSpPr>
          <a:xfrm>
            <a:off x="332990" y="4977998"/>
            <a:ext cx="444428" cy="444766"/>
            <a:chOff x="8961511" y="5322151"/>
            <a:chExt cx="444428" cy="444766"/>
          </a:xfrm>
        </p:grpSpPr>
        <p:sp>
          <p:nvSpPr>
            <p:cNvPr id="220" name="Freeform: Shape 219">
              <a:extLst>
                <a:ext uri="{FF2B5EF4-FFF2-40B4-BE49-F238E27FC236}">
                  <a16:creationId xmlns:a16="http://schemas.microsoft.com/office/drawing/2014/main" id="{44648C95-FB02-4D61-B2FC-4C51467DBDD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1" name="TextBox 220">
              <a:extLst>
                <a:ext uri="{FF2B5EF4-FFF2-40B4-BE49-F238E27FC236}">
                  <a16:creationId xmlns:a16="http://schemas.microsoft.com/office/drawing/2014/main" id="{B674880D-0C8C-4EC1-9AC5-B24F5C5A3B8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2" name="Group 221">
            <a:extLst>
              <a:ext uri="{FF2B5EF4-FFF2-40B4-BE49-F238E27FC236}">
                <a16:creationId xmlns:a16="http://schemas.microsoft.com/office/drawing/2014/main" id="{2CB3BD40-D500-406B-ACA5-5BC60692FC1E}"/>
              </a:ext>
            </a:extLst>
          </p:cNvPr>
          <p:cNvGrpSpPr/>
          <p:nvPr/>
        </p:nvGrpSpPr>
        <p:grpSpPr>
          <a:xfrm>
            <a:off x="332990" y="4977998"/>
            <a:ext cx="444428" cy="444766"/>
            <a:chOff x="8961511" y="5322151"/>
            <a:chExt cx="444428" cy="444766"/>
          </a:xfrm>
        </p:grpSpPr>
        <p:sp>
          <p:nvSpPr>
            <p:cNvPr id="223" name="Freeform: Shape 222">
              <a:extLst>
                <a:ext uri="{FF2B5EF4-FFF2-40B4-BE49-F238E27FC236}">
                  <a16:creationId xmlns:a16="http://schemas.microsoft.com/office/drawing/2014/main" id="{61B7781A-EBAB-4652-B9EE-DEFFCD80BC8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4" name="TextBox 223">
              <a:extLst>
                <a:ext uri="{FF2B5EF4-FFF2-40B4-BE49-F238E27FC236}">
                  <a16:creationId xmlns:a16="http://schemas.microsoft.com/office/drawing/2014/main" id="{5AAC224A-02D7-413B-BEFA-A246A8B4E3E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5" name="Group 224">
            <a:extLst>
              <a:ext uri="{FF2B5EF4-FFF2-40B4-BE49-F238E27FC236}">
                <a16:creationId xmlns:a16="http://schemas.microsoft.com/office/drawing/2014/main" id="{AFEDAA4E-6D92-4CC7-A528-E6E78A82D5F6}"/>
              </a:ext>
            </a:extLst>
          </p:cNvPr>
          <p:cNvGrpSpPr/>
          <p:nvPr/>
        </p:nvGrpSpPr>
        <p:grpSpPr>
          <a:xfrm>
            <a:off x="332990" y="4977998"/>
            <a:ext cx="444428" cy="444766"/>
            <a:chOff x="8961511" y="5322151"/>
            <a:chExt cx="444428" cy="444766"/>
          </a:xfrm>
        </p:grpSpPr>
        <p:sp>
          <p:nvSpPr>
            <p:cNvPr id="226" name="Freeform: Shape 225">
              <a:extLst>
                <a:ext uri="{FF2B5EF4-FFF2-40B4-BE49-F238E27FC236}">
                  <a16:creationId xmlns:a16="http://schemas.microsoft.com/office/drawing/2014/main" id="{CFB18265-FBD3-4103-B151-7F29448E8D15}"/>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7" name="TextBox 226">
              <a:extLst>
                <a:ext uri="{FF2B5EF4-FFF2-40B4-BE49-F238E27FC236}">
                  <a16:creationId xmlns:a16="http://schemas.microsoft.com/office/drawing/2014/main" id="{F678CD80-5F17-4E3E-9F7E-DF7E52959D3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8" name="Group 227">
            <a:extLst>
              <a:ext uri="{FF2B5EF4-FFF2-40B4-BE49-F238E27FC236}">
                <a16:creationId xmlns:a16="http://schemas.microsoft.com/office/drawing/2014/main" id="{41B3897B-1B14-4222-BBCF-4CA160C0B51E}"/>
              </a:ext>
            </a:extLst>
          </p:cNvPr>
          <p:cNvGrpSpPr/>
          <p:nvPr/>
        </p:nvGrpSpPr>
        <p:grpSpPr>
          <a:xfrm>
            <a:off x="332990" y="4977998"/>
            <a:ext cx="444428" cy="444766"/>
            <a:chOff x="8961511" y="5322151"/>
            <a:chExt cx="444428" cy="444766"/>
          </a:xfrm>
        </p:grpSpPr>
        <p:sp>
          <p:nvSpPr>
            <p:cNvPr id="229" name="Freeform: Shape 228">
              <a:extLst>
                <a:ext uri="{FF2B5EF4-FFF2-40B4-BE49-F238E27FC236}">
                  <a16:creationId xmlns:a16="http://schemas.microsoft.com/office/drawing/2014/main" id="{D2ED1A28-3C07-48F7-B052-CDE43506E15F}"/>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0" name="TextBox 229">
              <a:extLst>
                <a:ext uri="{FF2B5EF4-FFF2-40B4-BE49-F238E27FC236}">
                  <a16:creationId xmlns:a16="http://schemas.microsoft.com/office/drawing/2014/main" id="{C39880D5-5293-415E-AF67-2F7859780D7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1" name="Group 230">
            <a:extLst>
              <a:ext uri="{FF2B5EF4-FFF2-40B4-BE49-F238E27FC236}">
                <a16:creationId xmlns:a16="http://schemas.microsoft.com/office/drawing/2014/main" id="{7F7495C2-4754-4DF1-9CE9-9BFA95CDC02D}"/>
              </a:ext>
            </a:extLst>
          </p:cNvPr>
          <p:cNvGrpSpPr/>
          <p:nvPr/>
        </p:nvGrpSpPr>
        <p:grpSpPr>
          <a:xfrm>
            <a:off x="332990" y="4977998"/>
            <a:ext cx="444428" cy="444766"/>
            <a:chOff x="8961511" y="5322151"/>
            <a:chExt cx="444428" cy="444766"/>
          </a:xfrm>
        </p:grpSpPr>
        <p:sp>
          <p:nvSpPr>
            <p:cNvPr id="232" name="Freeform: Shape 231">
              <a:extLst>
                <a:ext uri="{FF2B5EF4-FFF2-40B4-BE49-F238E27FC236}">
                  <a16:creationId xmlns:a16="http://schemas.microsoft.com/office/drawing/2014/main" id="{243A2F9B-036C-4374-90C1-4FA38C4B76B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3" name="TextBox 232">
              <a:extLst>
                <a:ext uri="{FF2B5EF4-FFF2-40B4-BE49-F238E27FC236}">
                  <a16:creationId xmlns:a16="http://schemas.microsoft.com/office/drawing/2014/main" id="{910DDE8C-6247-4D14-84A3-4857C990ADC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4" name="Group 233">
            <a:extLst>
              <a:ext uri="{FF2B5EF4-FFF2-40B4-BE49-F238E27FC236}">
                <a16:creationId xmlns:a16="http://schemas.microsoft.com/office/drawing/2014/main" id="{1C4091CC-D726-4B3E-8E20-2EE4CDC221B9}"/>
              </a:ext>
            </a:extLst>
          </p:cNvPr>
          <p:cNvGrpSpPr/>
          <p:nvPr/>
        </p:nvGrpSpPr>
        <p:grpSpPr>
          <a:xfrm>
            <a:off x="356119" y="5526613"/>
            <a:ext cx="427999" cy="444766"/>
            <a:chOff x="9403660" y="5322151"/>
            <a:chExt cx="427999" cy="444766"/>
          </a:xfrm>
        </p:grpSpPr>
        <p:sp>
          <p:nvSpPr>
            <p:cNvPr id="235" name="Freeform: Shape 234">
              <a:extLst>
                <a:ext uri="{FF2B5EF4-FFF2-40B4-BE49-F238E27FC236}">
                  <a16:creationId xmlns:a16="http://schemas.microsoft.com/office/drawing/2014/main" id="{CF7899F5-7B93-40D4-9367-051C7F1E2104}"/>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6" name="TextBox 235">
              <a:extLst>
                <a:ext uri="{FF2B5EF4-FFF2-40B4-BE49-F238E27FC236}">
                  <a16:creationId xmlns:a16="http://schemas.microsoft.com/office/drawing/2014/main" id="{F9A10C8C-A49A-48C3-A6DC-B925609F12E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37" name="Group 236">
            <a:extLst>
              <a:ext uri="{FF2B5EF4-FFF2-40B4-BE49-F238E27FC236}">
                <a16:creationId xmlns:a16="http://schemas.microsoft.com/office/drawing/2014/main" id="{E609B076-5DE2-4FB8-A9C6-2C9CBC06C176}"/>
              </a:ext>
            </a:extLst>
          </p:cNvPr>
          <p:cNvGrpSpPr/>
          <p:nvPr/>
        </p:nvGrpSpPr>
        <p:grpSpPr>
          <a:xfrm>
            <a:off x="356119" y="5526613"/>
            <a:ext cx="427999" cy="444766"/>
            <a:chOff x="9403660" y="5322151"/>
            <a:chExt cx="427999" cy="444766"/>
          </a:xfrm>
        </p:grpSpPr>
        <p:sp>
          <p:nvSpPr>
            <p:cNvPr id="238" name="Freeform: Shape 237">
              <a:extLst>
                <a:ext uri="{FF2B5EF4-FFF2-40B4-BE49-F238E27FC236}">
                  <a16:creationId xmlns:a16="http://schemas.microsoft.com/office/drawing/2014/main" id="{12F08645-EE68-447E-8BC6-D6528516C16A}"/>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9" name="TextBox 238">
              <a:extLst>
                <a:ext uri="{FF2B5EF4-FFF2-40B4-BE49-F238E27FC236}">
                  <a16:creationId xmlns:a16="http://schemas.microsoft.com/office/drawing/2014/main" id="{C07C8D4B-B3F3-406C-9981-DE6D0BE4E70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0" name="Group 239">
            <a:extLst>
              <a:ext uri="{FF2B5EF4-FFF2-40B4-BE49-F238E27FC236}">
                <a16:creationId xmlns:a16="http://schemas.microsoft.com/office/drawing/2014/main" id="{64BA47B9-3277-4B58-8E84-08441BA49C49}"/>
              </a:ext>
            </a:extLst>
          </p:cNvPr>
          <p:cNvGrpSpPr/>
          <p:nvPr/>
        </p:nvGrpSpPr>
        <p:grpSpPr>
          <a:xfrm>
            <a:off x="356119" y="5526613"/>
            <a:ext cx="427999" cy="444766"/>
            <a:chOff x="9403660" y="5322151"/>
            <a:chExt cx="427999" cy="444766"/>
          </a:xfrm>
        </p:grpSpPr>
        <p:sp>
          <p:nvSpPr>
            <p:cNvPr id="241" name="Freeform: Shape 240">
              <a:extLst>
                <a:ext uri="{FF2B5EF4-FFF2-40B4-BE49-F238E27FC236}">
                  <a16:creationId xmlns:a16="http://schemas.microsoft.com/office/drawing/2014/main" id="{E131BF8F-38CD-4B35-89A5-35A399E020EB}"/>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2" name="TextBox 241">
              <a:extLst>
                <a:ext uri="{FF2B5EF4-FFF2-40B4-BE49-F238E27FC236}">
                  <a16:creationId xmlns:a16="http://schemas.microsoft.com/office/drawing/2014/main" id="{123CFFAC-5D0E-4A08-A593-6BAAE00626C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3" name="Group 242">
            <a:extLst>
              <a:ext uri="{FF2B5EF4-FFF2-40B4-BE49-F238E27FC236}">
                <a16:creationId xmlns:a16="http://schemas.microsoft.com/office/drawing/2014/main" id="{BB55F975-9FFA-4489-973F-1EE855846427}"/>
              </a:ext>
            </a:extLst>
          </p:cNvPr>
          <p:cNvGrpSpPr/>
          <p:nvPr/>
        </p:nvGrpSpPr>
        <p:grpSpPr>
          <a:xfrm>
            <a:off x="356119" y="5526613"/>
            <a:ext cx="427999" cy="444766"/>
            <a:chOff x="9403660" y="5322151"/>
            <a:chExt cx="427999" cy="444766"/>
          </a:xfrm>
        </p:grpSpPr>
        <p:sp>
          <p:nvSpPr>
            <p:cNvPr id="244" name="Freeform: Shape 243">
              <a:extLst>
                <a:ext uri="{FF2B5EF4-FFF2-40B4-BE49-F238E27FC236}">
                  <a16:creationId xmlns:a16="http://schemas.microsoft.com/office/drawing/2014/main" id="{5C1A3FB9-A30A-41E6-BF96-8B0FB1BB2158}"/>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5" name="TextBox 244">
              <a:extLst>
                <a:ext uri="{FF2B5EF4-FFF2-40B4-BE49-F238E27FC236}">
                  <a16:creationId xmlns:a16="http://schemas.microsoft.com/office/drawing/2014/main" id="{4F352B38-C37A-497B-B21B-ACFF6BD52E9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6" name="Group 245">
            <a:extLst>
              <a:ext uri="{FF2B5EF4-FFF2-40B4-BE49-F238E27FC236}">
                <a16:creationId xmlns:a16="http://schemas.microsoft.com/office/drawing/2014/main" id="{6D5AE2D2-386F-4F5B-82FC-86B84FEFDC58}"/>
              </a:ext>
            </a:extLst>
          </p:cNvPr>
          <p:cNvGrpSpPr/>
          <p:nvPr/>
        </p:nvGrpSpPr>
        <p:grpSpPr>
          <a:xfrm>
            <a:off x="356119" y="5526613"/>
            <a:ext cx="427999" cy="444766"/>
            <a:chOff x="9403660" y="5322151"/>
            <a:chExt cx="427999" cy="444766"/>
          </a:xfrm>
        </p:grpSpPr>
        <p:sp>
          <p:nvSpPr>
            <p:cNvPr id="247" name="Freeform: Shape 246">
              <a:extLst>
                <a:ext uri="{FF2B5EF4-FFF2-40B4-BE49-F238E27FC236}">
                  <a16:creationId xmlns:a16="http://schemas.microsoft.com/office/drawing/2014/main" id="{7291E699-969D-4385-BB22-D25F7A954317}"/>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8" name="TextBox 247">
              <a:extLst>
                <a:ext uri="{FF2B5EF4-FFF2-40B4-BE49-F238E27FC236}">
                  <a16:creationId xmlns:a16="http://schemas.microsoft.com/office/drawing/2014/main" id="{C5844A7D-E69F-465C-94ED-F164CD3235CD}"/>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9" name="Group 248">
            <a:extLst>
              <a:ext uri="{FF2B5EF4-FFF2-40B4-BE49-F238E27FC236}">
                <a16:creationId xmlns:a16="http://schemas.microsoft.com/office/drawing/2014/main" id="{3B696A59-530D-4212-9223-3E7044B85266}"/>
              </a:ext>
            </a:extLst>
          </p:cNvPr>
          <p:cNvGrpSpPr/>
          <p:nvPr/>
        </p:nvGrpSpPr>
        <p:grpSpPr>
          <a:xfrm>
            <a:off x="356119" y="5526613"/>
            <a:ext cx="427999" cy="444766"/>
            <a:chOff x="9403660" y="5322151"/>
            <a:chExt cx="427999" cy="444766"/>
          </a:xfrm>
        </p:grpSpPr>
        <p:sp>
          <p:nvSpPr>
            <p:cNvPr id="250" name="Freeform: Shape 249">
              <a:extLst>
                <a:ext uri="{FF2B5EF4-FFF2-40B4-BE49-F238E27FC236}">
                  <a16:creationId xmlns:a16="http://schemas.microsoft.com/office/drawing/2014/main" id="{76A11DDB-9873-4897-8FF3-513D0107B97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1" name="TextBox 250">
              <a:extLst>
                <a:ext uri="{FF2B5EF4-FFF2-40B4-BE49-F238E27FC236}">
                  <a16:creationId xmlns:a16="http://schemas.microsoft.com/office/drawing/2014/main" id="{DD234619-4708-460F-8364-AFD1974522C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2" name="Group 251">
            <a:extLst>
              <a:ext uri="{FF2B5EF4-FFF2-40B4-BE49-F238E27FC236}">
                <a16:creationId xmlns:a16="http://schemas.microsoft.com/office/drawing/2014/main" id="{5162DAEB-881E-444A-BD55-AB0EF85F3211}"/>
              </a:ext>
            </a:extLst>
          </p:cNvPr>
          <p:cNvGrpSpPr/>
          <p:nvPr/>
        </p:nvGrpSpPr>
        <p:grpSpPr>
          <a:xfrm>
            <a:off x="356119" y="5526613"/>
            <a:ext cx="427999" cy="444766"/>
            <a:chOff x="9403660" y="5322151"/>
            <a:chExt cx="427999" cy="444766"/>
          </a:xfrm>
        </p:grpSpPr>
        <p:sp>
          <p:nvSpPr>
            <p:cNvPr id="253" name="Freeform: Shape 252">
              <a:extLst>
                <a:ext uri="{FF2B5EF4-FFF2-40B4-BE49-F238E27FC236}">
                  <a16:creationId xmlns:a16="http://schemas.microsoft.com/office/drawing/2014/main" id="{612C502E-E51C-4F8D-8B72-82FCFD5757EC}"/>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4" name="TextBox 253">
              <a:extLst>
                <a:ext uri="{FF2B5EF4-FFF2-40B4-BE49-F238E27FC236}">
                  <a16:creationId xmlns:a16="http://schemas.microsoft.com/office/drawing/2014/main" id="{024563B8-8223-4E1B-8E2D-88B84ADC71AA}"/>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5" name="Group 254">
            <a:extLst>
              <a:ext uri="{FF2B5EF4-FFF2-40B4-BE49-F238E27FC236}">
                <a16:creationId xmlns:a16="http://schemas.microsoft.com/office/drawing/2014/main" id="{E831A45F-4286-4053-99FA-B51577F22F18}"/>
              </a:ext>
            </a:extLst>
          </p:cNvPr>
          <p:cNvGrpSpPr/>
          <p:nvPr/>
        </p:nvGrpSpPr>
        <p:grpSpPr>
          <a:xfrm>
            <a:off x="356119" y="5526613"/>
            <a:ext cx="427999" cy="444766"/>
            <a:chOff x="9403660" y="5322151"/>
            <a:chExt cx="427999" cy="444766"/>
          </a:xfrm>
        </p:grpSpPr>
        <p:sp>
          <p:nvSpPr>
            <p:cNvPr id="256" name="Freeform: Shape 255">
              <a:extLst>
                <a:ext uri="{FF2B5EF4-FFF2-40B4-BE49-F238E27FC236}">
                  <a16:creationId xmlns:a16="http://schemas.microsoft.com/office/drawing/2014/main" id="{67109CE0-1399-40BB-A053-AB529FD01DD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7" name="TextBox 256">
              <a:extLst>
                <a:ext uri="{FF2B5EF4-FFF2-40B4-BE49-F238E27FC236}">
                  <a16:creationId xmlns:a16="http://schemas.microsoft.com/office/drawing/2014/main" id="{7A8168BC-5DC6-47A6-BF77-E8EEB06FB781}"/>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8" name="Group 257">
            <a:extLst>
              <a:ext uri="{FF2B5EF4-FFF2-40B4-BE49-F238E27FC236}">
                <a16:creationId xmlns:a16="http://schemas.microsoft.com/office/drawing/2014/main" id="{33721434-AFD8-49EE-ABB0-FB0BF8AAC7F2}"/>
              </a:ext>
            </a:extLst>
          </p:cNvPr>
          <p:cNvGrpSpPr/>
          <p:nvPr/>
        </p:nvGrpSpPr>
        <p:grpSpPr>
          <a:xfrm>
            <a:off x="356119" y="5526613"/>
            <a:ext cx="427999" cy="444766"/>
            <a:chOff x="9403660" y="5322151"/>
            <a:chExt cx="427999" cy="444766"/>
          </a:xfrm>
        </p:grpSpPr>
        <p:sp>
          <p:nvSpPr>
            <p:cNvPr id="259" name="Freeform: Shape 258">
              <a:extLst>
                <a:ext uri="{FF2B5EF4-FFF2-40B4-BE49-F238E27FC236}">
                  <a16:creationId xmlns:a16="http://schemas.microsoft.com/office/drawing/2014/main" id="{23D72369-67C5-428F-AEB1-8AA616E99F3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0" name="TextBox 259">
              <a:extLst>
                <a:ext uri="{FF2B5EF4-FFF2-40B4-BE49-F238E27FC236}">
                  <a16:creationId xmlns:a16="http://schemas.microsoft.com/office/drawing/2014/main" id="{362BBFE6-8C47-424B-B9FA-0E26CAAB0D6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263" name="TextBox 262">
            <a:extLst>
              <a:ext uri="{FF2B5EF4-FFF2-40B4-BE49-F238E27FC236}">
                <a16:creationId xmlns:a16="http://schemas.microsoft.com/office/drawing/2014/main" id="{1A5AEAD0-8D20-4C31-A819-645D05DE8B34}"/>
              </a:ext>
            </a:extLst>
          </p:cNvPr>
          <p:cNvSpPr txBox="1"/>
          <p:nvPr/>
        </p:nvSpPr>
        <p:spPr>
          <a:xfrm>
            <a:off x="1087669" y="130810"/>
            <a:ext cx="3108153"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2953B3CA-416A-5443-99C4-76141617E7C0}"/>
              </a:ext>
            </a:extLst>
          </p:cNvPr>
          <p:cNvSpPr txBox="1"/>
          <p:nvPr/>
        </p:nvSpPr>
        <p:spPr>
          <a:xfrm>
            <a:off x="3930314" y="322942"/>
            <a:ext cx="7588395" cy="1200329"/>
          </a:xfrm>
          <a:prstGeom prst="rect">
            <a:avLst/>
          </a:prstGeom>
          <a:noFill/>
        </p:spPr>
        <p:txBody>
          <a:bodyPr wrap="square" lIns="91440" tIns="45720" rIns="91440" bIns="45720" anchor="t">
            <a:spAutoFit/>
          </a:bodyPr>
          <a:lstStyle/>
          <a:p>
            <a:r>
              <a:rPr lang="en-US" sz="2400">
                <a:latin typeface="Cavolini" panose="03000502040302020204" pitchFamily="66" charset="0"/>
                <a:cs typeface="Cavolini" panose="03000502040302020204" pitchFamily="66" charset="0"/>
              </a:rPr>
              <a:t>Using the digits 2-9 create two numbers that have </a:t>
            </a:r>
            <a:r>
              <a:rPr lang="en-US" sz="2400" b="1">
                <a:latin typeface="Cavolini" panose="03000502040302020204" pitchFamily="66" charset="0"/>
                <a:cs typeface="Cavolini" panose="03000502040302020204" pitchFamily="66" charset="0"/>
              </a:rPr>
              <a:t>the largest possible product. </a:t>
            </a:r>
            <a:r>
              <a:rPr lang="en-US" sz="2400">
                <a:latin typeface="Cavolini" panose="03000502040302020204" pitchFamily="66" charset="0"/>
                <a:cs typeface="Cavolini" panose="03000502040302020204" pitchFamily="66" charset="0"/>
              </a:rPr>
              <a:t>Use each digit only once.</a:t>
            </a:r>
          </a:p>
        </p:txBody>
      </p:sp>
      <p:sp>
        <p:nvSpPr>
          <p:cNvPr id="264" name="TextBox 263">
            <a:extLst>
              <a:ext uri="{FF2B5EF4-FFF2-40B4-BE49-F238E27FC236}">
                <a16:creationId xmlns:a16="http://schemas.microsoft.com/office/drawing/2014/main" id="{A2F5EA23-6D29-43A3-B99E-B9A8E8031A8C}"/>
              </a:ext>
            </a:extLst>
          </p:cNvPr>
          <p:cNvSpPr txBox="1"/>
          <p:nvPr/>
        </p:nvSpPr>
        <p:spPr>
          <a:xfrm>
            <a:off x="1036957" y="6322027"/>
            <a:ext cx="1038977" cy="307777"/>
          </a:xfrm>
          <a:prstGeom prst="rect">
            <a:avLst/>
          </a:prstGeom>
          <a:noFill/>
        </p:spPr>
        <p:txBody>
          <a:bodyPr wrap="square">
            <a:spAutoFit/>
          </a:bodyPr>
          <a:lstStyle/>
          <a:p>
            <a:r>
              <a:rPr lang="en-US" sz="1400">
                <a:solidFill>
                  <a:srgbClr val="000000"/>
                </a:solidFill>
                <a:latin typeface="Cavolini" panose="03000502040302020204" pitchFamily="66" charset="0"/>
                <a:cs typeface="Cavolini" panose="03000502040302020204" pitchFamily="66" charset="0"/>
              </a:rPr>
              <a:t>Use Me!</a:t>
            </a:r>
            <a:endParaRPr lang="en-CA" sz="1400">
              <a:solidFill>
                <a:srgbClr val="000000"/>
              </a:solidFill>
              <a:latin typeface="Cavolini" panose="03000502040302020204" pitchFamily="66" charset="0"/>
              <a:cs typeface="Cavolini" panose="03000502040302020204" pitchFamily="66" charset="0"/>
            </a:endParaRPr>
          </a:p>
        </p:txBody>
      </p:sp>
      <p:cxnSp>
        <p:nvCxnSpPr>
          <p:cNvPr id="265" name="Straight Arrow Connector 264">
            <a:extLst>
              <a:ext uri="{FF2B5EF4-FFF2-40B4-BE49-F238E27FC236}">
                <a16:creationId xmlns:a16="http://schemas.microsoft.com/office/drawing/2014/main" id="{1C664DB5-B28F-4AAE-81F5-416A1B485250}"/>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1" name="Freeform: Shape 270">
            <a:extLst>
              <a:ext uri="{FF2B5EF4-FFF2-40B4-BE49-F238E27FC236}">
                <a16:creationId xmlns:a16="http://schemas.microsoft.com/office/drawing/2014/main" id="{B2EFA4DF-CA01-4BFE-BF85-BDFCD42D9CDD}"/>
              </a:ext>
            </a:extLst>
          </p:cNvPr>
          <p:cNvSpPr/>
          <p:nvPr/>
        </p:nvSpPr>
        <p:spPr>
          <a:xfrm>
            <a:off x="5731138" y="2700147"/>
            <a:ext cx="704673" cy="704674"/>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2" name="Freeform: Shape 271">
            <a:extLst>
              <a:ext uri="{FF2B5EF4-FFF2-40B4-BE49-F238E27FC236}">
                <a16:creationId xmlns:a16="http://schemas.microsoft.com/office/drawing/2014/main" id="{55FB0202-C55F-46FB-ACF2-CFBF1D103E0F}"/>
              </a:ext>
            </a:extLst>
          </p:cNvPr>
          <p:cNvSpPr/>
          <p:nvPr/>
        </p:nvSpPr>
        <p:spPr>
          <a:xfrm>
            <a:off x="7840914" y="2724327"/>
            <a:ext cx="704673" cy="704673"/>
          </a:xfrm>
          <a:custGeom>
            <a:avLst/>
            <a:gdLst/>
            <a:ahLst/>
            <a:cxnLst/>
            <a:rect l="0" t="0" r="0" b="0"/>
            <a:pathLst>
              <a:path w="704673" h="704673">
                <a:moveTo>
                  <a:pt x="0" y="0"/>
                </a:moveTo>
                <a:lnTo>
                  <a:pt x="704672" y="0"/>
                </a:lnTo>
                <a:lnTo>
                  <a:pt x="704672" y="704672"/>
                </a:lnTo>
                <a:lnTo>
                  <a:pt x="0" y="704672"/>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3" name="Freeform: Shape 272">
            <a:extLst>
              <a:ext uri="{FF2B5EF4-FFF2-40B4-BE49-F238E27FC236}">
                <a16:creationId xmlns:a16="http://schemas.microsoft.com/office/drawing/2014/main" id="{9C96F3C0-F259-42C2-BE73-45CCC3467F95}"/>
              </a:ext>
            </a:extLst>
          </p:cNvPr>
          <p:cNvSpPr/>
          <p:nvPr/>
        </p:nvSpPr>
        <p:spPr>
          <a:xfrm>
            <a:off x="4397784" y="2700147"/>
            <a:ext cx="704661" cy="704674"/>
          </a:xfrm>
          <a:custGeom>
            <a:avLst/>
            <a:gdLst/>
            <a:ahLst/>
            <a:cxnLst/>
            <a:rect l="0" t="0" r="0" b="0"/>
            <a:pathLst>
              <a:path w="704661" h="704674">
                <a:moveTo>
                  <a:pt x="0" y="0"/>
                </a:moveTo>
                <a:lnTo>
                  <a:pt x="704660" y="0"/>
                </a:lnTo>
                <a:lnTo>
                  <a:pt x="704660"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4" name="Freeform: Shape 273">
            <a:extLst>
              <a:ext uri="{FF2B5EF4-FFF2-40B4-BE49-F238E27FC236}">
                <a16:creationId xmlns:a16="http://schemas.microsoft.com/office/drawing/2014/main" id="{DD8A6B08-4448-4B00-9822-10F7CAB7A009}"/>
              </a:ext>
            </a:extLst>
          </p:cNvPr>
          <p:cNvSpPr/>
          <p:nvPr/>
        </p:nvSpPr>
        <p:spPr>
          <a:xfrm>
            <a:off x="3491150" y="2700147"/>
            <a:ext cx="704673" cy="704674"/>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5" name="TextBox 274">
            <a:extLst>
              <a:ext uri="{FF2B5EF4-FFF2-40B4-BE49-F238E27FC236}">
                <a16:creationId xmlns:a16="http://schemas.microsoft.com/office/drawing/2014/main" id="{81F84104-5826-4D78-8994-EF2698222C37}"/>
              </a:ext>
            </a:extLst>
          </p:cNvPr>
          <p:cNvSpPr txBox="1"/>
          <p:nvPr/>
        </p:nvSpPr>
        <p:spPr>
          <a:xfrm>
            <a:off x="5201588" y="2472321"/>
            <a:ext cx="3343999" cy="1200329"/>
          </a:xfrm>
          <a:prstGeom prst="rect">
            <a:avLst/>
          </a:prstGeom>
          <a:noFill/>
        </p:spPr>
        <p:txBody>
          <a:bodyPr wrap="square">
            <a:spAutoFit/>
          </a:bodyPr>
          <a:lstStyle/>
          <a:p>
            <a:r>
              <a:rPr lang="en-CA" sz="7200" dirty="0">
                <a:solidFill>
                  <a:srgbClr val="000000"/>
                </a:solidFill>
                <a:latin typeface="Cavolini" panose="03000502040302020204" pitchFamily="66" charset="0"/>
                <a:cs typeface="Cavolini" panose="03000502040302020204" pitchFamily="66" charset="0"/>
              </a:rPr>
              <a:t>.    x</a:t>
            </a:r>
          </a:p>
        </p:txBody>
      </p:sp>
    </p:spTree>
    <p:extLst>
      <p:ext uri="{BB962C8B-B14F-4D97-AF65-F5344CB8AC3E}">
        <p14:creationId xmlns:p14="http://schemas.microsoft.com/office/powerpoint/2010/main" val="3972000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926894" y="108755"/>
            <a:ext cx="3276611"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rPr>
              <a:t>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490187" y="713326"/>
            <a:ext cx="11255235" cy="5909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collection of tasks is designed around the concept of number, more specifically understanding fractions, using decimal operations and order of operations. The 6 main sections (colored blocks on Slide 6 of PowerPoint) represent independent sets of 3-part learning experiences that could function effectively as 45min-1hour session with a combination of synchronous and asynchronous parts, some of which are easily adaptable either way depending on your situation and access to technology and connectivity. </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FOR SYNCHRONOUS LEARNING, THE SLIDEDECK SHOULD BE IN EDIT MODE.</a:t>
            </a:r>
            <a:endParaRPr kumimoji="0" lang="en-CA"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Each independent set provides a different way of engaging with the concept and is divided into 3 main parts:</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Get Ready: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begins the experience with an activity meant to activate student thinking and promote rich student discourse. This activity can be delivered prior to the lesson as an asynchronous task so students can prepare their thinking. Alternatively, the task can be used at the beginning of a synchronous session to help the teacher assess prior knowledge and prime thinking for the upcoming learning experience.</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Work it out: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comprises the main learning experience for the day. This is where new content is presented and individual or small group responses are solicited. These activities are best completed by having students work collaboratively. If the platform you use allows for breakout rooms, this feature is a good tool to help facilitate student collaboration and discourse.</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Look Back: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final culminating task that provides opportunities to check for student understanding, consolidate given solutions and solve problems. It allows for students to reflect on their learning and make connections.</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998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255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341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2819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grpSp>
        <p:nvGrpSpPr>
          <p:cNvPr id="19" name="Group 18">
            <a:extLst>
              <a:ext uri="{FF2B5EF4-FFF2-40B4-BE49-F238E27FC236}">
                <a16:creationId xmlns:a16="http://schemas.microsoft.com/office/drawing/2014/main" id="{2480FE90-AB21-4FDC-B82C-53B9328CAD8D}"/>
              </a:ext>
            </a:extLst>
          </p:cNvPr>
          <p:cNvGrpSpPr/>
          <p:nvPr/>
        </p:nvGrpSpPr>
        <p:grpSpPr>
          <a:xfrm>
            <a:off x="332585" y="1704892"/>
            <a:ext cx="436893" cy="445537"/>
            <a:chOff x="8961088" y="6365223"/>
            <a:chExt cx="436893" cy="445537"/>
          </a:xfrm>
        </p:grpSpPr>
        <p:sp>
          <p:nvSpPr>
            <p:cNvPr id="20" name="Freeform: Shape 19">
              <a:extLst>
                <a:ext uri="{FF2B5EF4-FFF2-40B4-BE49-F238E27FC236}">
                  <a16:creationId xmlns:a16="http://schemas.microsoft.com/office/drawing/2014/main" id="{07F742E2-00AA-499B-A89E-FE8D1D697BFD}"/>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 name="TextBox 20">
              <a:extLst>
                <a:ext uri="{FF2B5EF4-FFF2-40B4-BE49-F238E27FC236}">
                  <a16:creationId xmlns:a16="http://schemas.microsoft.com/office/drawing/2014/main" id="{028127A6-0814-4820-B68F-A5CE6BA488E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3" name="Group 22">
            <a:extLst>
              <a:ext uri="{FF2B5EF4-FFF2-40B4-BE49-F238E27FC236}">
                <a16:creationId xmlns:a16="http://schemas.microsoft.com/office/drawing/2014/main" id="{40738157-46C7-4E27-886A-B549B57DE8A2}"/>
              </a:ext>
            </a:extLst>
          </p:cNvPr>
          <p:cNvGrpSpPr/>
          <p:nvPr/>
        </p:nvGrpSpPr>
        <p:grpSpPr>
          <a:xfrm>
            <a:off x="341205" y="2271558"/>
            <a:ext cx="436213" cy="426306"/>
            <a:chOff x="8961050" y="5848303"/>
            <a:chExt cx="436213" cy="426306"/>
          </a:xfrm>
        </p:grpSpPr>
        <p:sp>
          <p:nvSpPr>
            <p:cNvPr id="24" name="Freeform: Shape 23">
              <a:extLst>
                <a:ext uri="{FF2B5EF4-FFF2-40B4-BE49-F238E27FC236}">
                  <a16:creationId xmlns:a16="http://schemas.microsoft.com/office/drawing/2014/main" id="{CFD868D8-FEC5-4A84-AB7B-2E7A2B163BEE}"/>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 name="TextBox 24">
              <a:extLst>
                <a:ext uri="{FF2B5EF4-FFF2-40B4-BE49-F238E27FC236}">
                  <a16:creationId xmlns:a16="http://schemas.microsoft.com/office/drawing/2014/main" id="{0A1D8CAE-9901-46FF-833C-8FD4FE5DE4C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6" name="Group 25">
            <a:extLst>
              <a:ext uri="{FF2B5EF4-FFF2-40B4-BE49-F238E27FC236}">
                <a16:creationId xmlns:a16="http://schemas.microsoft.com/office/drawing/2014/main" id="{AE8AED7D-84BF-4D8E-B25A-F8B2C9733081}"/>
              </a:ext>
            </a:extLst>
          </p:cNvPr>
          <p:cNvGrpSpPr/>
          <p:nvPr/>
        </p:nvGrpSpPr>
        <p:grpSpPr>
          <a:xfrm>
            <a:off x="336416" y="2801622"/>
            <a:ext cx="441002" cy="422459"/>
            <a:chOff x="8518241" y="5857535"/>
            <a:chExt cx="441002" cy="422459"/>
          </a:xfrm>
        </p:grpSpPr>
        <p:sp>
          <p:nvSpPr>
            <p:cNvPr id="28" name="Freeform: Shape 27">
              <a:extLst>
                <a:ext uri="{FF2B5EF4-FFF2-40B4-BE49-F238E27FC236}">
                  <a16:creationId xmlns:a16="http://schemas.microsoft.com/office/drawing/2014/main" id="{23D83959-020F-4761-83CE-EB72C4B1D8E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 name="TextBox 28">
              <a:extLst>
                <a:ext uri="{FF2B5EF4-FFF2-40B4-BE49-F238E27FC236}">
                  <a16:creationId xmlns:a16="http://schemas.microsoft.com/office/drawing/2014/main" id="{E1F1A3E8-CE04-4298-AF5E-96DDC873D53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0" name="Group 29">
            <a:extLst>
              <a:ext uri="{FF2B5EF4-FFF2-40B4-BE49-F238E27FC236}">
                <a16:creationId xmlns:a16="http://schemas.microsoft.com/office/drawing/2014/main" id="{D16C681F-C6A3-426C-A9A8-A725C4837F86}"/>
              </a:ext>
            </a:extLst>
          </p:cNvPr>
          <p:cNvGrpSpPr/>
          <p:nvPr/>
        </p:nvGrpSpPr>
        <p:grpSpPr>
          <a:xfrm>
            <a:off x="339690" y="3347653"/>
            <a:ext cx="420468" cy="445537"/>
            <a:chOff x="9394010" y="6365223"/>
            <a:chExt cx="420468" cy="445537"/>
          </a:xfrm>
        </p:grpSpPr>
        <p:sp>
          <p:nvSpPr>
            <p:cNvPr id="31" name="Freeform: Shape 30">
              <a:extLst>
                <a:ext uri="{FF2B5EF4-FFF2-40B4-BE49-F238E27FC236}">
                  <a16:creationId xmlns:a16="http://schemas.microsoft.com/office/drawing/2014/main" id="{E1F77A80-F24D-47DA-8002-59362830974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 name="TextBox 31">
              <a:extLst>
                <a:ext uri="{FF2B5EF4-FFF2-40B4-BE49-F238E27FC236}">
                  <a16:creationId xmlns:a16="http://schemas.microsoft.com/office/drawing/2014/main" id="{F131405E-DF0C-4F3A-8893-D651A7E3515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3" name="Group 32">
            <a:extLst>
              <a:ext uri="{FF2B5EF4-FFF2-40B4-BE49-F238E27FC236}">
                <a16:creationId xmlns:a16="http://schemas.microsoft.com/office/drawing/2014/main" id="{828DDF60-6E51-4FF4-8D0B-437F37DFF191}"/>
              </a:ext>
            </a:extLst>
          </p:cNvPr>
          <p:cNvGrpSpPr/>
          <p:nvPr/>
        </p:nvGrpSpPr>
        <p:grpSpPr>
          <a:xfrm>
            <a:off x="339690" y="3895852"/>
            <a:ext cx="427999" cy="426306"/>
            <a:chOff x="9394434" y="5848303"/>
            <a:chExt cx="427999" cy="426306"/>
          </a:xfrm>
        </p:grpSpPr>
        <p:sp>
          <p:nvSpPr>
            <p:cNvPr id="34" name="Freeform: Shape 33">
              <a:extLst>
                <a:ext uri="{FF2B5EF4-FFF2-40B4-BE49-F238E27FC236}">
                  <a16:creationId xmlns:a16="http://schemas.microsoft.com/office/drawing/2014/main" id="{1C10025A-0AC0-44B2-8312-7941034FECC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 name="TextBox 34">
              <a:extLst>
                <a:ext uri="{FF2B5EF4-FFF2-40B4-BE49-F238E27FC236}">
                  <a16:creationId xmlns:a16="http://schemas.microsoft.com/office/drawing/2014/main" id="{82D344B6-6F0F-41EB-AB0D-BAFCD80834B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6" name="Group 35">
            <a:extLst>
              <a:ext uri="{FF2B5EF4-FFF2-40B4-BE49-F238E27FC236}">
                <a16:creationId xmlns:a16="http://schemas.microsoft.com/office/drawing/2014/main" id="{C6AB6757-8614-4ADB-854F-EA0DC7F74637}"/>
              </a:ext>
            </a:extLst>
          </p:cNvPr>
          <p:cNvGrpSpPr/>
          <p:nvPr/>
        </p:nvGrpSpPr>
        <p:grpSpPr>
          <a:xfrm>
            <a:off x="332293" y="4425620"/>
            <a:ext cx="441002" cy="450148"/>
            <a:chOff x="8518241" y="5322151"/>
            <a:chExt cx="441002" cy="450148"/>
          </a:xfrm>
        </p:grpSpPr>
        <p:sp>
          <p:nvSpPr>
            <p:cNvPr id="37" name="Freeform: Shape 36">
              <a:extLst>
                <a:ext uri="{FF2B5EF4-FFF2-40B4-BE49-F238E27FC236}">
                  <a16:creationId xmlns:a16="http://schemas.microsoft.com/office/drawing/2014/main" id="{F0532666-8A88-4199-A755-2E1FF18D49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 name="TextBox 37">
              <a:extLst>
                <a:ext uri="{FF2B5EF4-FFF2-40B4-BE49-F238E27FC236}">
                  <a16:creationId xmlns:a16="http://schemas.microsoft.com/office/drawing/2014/main" id="{62C55E33-337D-4DFE-9962-DBEAAE0CFF8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9" name="Group 38">
            <a:extLst>
              <a:ext uri="{FF2B5EF4-FFF2-40B4-BE49-F238E27FC236}">
                <a16:creationId xmlns:a16="http://schemas.microsoft.com/office/drawing/2014/main" id="{71AC3246-C4CB-45AB-93A6-2E545EA3F8A2}"/>
              </a:ext>
            </a:extLst>
          </p:cNvPr>
          <p:cNvGrpSpPr/>
          <p:nvPr/>
        </p:nvGrpSpPr>
        <p:grpSpPr>
          <a:xfrm>
            <a:off x="332990" y="4977998"/>
            <a:ext cx="444428" cy="444766"/>
            <a:chOff x="8961511" y="5322151"/>
            <a:chExt cx="444428" cy="444766"/>
          </a:xfrm>
        </p:grpSpPr>
        <p:sp>
          <p:nvSpPr>
            <p:cNvPr id="40" name="Freeform: Shape 39">
              <a:extLst>
                <a:ext uri="{FF2B5EF4-FFF2-40B4-BE49-F238E27FC236}">
                  <a16:creationId xmlns:a16="http://schemas.microsoft.com/office/drawing/2014/main" id="{AA9EC867-FAE3-40FE-91B6-61A086A0EFA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 name="TextBox 40">
              <a:extLst>
                <a:ext uri="{FF2B5EF4-FFF2-40B4-BE49-F238E27FC236}">
                  <a16:creationId xmlns:a16="http://schemas.microsoft.com/office/drawing/2014/main" id="{C4B7C671-B5EE-4F5D-A8DA-45680F7F19C6}"/>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2" name="Group 41">
            <a:extLst>
              <a:ext uri="{FF2B5EF4-FFF2-40B4-BE49-F238E27FC236}">
                <a16:creationId xmlns:a16="http://schemas.microsoft.com/office/drawing/2014/main" id="{97FF23A7-AB8C-4C0D-B2DB-79A2E93EA370}"/>
              </a:ext>
            </a:extLst>
          </p:cNvPr>
          <p:cNvGrpSpPr/>
          <p:nvPr/>
        </p:nvGrpSpPr>
        <p:grpSpPr>
          <a:xfrm>
            <a:off x="356119" y="5526613"/>
            <a:ext cx="427999" cy="444766"/>
            <a:chOff x="9403660" y="5322151"/>
            <a:chExt cx="427999" cy="444766"/>
          </a:xfrm>
        </p:grpSpPr>
        <p:sp>
          <p:nvSpPr>
            <p:cNvPr id="43" name="Freeform: Shape 42">
              <a:extLst>
                <a:ext uri="{FF2B5EF4-FFF2-40B4-BE49-F238E27FC236}">
                  <a16:creationId xmlns:a16="http://schemas.microsoft.com/office/drawing/2014/main" id="{7BB8460A-E763-4621-B38A-8D23C4E2217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 name="TextBox 43">
              <a:extLst>
                <a:ext uri="{FF2B5EF4-FFF2-40B4-BE49-F238E27FC236}">
                  <a16:creationId xmlns:a16="http://schemas.microsoft.com/office/drawing/2014/main" id="{71A8E051-B53F-4AE4-BE0F-729C52760FF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5" name="Group 44">
            <a:extLst>
              <a:ext uri="{FF2B5EF4-FFF2-40B4-BE49-F238E27FC236}">
                <a16:creationId xmlns:a16="http://schemas.microsoft.com/office/drawing/2014/main" id="{BF8A3160-7BEB-410A-B75B-33EF1292663A}"/>
              </a:ext>
            </a:extLst>
          </p:cNvPr>
          <p:cNvGrpSpPr/>
          <p:nvPr/>
        </p:nvGrpSpPr>
        <p:grpSpPr>
          <a:xfrm>
            <a:off x="332585" y="1704892"/>
            <a:ext cx="436893" cy="445537"/>
            <a:chOff x="8961088" y="6365223"/>
            <a:chExt cx="436893" cy="445537"/>
          </a:xfrm>
        </p:grpSpPr>
        <p:sp>
          <p:nvSpPr>
            <p:cNvPr id="46" name="Freeform: Shape 45">
              <a:extLst>
                <a:ext uri="{FF2B5EF4-FFF2-40B4-BE49-F238E27FC236}">
                  <a16:creationId xmlns:a16="http://schemas.microsoft.com/office/drawing/2014/main" id="{4ED6CA70-59D7-407A-93CE-2A98DBA9685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7" name="TextBox 46">
              <a:extLst>
                <a:ext uri="{FF2B5EF4-FFF2-40B4-BE49-F238E27FC236}">
                  <a16:creationId xmlns:a16="http://schemas.microsoft.com/office/drawing/2014/main" id="{D6FF752E-41A2-4E3E-9104-4870E54B5D41}"/>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48" name="Group 47">
            <a:extLst>
              <a:ext uri="{FF2B5EF4-FFF2-40B4-BE49-F238E27FC236}">
                <a16:creationId xmlns:a16="http://schemas.microsoft.com/office/drawing/2014/main" id="{7EAFDBDE-A344-4515-A46F-F4E517911F09}"/>
              </a:ext>
            </a:extLst>
          </p:cNvPr>
          <p:cNvGrpSpPr/>
          <p:nvPr/>
        </p:nvGrpSpPr>
        <p:grpSpPr>
          <a:xfrm>
            <a:off x="332585" y="1704892"/>
            <a:ext cx="436893" cy="445537"/>
            <a:chOff x="8961088" y="6365223"/>
            <a:chExt cx="436893" cy="445537"/>
          </a:xfrm>
        </p:grpSpPr>
        <p:sp>
          <p:nvSpPr>
            <p:cNvPr id="49" name="Freeform: Shape 48">
              <a:extLst>
                <a:ext uri="{FF2B5EF4-FFF2-40B4-BE49-F238E27FC236}">
                  <a16:creationId xmlns:a16="http://schemas.microsoft.com/office/drawing/2014/main" id="{A4D43435-BE3E-4FF6-8FB8-9EFB320D7DA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0" name="TextBox 49">
              <a:extLst>
                <a:ext uri="{FF2B5EF4-FFF2-40B4-BE49-F238E27FC236}">
                  <a16:creationId xmlns:a16="http://schemas.microsoft.com/office/drawing/2014/main" id="{E8A99E0E-DAC1-41FD-B17B-E922146C679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1" name="Group 50">
            <a:extLst>
              <a:ext uri="{FF2B5EF4-FFF2-40B4-BE49-F238E27FC236}">
                <a16:creationId xmlns:a16="http://schemas.microsoft.com/office/drawing/2014/main" id="{FD91CB22-13A1-490B-97C2-A0F637A92578}"/>
              </a:ext>
            </a:extLst>
          </p:cNvPr>
          <p:cNvGrpSpPr/>
          <p:nvPr/>
        </p:nvGrpSpPr>
        <p:grpSpPr>
          <a:xfrm>
            <a:off x="332585" y="1704892"/>
            <a:ext cx="436893" cy="445537"/>
            <a:chOff x="8961088" y="6365223"/>
            <a:chExt cx="436893" cy="445537"/>
          </a:xfrm>
        </p:grpSpPr>
        <p:sp>
          <p:nvSpPr>
            <p:cNvPr id="52" name="Freeform: Shape 51">
              <a:extLst>
                <a:ext uri="{FF2B5EF4-FFF2-40B4-BE49-F238E27FC236}">
                  <a16:creationId xmlns:a16="http://schemas.microsoft.com/office/drawing/2014/main" id="{03801834-47BE-4B27-871B-1F5B6C53031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1F1BE540-4AD8-43B0-B839-657B1BA8EAA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4" name="Group 53">
            <a:extLst>
              <a:ext uri="{FF2B5EF4-FFF2-40B4-BE49-F238E27FC236}">
                <a16:creationId xmlns:a16="http://schemas.microsoft.com/office/drawing/2014/main" id="{B7095613-6414-4F19-910D-B5067557A1F8}"/>
              </a:ext>
            </a:extLst>
          </p:cNvPr>
          <p:cNvGrpSpPr/>
          <p:nvPr/>
        </p:nvGrpSpPr>
        <p:grpSpPr>
          <a:xfrm>
            <a:off x="332585" y="1704892"/>
            <a:ext cx="436893" cy="445537"/>
            <a:chOff x="8961088" y="6365223"/>
            <a:chExt cx="436893" cy="445537"/>
          </a:xfrm>
        </p:grpSpPr>
        <p:sp>
          <p:nvSpPr>
            <p:cNvPr id="55" name="Freeform: Shape 54">
              <a:extLst>
                <a:ext uri="{FF2B5EF4-FFF2-40B4-BE49-F238E27FC236}">
                  <a16:creationId xmlns:a16="http://schemas.microsoft.com/office/drawing/2014/main" id="{299BEBBA-87E8-4412-995B-248D2590499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6" name="TextBox 55">
              <a:extLst>
                <a:ext uri="{FF2B5EF4-FFF2-40B4-BE49-F238E27FC236}">
                  <a16:creationId xmlns:a16="http://schemas.microsoft.com/office/drawing/2014/main" id="{664A2B93-713B-452B-A413-5339FEA4A40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7" name="Group 56">
            <a:extLst>
              <a:ext uri="{FF2B5EF4-FFF2-40B4-BE49-F238E27FC236}">
                <a16:creationId xmlns:a16="http://schemas.microsoft.com/office/drawing/2014/main" id="{297F0A2E-FA95-44AE-BDF0-7CA123980262}"/>
              </a:ext>
            </a:extLst>
          </p:cNvPr>
          <p:cNvGrpSpPr/>
          <p:nvPr/>
        </p:nvGrpSpPr>
        <p:grpSpPr>
          <a:xfrm>
            <a:off x="332585" y="1704892"/>
            <a:ext cx="436893" cy="445537"/>
            <a:chOff x="8961088" y="6365223"/>
            <a:chExt cx="436893" cy="445537"/>
          </a:xfrm>
        </p:grpSpPr>
        <p:sp>
          <p:nvSpPr>
            <p:cNvPr id="58" name="Freeform: Shape 57">
              <a:extLst>
                <a:ext uri="{FF2B5EF4-FFF2-40B4-BE49-F238E27FC236}">
                  <a16:creationId xmlns:a16="http://schemas.microsoft.com/office/drawing/2014/main" id="{BBF314D9-5515-417C-9E7D-79C0484AD79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9" name="TextBox 58">
              <a:extLst>
                <a:ext uri="{FF2B5EF4-FFF2-40B4-BE49-F238E27FC236}">
                  <a16:creationId xmlns:a16="http://schemas.microsoft.com/office/drawing/2014/main" id="{F0AC7081-FE13-4B94-A73E-D1DAD3AD9AC8}"/>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0" name="Group 59">
            <a:extLst>
              <a:ext uri="{FF2B5EF4-FFF2-40B4-BE49-F238E27FC236}">
                <a16:creationId xmlns:a16="http://schemas.microsoft.com/office/drawing/2014/main" id="{97C16FEB-56CC-42BB-BB05-126A8FDF1E87}"/>
              </a:ext>
            </a:extLst>
          </p:cNvPr>
          <p:cNvGrpSpPr/>
          <p:nvPr/>
        </p:nvGrpSpPr>
        <p:grpSpPr>
          <a:xfrm>
            <a:off x="332585" y="1704892"/>
            <a:ext cx="436893" cy="445537"/>
            <a:chOff x="8961088" y="6365223"/>
            <a:chExt cx="436893" cy="445537"/>
          </a:xfrm>
        </p:grpSpPr>
        <p:sp>
          <p:nvSpPr>
            <p:cNvPr id="61" name="Freeform: Shape 60">
              <a:extLst>
                <a:ext uri="{FF2B5EF4-FFF2-40B4-BE49-F238E27FC236}">
                  <a16:creationId xmlns:a16="http://schemas.microsoft.com/office/drawing/2014/main" id="{B6BD0415-8ECB-4402-A919-B217B11947A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2" name="TextBox 61">
              <a:extLst>
                <a:ext uri="{FF2B5EF4-FFF2-40B4-BE49-F238E27FC236}">
                  <a16:creationId xmlns:a16="http://schemas.microsoft.com/office/drawing/2014/main" id="{8EFCA2C2-6BB4-407D-934D-74A22814BDA8}"/>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3" name="Group 62">
            <a:extLst>
              <a:ext uri="{FF2B5EF4-FFF2-40B4-BE49-F238E27FC236}">
                <a16:creationId xmlns:a16="http://schemas.microsoft.com/office/drawing/2014/main" id="{3A0E2E34-BBAF-4DBE-BAFD-ED6A790792C2}"/>
              </a:ext>
            </a:extLst>
          </p:cNvPr>
          <p:cNvGrpSpPr/>
          <p:nvPr/>
        </p:nvGrpSpPr>
        <p:grpSpPr>
          <a:xfrm>
            <a:off x="332585" y="1704892"/>
            <a:ext cx="436893" cy="445537"/>
            <a:chOff x="8961088" y="6365223"/>
            <a:chExt cx="436893" cy="445537"/>
          </a:xfrm>
        </p:grpSpPr>
        <p:sp>
          <p:nvSpPr>
            <p:cNvPr id="64" name="Freeform: Shape 63">
              <a:extLst>
                <a:ext uri="{FF2B5EF4-FFF2-40B4-BE49-F238E27FC236}">
                  <a16:creationId xmlns:a16="http://schemas.microsoft.com/office/drawing/2014/main" id="{2A3E570D-BEBF-4131-A2DF-EF3401633F05}"/>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5" name="TextBox 64">
              <a:extLst>
                <a:ext uri="{FF2B5EF4-FFF2-40B4-BE49-F238E27FC236}">
                  <a16:creationId xmlns:a16="http://schemas.microsoft.com/office/drawing/2014/main" id="{4C3E08E8-C092-4F57-BD85-10424B50EF3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6" name="Group 65">
            <a:extLst>
              <a:ext uri="{FF2B5EF4-FFF2-40B4-BE49-F238E27FC236}">
                <a16:creationId xmlns:a16="http://schemas.microsoft.com/office/drawing/2014/main" id="{F5C010AE-360E-482B-A66F-C4D8E96E9F86}"/>
              </a:ext>
            </a:extLst>
          </p:cNvPr>
          <p:cNvGrpSpPr/>
          <p:nvPr/>
        </p:nvGrpSpPr>
        <p:grpSpPr>
          <a:xfrm>
            <a:off x="332585" y="1704892"/>
            <a:ext cx="436893" cy="445537"/>
            <a:chOff x="8961088" y="6365223"/>
            <a:chExt cx="436893" cy="445537"/>
          </a:xfrm>
        </p:grpSpPr>
        <p:sp>
          <p:nvSpPr>
            <p:cNvPr id="67" name="Freeform: Shape 66">
              <a:extLst>
                <a:ext uri="{FF2B5EF4-FFF2-40B4-BE49-F238E27FC236}">
                  <a16:creationId xmlns:a16="http://schemas.microsoft.com/office/drawing/2014/main" id="{34AE869F-CC94-4058-A27D-3EDBA6164CCB}"/>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8" name="TextBox 67">
              <a:extLst>
                <a:ext uri="{FF2B5EF4-FFF2-40B4-BE49-F238E27FC236}">
                  <a16:creationId xmlns:a16="http://schemas.microsoft.com/office/drawing/2014/main" id="{80633D8D-EFA6-4B09-9763-90EBEDA7D9AD}"/>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69" name="Group 68">
            <a:extLst>
              <a:ext uri="{FF2B5EF4-FFF2-40B4-BE49-F238E27FC236}">
                <a16:creationId xmlns:a16="http://schemas.microsoft.com/office/drawing/2014/main" id="{1EF31E9D-3F4F-4A85-A754-3C07F06027F2}"/>
              </a:ext>
            </a:extLst>
          </p:cNvPr>
          <p:cNvGrpSpPr/>
          <p:nvPr/>
        </p:nvGrpSpPr>
        <p:grpSpPr>
          <a:xfrm>
            <a:off x="332585" y="1704892"/>
            <a:ext cx="436893" cy="445537"/>
            <a:chOff x="8961088" y="6365223"/>
            <a:chExt cx="436893" cy="445537"/>
          </a:xfrm>
        </p:grpSpPr>
        <p:sp>
          <p:nvSpPr>
            <p:cNvPr id="70" name="Freeform: Shape 69">
              <a:extLst>
                <a:ext uri="{FF2B5EF4-FFF2-40B4-BE49-F238E27FC236}">
                  <a16:creationId xmlns:a16="http://schemas.microsoft.com/office/drawing/2014/main" id="{E5F0C8C3-5F89-4C15-9D15-16858C445BC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1" name="TextBox 70">
              <a:extLst>
                <a:ext uri="{FF2B5EF4-FFF2-40B4-BE49-F238E27FC236}">
                  <a16:creationId xmlns:a16="http://schemas.microsoft.com/office/drawing/2014/main" id="{3E3A3550-9A23-4864-8EFB-D1C8AB15A24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72" name="Group 71">
            <a:extLst>
              <a:ext uri="{FF2B5EF4-FFF2-40B4-BE49-F238E27FC236}">
                <a16:creationId xmlns:a16="http://schemas.microsoft.com/office/drawing/2014/main" id="{60F4D875-5C2A-40C9-8D76-17005A16B4C7}"/>
              </a:ext>
            </a:extLst>
          </p:cNvPr>
          <p:cNvGrpSpPr/>
          <p:nvPr/>
        </p:nvGrpSpPr>
        <p:grpSpPr>
          <a:xfrm>
            <a:off x="341205" y="2271558"/>
            <a:ext cx="436213" cy="426306"/>
            <a:chOff x="8961050" y="5848303"/>
            <a:chExt cx="436213" cy="426306"/>
          </a:xfrm>
        </p:grpSpPr>
        <p:sp>
          <p:nvSpPr>
            <p:cNvPr id="73" name="Freeform: Shape 72">
              <a:extLst>
                <a:ext uri="{FF2B5EF4-FFF2-40B4-BE49-F238E27FC236}">
                  <a16:creationId xmlns:a16="http://schemas.microsoft.com/office/drawing/2014/main" id="{F43CFB91-9600-48DD-8225-F60D527F9E7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4" name="TextBox 73">
              <a:extLst>
                <a:ext uri="{FF2B5EF4-FFF2-40B4-BE49-F238E27FC236}">
                  <a16:creationId xmlns:a16="http://schemas.microsoft.com/office/drawing/2014/main" id="{C3F9DDC2-C742-4CDC-B1D0-0F91F5BFAD6C}"/>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75" name="Group 74">
            <a:extLst>
              <a:ext uri="{FF2B5EF4-FFF2-40B4-BE49-F238E27FC236}">
                <a16:creationId xmlns:a16="http://schemas.microsoft.com/office/drawing/2014/main" id="{057D501E-98D9-4481-97B3-EFA03DCBB71E}"/>
              </a:ext>
            </a:extLst>
          </p:cNvPr>
          <p:cNvGrpSpPr/>
          <p:nvPr/>
        </p:nvGrpSpPr>
        <p:grpSpPr>
          <a:xfrm>
            <a:off x="341205" y="2271558"/>
            <a:ext cx="436213" cy="426306"/>
            <a:chOff x="8961050" y="5848303"/>
            <a:chExt cx="436213" cy="426306"/>
          </a:xfrm>
        </p:grpSpPr>
        <p:sp>
          <p:nvSpPr>
            <p:cNvPr id="76" name="Freeform: Shape 75">
              <a:extLst>
                <a:ext uri="{FF2B5EF4-FFF2-40B4-BE49-F238E27FC236}">
                  <a16:creationId xmlns:a16="http://schemas.microsoft.com/office/drawing/2014/main" id="{44594933-8E92-4143-BA45-AABC4BEAB97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7" name="TextBox 76">
              <a:extLst>
                <a:ext uri="{FF2B5EF4-FFF2-40B4-BE49-F238E27FC236}">
                  <a16:creationId xmlns:a16="http://schemas.microsoft.com/office/drawing/2014/main" id="{9EFDA7C6-C2B6-420D-804C-B1ADAC45173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78" name="Group 77">
            <a:extLst>
              <a:ext uri="{FF2B5EF4-FFF2-40B4-BE49-F238E27FC236}">
                <a16:creationId xmlns:a16="http://schemas.microsoft.com/office/drawing/2014/main" id="{915A5965-640D-478B-9551-84F47A85F443}"/>
              </a:ext>
            </a:extLst>
          </p:cNvPr>
          <p:cNvGrpSpPr/>
          <p:nvPr/>
        </p:nvGrpSpPr>
        <p:grpSpPr>
          <a:xfrm>
            <a:off x="341205" y="2271558"/>
            <a:ext cx="436213" cy="426306"/>
            <a:chOff x="8961050" y="5848303"/>
            <a:chExt cx="436213" cy="426306"/>
          </a:xfrm>
        </p:grpSpPr>
        <p:sp>
          <p:nvSpPr>
            <p:cNvPr id="79" name="Freeform: Shape 78">
              <a:extLst>
                <a:ext uri="{FF2B5EF4-FFF2-40B4-BE49-F238E27FC236}">
                  <a16:creationId xmlns:a16="http://schemas.microsoft.com/office/drawing/2014/main" id="{868D2824-33D0-4BC8-8EE6-8646DB04952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0" name="TextBox 79">
              <a:extLst>
                <a:ext uri="{FF2B5EF4-FFF2-40B4-BE49-F238E27FC236}">
                  <a16:creationId xmlns:a16="http://schemas.microsoft.com/office/drawing/2014/main" id="{130C21AA-EBF0-40AF-97B9-45D3E7D4241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1" name="Group 80">
            <a:extLst>
              <a:ext uri="{FF2B5EF4-FFF2-40B4-BE49-F238E27FC236}">
                <a16:creationId xmlns:a16="http://schemas.microsoft.com/office/drawing/2014/main" id="{512FF480-9415-48C8-A4FD-DE261EBD9577}"/>
              </a:ext>
            </a:extLst>
          </p:cNvPr>
          <p:cNvGrpSpPr/>
          <p:nvPr/>
        </p:nvGrpSpPr>
        <p:grpSpPr>
          <a:xfrm>
            <a:off x="341205" y="2271558"/>
            <a:ext cx="436213" cy="426306"/>
            <a:chOff x="8961050" y="5848303"/>
            <a:chExt cx="436213" cy="426306"/>
          </a:xfrm>
        </p:grpSpPr>
        <p:sp>
          <p:nvSpPr>
            <p:cNvPr id="82" name="Freeform: Shape 81">
              <a:extLst>
                <a:ext uri="{FF2B5EF4-FFF2-40B4-BE49-F238E27FC236}">
                  <a16:creationId xmlns:a16="http://schemas.microsoft.com/office/drawing/2014/main" id="{9CB00DA9-D432-42A9-8C46-09A570751F49}"/>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3" name="TextBox 82">
              <a:extLst>
                <a:ext uri="{FF2B5EF4-FFF2-40B4-BE49-F238E27FC236}">
                  <a16:creationId xmlns:a16="http://schemas.microsoft.com/office/drawing/2014/main" id="{4A439132-CDAE-4C36-ACAA-BDCC90109DD6}"/>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4" name="Group 83">
            <a:extLst>
              <a:ext uri="{FF2B5EF4-FFF2-40B4-BE49-F238E27FC236}">
                <a16:creationId xmlns:a16="http://schemas.microsoft.com/office/drawing/2014/main" id="{3CEBE34E-A107-49C1-9199-4BA5F6B5ABF0}"/>
              </a:ext>
            </a:extLst>
          </p:cNvPr>
          <p:cNvGrpSpPr/>
          <p:nvPr/>
        </p:nvGrpSpPr>
        <p:grpSpPr>
          <a:xfrm>
            <a:off x="341205" y="2271558"/>
            <a:ext cx="436213" cy="426306"/>
            <a:chOff x="8961050" y="5848303"/>
            <a:chExt cx="436213" cy="426306"/>
          </a:xfrm>
        </p:grpSpPr>
        <p:sp>
          <p:nvSpPr>
            <p:cNvPr id="85" name="Freeform: Shape 84">
              <a:extLst>
                <a:ext uri="{FF2B5EF4-FFF2-40B4-BE49-F238E27FC236}">
                  <a16:creationId xmlns:a16="http://schemas.microsoft.com/office/drawing/2014/main" id="{3E4FACC9-89B2-4ACD-872D-05BB93FAA71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6" name="TextBox 85">
              <a:extLst>
                <a:ext uri="{FF2B5EF4-FFF2-40B4-BE49-F238E27FC236}">
                  <a16:creationId xmlns:a16="http://schemas.microsoft.com/office/drawing/2014/main" id="{75867043-433F-440A-B403-EF471DF767C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87" name="Group 86">
            <a:extLst>
              <a:ext uri="{FF2B5EF4-FFF2-40B4-BE49-F238E27FC236}">
                <a16:creationId xmlns:a16="http://schemas.microsoft.com/office/drawing/2014/main" id="{5E1DD4D3-81A2-4C39-A494-DB5F3C58DDB0}"/>
              </a:ext>
            </a:extLst>
          </p:cNvPr>
          <p:cNvGrpSpPr/>
          <p:nvPr/>
        </p:nvGrpSpPr>
        <p:grpSpPr>
          <a:xfrm>
            <a:off x="341205" y="2271558"/>
            <a:ext cx="436213" cy="426306"/>
            <a:chOff x="8961050" y="5848303"/>
            <a:chExt cx="436213" cy="426306"/>
          </a:xfrm>
        </p:grpSpPr>
        <p:sp>
          <p:nvSpPr>
            <p:cNvPr id="88" name="Freeform: Shape 87">
              <a:extLst>
                <a:ext uri="{FF2B5EF4-FFF2-40B4-BE49-F238E27FC236}">
                  <a16:creationId xmlns:a16="http://schemas.microsoft.com/office/drawing/2014/main" id="{44B55FFB-C686-4AE1-8E6F-7926EFB48B9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9" name="TextBox 88">
              <a:extLst>
                <a:ext uri="{FF2B5EF4-FFF2-40B4-BE49-F238E27FC236}">
                  <a16:creationId xmlns:a16="http://schemas.microsoft.com/office/drawing/2014/main" id="{567BDE0C-AE17-40EA-8102-EC38D7B62D11}"/>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0" name="Group 89">
            <a:extLst>
              <a:ext uri="{FF2B5EF4-FFF2-40B4-BE49-F238E27FC236}">
                <a16:creationId xmlns:a16="http://schemas.microsoft.com/office/drawing/2014/main" id="{193BAC59-4F31-4291-9401-446221A6A80C}"/>
              </a:ext>
            </a:extLst>
          </p:cNvPr>
          <p:cNvGrpSpPr/>
          <p:nvPr/>
        </p:nvGrpSpPr>
        <p:grpSpPr>
          <a:xfrm>
            <a:off x="341205" y="2271558"/>
            <a:ext cx="436213" cy="426306"/>
            <a:chOff x="8961050" y="5848303"/>
            <a:chExt cx="436213" cy="426306"/>
          </a:xfrm>
        </p:grpSpPr>
        <p:sp>
          <p:nvSpPr>
            <p:cNvPr id="91" name="Freeform: Shape 90">
              <a:extLst>
                <a:ext uri="{FF2B5EF4-FFF2-40B4-BE49-F238E27FC236}">
                  <a16:creationId xmlns:a16="http://schemas.microsoft.com/office/drawing/2014/main" id="{C92C61D9-C97E-4B90-A000-1A1092593B0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2" name="TextBox 91">
              <a:extLst>
                <a:ext uri="{FF2B5EF4-FFF2-40B4-BE49-F238E27FC236}">
                  <a16:creationId xmlns:a16="http://schemas.microsoft.com/office/drawing/2014/main" id="{7C2C3B2B-8CA8-454E-9306-4B9B5BBC1D19}"/>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3" name="Group 92">
            <a:extLst>
              <a:ext uri="{FF2B5EF4-FFF2-40B4-BE49-F238E27FC236}">
                <a16:creationId xmlns:a16="http://schemas.microsoft.com/office/drawing/2014/main" id="{B46FEAC3-3A49-4EEC-916C-39089B423B77}"/>
              </a:ext>
            </a:extLst>
          </p:cNvPr>
          <p:cNvGrpSpPr/>
          <p:nvPr/>
        </p:nvGrpSpPr>
        <p:grpSpPr>
          <a:xfrm>
            <a:off x="341205" y="2271558"/>
            <a:ext cx="436213" cy="426306"/>
            <a:chOff x="8961050" y="5848303"/>
            <a:chExt cx="436213" cy="426306"/>
          </a:xfrm>
        </p:grpSpPr>
        <p:sp>
          <p:nvSpPr>
            <p:cNvPr id="94" name="Freeform: Shape 93">
              <a:extLst>
                <a:ext uri="{FF2B5EF4-FFF2-40B4-BE49-F238E27FC236}">
                  <a16:creationId xmlns:a16="http://schemas.microsoft.com/office/drawing/2014/main" id="{12C6F8BE-ABFC-4F8F-A498-C1082C7D0D6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5" name="TextBox 94">
              <a:extLst>
                <a:ext uri="{FF2B5EF4-FFF2-40B4-BE49-F238E27FC236}">
                  <a16:creationId xmlns:a16="http://schemas.microsoft.com/office/drawing/2014/main" id="{72B4D318-F1C0-4806-8D7B-FBB5E235313B}"/>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6" name="Group 95">
            <a:extLst>
              <a:ext uri="{FF2B5EF4-FFF2-40B4-BE49-F238E27FC236}">
                <a16:creationId xmlns:a16="http://schemas.microsoft.com/office/drawing/2014/main" id="{549CB991-8094-44D4-8AA2-414809EDD6E5}"/>
              </a:ext>
            </a:extLst>
          </p:cNvPr>
          <p:cNvGrpSpPr/>
          <p:nvPr/>
        </p:nvGrpSpPr>
        <p:grpSpPr>
          <a:xfrm>
            <a:off x="341205" y="2259168"/>
            <a:ext cx="436213" cy="426306"/>
            <a:chOff x="8961050" y="5848303"/>
            <a:chExt cx="436213" cy="426306"/>
          </a:xfrm>
        </p:grpSpPr>
        <p:sp>
          <p:nvSpPr>
            <p:cNvPr id="97" name="Freeform: Shape 96">
              <a:extLst>
                <a:ext uri="{FF2B5EF4-FFF2-40B4-BE49-F238E27FC236}">
                  <a16:creationId xmlns:a16="http://schemas.microsoft.com/office/drawing/2014/main" id="{74C7DC77-68C9-44EE-9685-5624DED80895}"/>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8" name="TextBox 97">
              <a:extLst>
                <a:ext uri="{FF2B5EF4-FFF2-40B4-BE49-F238E27FC236}">
                  <a16:creationId xmlns:a16="http://schemas.microsoft.com/office/drawing/2014/main" id="{D9723B9B-D60D-490D-AC27-94B1540C0C13}"/>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9" name="Group 98">
            <a:extLst>
              <a:ext uri="{FF2B5EF4-FFF2-40B4-BE49-F238E27FC236}">
                <a16:creationId xmlns:a16="http://schemas.microsoft.com/office/drawing/2014/main" id="{4EBCD0B4-AA9E-4602-BBAA-D3C959E705A0}"/>
              </a:ext>
            </a:extLst>
          </p:cNvPr>
          <p:cNvGrpSpPr/>
          <p:nvPr/>
        </p:nvGrpSpPr>
        <p:grpSpPr>
          <a:xfrm>
            <a:off x="336416" y="2801622"/>
            <a:ext cx="441002" cy="422459"/>
            <a:chOff x="8518241" y="5857535"/>
            <a:chExt cx="441002" cy="422459"/>
          </a:xfrm>
        </p:grpSpPr>
        <p:sp>
          <p:nvSpPr>
            <p:cNvPr id="100" name="Freeform: Shape 99">
              <a:extLst>
                <a:ext uri="{FF2B5EF4-FFF2-40B4-BE49-F238E27FC236}">
                  <a16:creationId xmlns:a16="http://schemas.microsoft.com/office/drawing/2014/main" id="{5762A8AC-F906-4501-85D7-55E31CDFBAA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1" name="TextBox 100">
              <a:extLst>
                <a:ext uri="{FF2B5EF4-FFF2-40B4-BE49-F238E27FC236}">
                  <a16:creationId xmlns:a16="http://schemas.microsoft.com/office/drawing/2014/main" id="{54297C52-CAA9-4FA9-ADF4-13328A999CB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2" name="Group 101">
            <a:extLst>
              <a:ext uri="{FF2B5EF4-FFF2-40B4-BE49-F238E27FC236}">
                <a16:creationId xmlns:a16="http://schemas.microsoft.com/office/drawing/2014/main" id="{D9D2D882-636A-473C-8F70-DC6D9A581CE1}"/>
              </a:ext>
            </a:extLst>
          </p:cNvPr>
          <p:cNvGrpSpPr/>
          <p:nvPr/>
        </p:nvGrpSpPr>
        <p:grpSpPr>
          <a:xfrm>
            <a:off x="336416" y="2801622"/>
            <a:ext cx="441002" cy="422459"/>
            <a:chOff x="8518241" y="5857535"/>
            <a:chExt cx="441002" cy="422459"/>
          </a:xfrm>
        </p:grpSpPr>
        <p:sp>
          <p:nvSpPr>
            <p:cNvPr id="103" name="Freeform: Shape 102">
              <a:extLst>
                <a:ext uri="{FF2B5EF4-FFF2-40B4-BE49-F238E27FC236}">
                  <a16:creationId xmlns:a16="http://schemas.microsoft.com/office/drawing/2014/main" id="{F99D057B-D079-4856-83BF-A750927A5589}"/>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4" name="TextBox 103">
              <a:extLst>
                <a:ext uri="{FF2B5EF4-FFF2-40B4-BE49-F238E27FC236}">
                  <a16:creationId xmlns:a16="http://schemas.microsoft.com/office/drawing/2014/main" id="{7B941292-D39C-4512-A8BD-7843E4EA8F3D}"/>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5" name="Group 104">
            <a:extLst>
              <a:ext uri="{FF2B5EF4-FFF2-40B4-BE49-F238E27FC236}">
                <a16:creationId xmlns:a16="http://schemas.microsoft.com/office/drawing/2014/main" id="{73514E5C-7807-4C4F-AFEE-8979E449757C}"/>
              </a:ext>
            </a:extLst>
          </p:cNvPr>
          <p:cNvGrpSpPr/>
          <p:nvPr/>
        </p:nvGrpSpPr>
        <p:grpSpPr>
          <a:xfrm>
            <a:off x="336416" y="2801622"/>
            <a:ext cx="441002" cy="422459"/>
            <a:chOff x="8518241" y="5857535"/>
            <a:chExt cx="441002" cy="422459"/>
          </a:xfrm>
        </p:grpSpPr>
        <p:sp>
          <p:nvSpPr>
            <p:cNvPr id="106" name="Freeform: Shape 105">
              <a:extLst>
                <a:ext uri="{FF2B5EF4-FFF2-40B4-BE49-F238E27FC236}">
                  <a16:creationId xmlns:a16="http://schemas.microsoft.com/office/drawing/2014/main" id="{8EAC4FED-CB9F-4573-96A7-618C58FDA0B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07" name="TextBox 106">
              <a:extLst>
                <a:ext uri="{FF2B5EF4-FFF2-40B4-BE49-F238E27FC236}">
                  <a16:creationId xmlns:a16="http://schemas.microsoft.com/office/drawing/2014/main" id="{6E6AFFB7-B8C6-44DC-8E62-996C0D27C182}"/>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8" name="Group 107">
            <a:extLst>
              <a:ext uri="{FF2B5EF4-FFF2-40B4-BE49-F238E27FC236}">
                <a16:creationId xmlns:a16="http://schemas.microsoft.com/office/drawing/2014/main" id="{CD7F8D83-D671-44DE-937E-F69981758706}"/>
              </a:ext>
            </a:extLst>
          </p:cNvPr>
          <p:cNvGrpSpPr/>
          <p:nvPr/>
        </p:nvGrpSpPr>
        <p:grpSpPr>
          <a:xfrm>
            <a:off x="336416" y="2801622"/>
            <a:ext cx="441002" cy="422459"/>
            <a:chOff x="8518241" y="5857535"/>
            <a:chExt cx="441002" cy="422459"/>
          </a:xfrm>
        </p:grpSpPr>
        <p:sp>
          <p:nvSpPr>
            <p:cNvPr id="109" name="Freeform: Shape 108">
              <a:extLst>
                <a:ext uri="{FF2B5EF4-FFF2-40B4-BE49-F238E27FC236}">
                  <a16:creationId xmlns:a16="http://schemas.microsoft.com/office/drawing/2014/main" id="{074BEBD2-A518-44A1-84DB-C874931B9280}"/>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0" name="TextBox 109">
              <a:extLst>
                <a:ext uri="{FF2B5EF4-FFF2-40B4-BE49-F238E27FC236}">
                  <a16:creationId xmlns:a16="http://schemas.microsoft.com/office/drawing/2014/main" id="{8523E9C9-84DB-49D2-B039-1EC15FD6D1B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1" name="Group 110">
            <a:extLst>
              <a:ext uri="{FF2B5EF4-FFF2-40B4-BE49-F238E27FC236}">
                <a16:creationId xmlns:a16="http://schemas.microsoft.com/office/drawing/2014/main" id="{995A2B21-40D7-4770-8EB9-8121453EFBDF}"/>
              </a:ext>
            </a:extLst>
          </p:cNvPr>
          <p:cNvGrpSpPr/>
          <p:nvPr/>
        </p:nvGrpSpPr>
        <p:grpSpPr>
          <a:xfrm>
            <a:off x="336416" y="2801622"/>
            <a:ext cx="441002" cy="422459"/>
            <a:chOff x="8518241" y="5857535"/>
            <a:chExt cx="441002" cy="422459"/>
          </a:xfrm>
        </p:grpSpPr>
        <p:sp>
          <p:nvSpPr>
            <p:cNvPr id="112" name="Freeform: Shape 111">
              <a:extLst>
                <a:ext uri="{FF2B5EF4-FFF2-40B4-BE49-F238E27FC236}">
                  <a16:creationId xmlns:a16="http://schemas.microsoft.com/office/drawing/2014/main" id="{84B37E4D-2320-407E-B5B9-C652CAD7024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3" name="TextBox 112">
              <a:extLst>
                <a:ext uri="{FF2B5EF4-FFF2-40B4-BE49-F238E27FC236}">
                  <a16:creationId xmlns:a16="http://schemas.microsoft.com/office/drawing/2014/main" id="{E5F3D671-6113-46F7-8C5A-36CA6B321929}"/>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4" name="Group 113">
            <a:extLst>
              <a:ext uri="{FF2B5EF4-FFF2-40B4-BE49-F238E27FC236}">
                <a16:creationId xmlns:a16="http://schemas.microsoft.com/office/drawing/2014/main" id="{EAFBFD68-CD97-4675-BF77-A40626E4A47B}"/>
              </a:ext>
            </a:extLst>
          </p:cNvPr>
          <p:cNvGrpSpPr/>
          <p:nvPr/>
        </p:nvGrpSpPr>
        <p:grpSpPr>
          <a:xfrm>
            <a:off x="336416" y="2801622"/>
            <a:ext cx="441002" cy="422459"/>
            <a:chOff x="8518241" y="5857535"/>
            <a:chExt cx="441002" cy="422459"/>
          </a:xfrm>
        </p:grpSpPr>
        <p:sp>
          <p:nvSpPr>
            <p:cNvPr id="115" name="Freeform: Shape 114">
              <a:extLst>
                <a:ext uri="{FF2B5EF4-FFF2-40B4-BE49-F238E27FC236}">
                  <a16:creationId xmlns:a16="http://schemas.microsoft.com/office/drawing/2014/main" id="{8C021C6D-38DA-4954-BBDF-DA7A0A12F898}"/>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6" name="TextBox 115">
              <a:extLst>
                <a:ext uri="{FF2B5EF4-FFF2-40B4-BE49-F238E27FC236}">
                  <a16:creationId xmlns:a16="http://schemas.microsoft.com/office/drawing/2014/main" id="{C23569F6-6D10-4BED-AE64-57CA6A95E5B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17" name="Group 116">
            <a:extLst>
              <a:ext uri="{FF2B5EF4-FFF2-40B4-BE49-F238E27FC236}">
                <a16:creationId xmlns:a16="http://schemas.microsoft.com/office/drawing/2014/main" id="{10760DCF-69DA-40C2-BDCA-38B7A51CF6EE}"/>
              </a:ext>
            </a:extLst>
          </p:cNvPr>
          <p:cNvGrpSpPr/>
          <p:nvPr/>
        </p:nvGrpSpPr>
        <p:grpSpPr>
          <a:xfrm>
            <a:off x="336416" y="2801622"/>
            <a:ext cx="441002" cy="422459"/>
            <a:chOff x="8518241" y="5857535"/>
            <a:chExt cx="441002" cy="422459"/>
          </a:xfrm>
        </p:grpSpPr>
        <p:sp>
          <p:nvSpPr>
            <p:cNvPr id="118" name="Freeform: Shape 117">
              <a:extLst>
                <a:ext uri="{FF2B5EF4-FFF2-40B4-BE49-F238E27FC236}">
                  <a16:creationId xmlns:a16="http://schemas.microsoft.com/office/drawing/2014/main" id="{2B74CA3A-FDA7-44E3-A8AC-46155EFBBFE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9" name="TextBox 118">
              <a:extLst>
                <a:ext uri="{FF2B5EF4-FFF2-40B4-BE49-F238E27FC236}">
                  <a16:creationId xmlns:a16="http://schemas.microsoft.com/office/drawing/2014/main" id="{ACBCE0CB-0440-4D9F-A6A4-0646614790B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0" name="Group 119">
            <a:extLst>
              <a:ext uri="{FF2B5EF4-FFF2-40B4-BE49-F238E27FC236}">
                <a16:creationId xmlns:a16="http://schemas.microsoft.com/office/drawing/2014/main" id="{6AC60EBF-45AC-4F45-A949-12CE0CB6AFEA}"/>
              </a:ext>
            </a:extLst>
          </p:cNvPr>
          <p:cNvGrpSpPr/>
          <p:nvPr/>
        </p:nvGrpSpPr>
        <p:grpSpPr>
          <a:xfrm>
            <a:off x="336416" y="2801622"/>
            <a:ext cx="441002" cy="422459"/>
            <a:chOff x="8518241" y="5857535"/>
            <a:chExt cx="441002" cy="422459"/>
          </a:xfrm>
        </p:grpSpPr>
        <p:sp>
          <p:nvSpPr>
            <p:cNvPr id="121" name="Freeform: Shape 120">
              <a:extLst>
                <a:ext uri="{FF2B5EF4-FFF2-40B4-BE49-F238E27FC236}">
                  <a16:creationId xmlns:a16="http://schemas.microsoft.com/office/drawing/2014/main" id="{7369E0D5-E143-43CE-93F1-29DD3AE42923}"/>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2" name="TextBox 121">
              <a:extLst>
                <a:ext uri="{FF2B5EF4-FFF2-40B4-BE49-F238E27FC236}">
                  <a16:creationId xmlns:a16="http://schemas.microsoft.com/office/drawing/2014/main" id="{675BFF0A-8293-412C-8949-EBBD03724CB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3" name="Group 122">
            <a:extLst>
              <a:ext uri="{FF2B5EF4-FFF2-40B4-BE49-F238E27FC236}">
                <a16:creationId xmlns:a16="http://schemas.microsoft.com/office/drawing/2014/main" id="{8C66A1A7-00D6-4C01-B6EE-08A690778F27}"/>
              </a:ext>
            </a:extLst>
          </p:cNvPr>
          <p:cNvGrpSpPr/>
          <p:nvPr/>
        </p:nvGrpSpPr>
        <p:grpSpPr>
          <a:xfrm>
            <a:off x="336416" y="2801622"/>
            <a:ext cx="441002" cy="422459"/>
            <a:chOff x="8518241" y="5857535"/>
            <a:chExt cx="441002" cy="422459"/>
          </a:xfrm>
        </p:grpSpPr>
        <p:sp>
          <p:nvSpPr>
            <p:cNvPr id="124" name="Freeform: Shape 123">
              <a:extLst>
                <a:ext uri="{FF2B5EF4-FFF2-40B4-BE49-F238E27FC236}">
                  <a16:creationId xmlns:a16="http://schemas.microsoft.com/office/drawing/2014/main" id="{3B1BAD22-6DE3-46BB-B0F8-C711741B634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5" name="TextBox 124">
              <a:extLst>
                <a:ext uri="{FF2B5EF4-FFF2-40B4-BE49-F238E27FC236}">
                  <a16:creationId xmlns:a16="http://schemas.microsoft.com/office/drawing/2014/main" id="{104A1FED-C5C4-43A7-925A-D7392FF1DDD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26" name="Group 125">
            <a:extLst>
              <a:ext uri="{FF2B5EF4-FFF2-40B4-BE49-F238E27FC236}">
                <a16:creationId xmlns:a16="http://schemas.microsoft.com/office/drawing/2014/main" id="{A2E3AF56-F9A2-496D-8C01-FEEA175B0023}"/>
              </a:ext>
            </a:extLst>
          </p:cNvPr>
          <p:cNvGrpSpPr/>
          <p:nvPr/>
        </p:nvGrpSpPr>
        <p:grpSpPr>
          <a:xfrm>
            <a:off x="339690" y="3347653"/>
            <a:ext cx="420468" cy="445537"/>
            <a:chOff x="9394010" y="6365223"/>
            <a:chExt cx="420468" cy="445537"/>
          </a:xfrm>
        </p:grpSpPr>
        <p:sp>
          <p:nvSpPr>
            <p:cNvPr id="127" name="Freeform: Shape 126">
              <a:extLst>
                <a:ext uri="{FF2B5EF4-FFF2-40B4-BE49-F238E27FC236}">
                  <a16:creationId xmlns:a16="http://schemas.microsoft.com/office/drawing/2014/main" id="{999E74A2-E031-4F45-949B-25A078B8327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8" name="TextBox 127">
              <a:extLst>
                <a:ext uri="{FF2B5EF4-FFF2-40B4-BE49-F238E27FC236}">
                  <a16:creationId xmlns:a16="http://schemas.microsoft.com/office/drawing/2014/main" id="{0822A828-589B-4A3F-8AE7-5FA53B95592D}"/>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29" name="Group 128">
            <a:extLst>
              <a:ext uri="{FF2B5EF4-FFF2-40B4-BE49-F238E27FC236}">
                <a16:creationId xmlns:a16="http://schemas.microsoft.com/office/drawing/2014/main" id="{5AC6FC37-767E-438D-BFEB-2BEB266E9881}"/>
              </a:ext>
            </a:extLst>
          </p:cNvPr>
          <p:cNvGrpSpPr/>
          <p:nvPr/>
        </p:nvGrpSpPr>
        <p:grpSpPr>
          <a:xfrm>
            <a:off x="339690" y="3347653"/>
            <a:ext cx="420468" cy="445537"/>
            <a:chOff x="9394010" y="6365223"/>
            <a:chExt cx="420468" cy="445537"/>
          </a:xfrm>
        </p:grpSpPr>
        <p:sp>
          <p:nvSpPr>
            <p:cNvPr id="130" name="Freeform: Shape 129">
              <a:extLst>
                <a:ext uri="{FF2B5EF4-FFF2-40B4-BE49-F238E27FC236}">
                  <a16:creationId xmlns:a16="http://schemas.microsoft.com/office/drawing/2014/main" id="{D6FA777C-5873-41EC-8EAA-B73B3E9310B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1" name="TextBox 130">
              <a:extLst>
                <a:ext uri="{FF2B5EF4-FFF2-40B4-BE49-F238E27FC236}">
                  <a16:creationId xmlns:a16="http://schemas.microsoft.com/office/drawing/2014/main" id="{56D61090-D95E-4ECF-8A73-EED6EA95AD2D}"/>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2" name="Group 131">
            <a:extLst>
              <a:ext uri="{FF2B5EF4-FFF2-40B4-BE49-F238E27FC236}">
                <a16:creationId xmlns:a16="http://schemas.microsoft.com/office/drawing/2014/main" id="{A388B502-6D8F-4161-AD7E-F8C8B2CCE985}"/>
              </a:ext>
            </a:extLst>
          </p:cNvPr>
          <p:cNvGrpSpPr/>
          <p:nvPr/>
        </p:nvGrpSpPr>
        <p:grpSpPr>
          <a:xfrm>
            <a:off x="339690" y="3347653"/>
            <a:ext cx="420468" cy="445537"/>
            <a:chOff x="9394010" y="6365223"/>
            <a:chExt cx="420468" cy="445537"/>
          </a:xfrm>
        </p:grpSpPr>
        <p:sp>
          <p:nvSpPr>
            <p:cNvPr id="133" name="Freeform: Shape 132">
              <a:extLst>
                <a:ext uri="{FF2B5EF4-FFF2-40B4-BE49-F238E27FC236}">
                  <a16:creationId xmlns:a16="http://schemas.microsoft.com/office/drawing/2014/main" id="{D5568921-DBB0-48EB-A6D9-2025ECF85C25}"/>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4" name="TextBox 133">
              <a:extLst>
                <a:ext uri="{FF2B5EF4-FFF2-40B4-BE49-F238E27FC236}">
                  <a16:creationId xmlns:a16="http://schemas.microsoft.com/office/drawing/2014/main" id="{9AB2452F-D8E5-4C32-BFA9-487017E0BC8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5" name="Group 134">
            <a:extLst>
              <a:ext uri="{FF2B5EF4-FFF2-40B4-BE49-F238E27FC236}">
                <a16:creationId xmlns:a16="http://schemas.microsoft.com/office/drawing/2014/main" id="{E7E44FDA-B2BE-4E9E-B7A3-296F67E10A19}"/>
              </a:ext>
            </a:extLst>
          </p:cNvPr>
          <p:cNvGrpSpPr/>
          <p:nvPr/>
        </p:nvGrpSpPr>
        <p:grpSpPr>
          <a:xfrm>
            <a:off x="339690" y="3347653"/>
            <a:ext cx="420468" cy="445537"/>
            <a:chOff x="9394010" y="6365223"/>
            <a:chExt cx="420468" cy="445537"/>
          </a:xfrm>
        </p:grpSpPr>
        <p:sp>
          <p:nvSpPr>
            <p:cNvPr id="136" name="Freeform: Shape 135">
              <a:extLst>
                <a:ext uri="{FF2B5EF4-FFF2-40B4-BE49-F238E27FC236}">
                  <a16:creationId xmlns:a16="http://schemas.microsoft.com/office/drawing/2014/main" id="{B0ACFB34-DCCA-4C66-B7D0-A19CC18CFDE6}"/>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7" name="TextBox 136">
              <a:extLst>
                <a:ext uri="{FF2B5EF4-FFF2-40B4-BE49-F238E27FC236}">
                  <a16:creationId xmlns:a16="http://schemas.microsoft.com/office/drawing/2014/main" id="{79A665D3-3ADF-4B7C-BA58-A9EA6303AFCE}"/>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38" name="Group 137">
            <a:extLst>
              <a:ext uri="{FF2B5EF4-FFF2-40B4-BE49-F238E27FC236}">
                <a16:creationId xmlns:a16="http://schemas.microsoft.com/office/drawing/2014/main" id="{77D92E67-4816-4B39-BB67-858DAF40983E}"/>
              </a:ext>
            </a:extLst>
          </p:cNvPr>
          <p:cNvGrpSpPr/>
          <p:nvPr/>
        </p:nvGrpSpPr>
        <p:grpSpPr>
          <a:xfrm>
            <a:off x="339690" y="3347653"/>
            <a:ext cx="420468" cy="445537"/>
            <a:chOff x="9394010" y="6365223"/>
            <a:chExt cx="420468" cy="445537"/>
          </a:xfrm>
        </p:grpSpPr>
        <p:sp>
          <p:nvSpPr>
            <p:cNvPr id="139" name="Freeform: Shape 138">
              <a:extLst>
                <a:ext uri="{FF2B5EF4-FFF2-40B4-BE49-F238E27FC236}">
                  <a16:creationId xmlns:a16="http://schemas.microsoft.com/office/drawing/2014/main" id="{313C0CEA-0C69-4BEE-918D-BC34A2E8E40C}"/>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0" name="TextBox 139">
              <a:extLst>
                <a:ext uri="{FF2B5EF4-FFF2-40B4-BE49-F238E27FC236}">
                  <a16:creationId xmlns:a16="http://schemas.microsoft.com/office/drawing/2014/main" id="{FFDB60B9-EDE4-4B19-94A5-7891CFA55CAA}"/>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1" name="Group 140">
            <a:extLst>
              <a:ext uri="{FF2B5EF4-FFF2-40B4-BE49-F238E27FC236}">
                <a16:creationId xmlns:a16="http://schemas.microsoft.com/office/drawing/2014/main" id="{EACDA8BB-D3A6-467E-9194-7857AB63B73A}"/>
              </a:ext>
            </a:extLst>
          </p:cNvPr>
          <p:cNvGrpSpPr/>
          <p:nvPr/>
        </p:nvGrpSpPr>
        <p:grpSpPr>
          <a:xfrm>
            <a:off x="339690" y="3347653"/>
            <a:ext cx="420468" cy="445537"/>
            <a:chOff x="9394010" y="6365223"/>
            <a:chExt cx="420468" cy="445537"/>
          </a:xfrm>
        </p:grpSpPr>
        <p:sp>
          <p:nvSpPr>
            <p:cNvPr id="142" name="Freeform: Shape 141">
              <a:extLst>
                <a:ext uri="{FF2B5EF4-FFF2-40B4-BE49-F238E27FC236}">
                  <a16:creationId xmlns:a16="http://schemas.microsoft.com/office/drawing/2014/main" id="{AFBCE326-DEA6-4D76-A204-0BFC117A706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3" name="TextBox 142">
              <a:extLst>
                <a:ext uri="{FF2B5EF4-FFF2-40B4-BE49-F238E27FC236}">
                  <a16:creationId xmlns:a16="http://schemas.microsoft.com/office/drawing/2014/main" id="{F9763640-18B7-4B44-B4BA-0692C0A700C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4" name="Group 143">
            <a:extLst>
              <a:ext uri="{FF2B5EF4-FFF2-40B4-BE49-F238E27FC236}">
                <a16:creationId xmlns:a16="http://schemas.microsoft.com/office/drawing/2014/main" id="{A581FC36-DF73-46BE-9A70-A8F49E6EC0B2}"/>
              </a:ext>
            </a:extLst>
          </p:cNvPr>
          <p:cNvGrpSpPr/>
          <p:nvPr/>
        </p:nvGrpSpPr>
        <p:grpSpPr>
          <a:xfrm>
            <a:off x="339690" y="3347653"/>
            <a:ext cx="420468" cy="445537"/>
            <a:chOff x="9394010" y="6365223"/>
            <a:chExt cx="420468" cy="445537"/>
          </a:xfrm>
        </p:grpSpPr>
        <p:sp>
          <p:nvSpPr>
            <p:cNvPr id="145" name="Freeform: Shape 144">
              <a:extLst>
                <a:ext uri="{FF2B5EF4-FFF2-40B4-BE49-F238E27FC236}">
                  <a16:creationId xmlns:a16="http://schemas.microsoft.com/office/drawing/2014/main" id="{E6DF66E1-87FB-44D7-A332-52F00C637C9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6" name="TextBox 145">
              <a:extLst>
                <a:ext uri="{FF2B5EF4-FFF2-40B4-BE49-F238E27FC236}">
                  <a16:creationId xmlns:a16="http://schemas.microsoft.com/office/drawing/2014/main" id="{D49B625B-83C2-42D8-BF46-82F3B5FCA74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47" name="Group 146">
            <a:extLst>
              <a:ext uri="{FF2B5EF4-FFF2-40B4-BE49-F238E27FC236}">
                <a16:creationId xmlns:a16="http://schemas.microsoft.com/office/drawing/2014/main" id="{9D23A4B5-A13B-4C50-9D82-21EDE18E451F}"/>
              </a:ext>
            </a:extLst>
          </p:cNvPr>
          <p:cNvGrpSpPr/>
          <p:nvPr/>
        </p:nvGrpSpPr>
        <p:grpSpPr>
          <a:xfrm>
            <a:off x="339690" y="3347653"/>
            <a:ext cx="420468" cy="445537"/>
            <a:chOff x="9394010" y="6365223"/>
            <a:chExt cx="420468" cy="445537"/>
          </a:xfrm>
        </p:grpSpPr>
        <p:sp>
          <p:nvSpPr>
            <p:cNvPr id="148" name="Freeform: Shape 147">
              <a:extLst>
                <a:ext uri="{FF2B5EF4-FFF2-40B4-BE49-F238E27FC236}">
                  <a16:creationId xmlns:a16="http://schemas.microsoft.com/office/drawing/2014/main" id="{B8EFFDFD-0072-4924-B803-DF79B7D946DA}"/>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9" name="TextBox 148">
              <a:extLst>
                <a:ext uri="{FF2B5EF4-FFF2-40B4-BE49-F238E27FC236}">
                  <a16:creationId xmlns:a16="http://schemas.microsoft.com/office/drawing/2014/main" id="{993ED72E-3EC9-4265-8258-341276F848C0}"/>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50" name="Group 149">
            <a:extLst>
              <a:ext uri="{FF2B5EF4-FFF2-40B4-BE49-F238E27FC236}">
                <a16:creationId xmlns:a16="http://schemas.microsoft.com/office/drawing/2014/main" id="{6BDF82AC-983E-4557-A372-195EEC863BB8}"/>
              </a:ext>
            </a:extLst>
          </p:cNvPr>
          <p:cNvGrpSpPr/>
          <p:nvPr/>
        </p:nvGrpSpPr>
        <p:grpSpPr>
          <a:xfrm>
            <a:off x="339690" y="3347653"/>
            <a:ext cx="420468" cy="445537"/>
            <a:chOff x="9394010" y="6365223"/>
            <a:chExt cx="420468" cy="445537"/>
          </a:xfrm>
        </p:grpSpPr>
        <p:sp>
          <p:nvSpPr>
            <p:cNvPr id="151" name="Freeform: Shape 150">
              <a:extLst>
                <a:ext uri="{FF2B5EF4-FFF2-40B4-BE49-F238E27FC236}">
                  <a16:creationId xmlns:a16="http://schemas.microsoft.com/office/drawing/2014/main" id="{87D1F1A4-E0A5-4F87-8D2F-37797E09E6F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2" name="TextBox 151">
              <a:extLst>
                <a:ext uri="{FF2B5EF4-FFF2-40B4-BE49-F238E27FC236}">
                  <a16:creationId xmlns:a16="http://schemas.microsoft.com/office/drawing/2014/main" id="{199FB44F-E810-4E7F-AE56-ECFF8F3385EB}"/>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153" name="Group 152">
            <a:extLst>
              <a:ext uri="{FF2B5EF4-FFF2-40B4-BE49-F238E27FC236}">
                <a16:creationId xmlns:a16="http://schemas.microsoft.com/office/drawing/2014/main" id="{54383BD1-9C9C-41B0-B3BC-E8E2D10A12B4}"/>
              </a:ext>
            </a:extLst>
          </p:cNvPr>
          <p:cNvGrpSpPr/>
          <p:nvPr/>
        </p:nvGrpSpPr>
        <p:grpSpPr>
          <a:xfrm>
            <a:off x="339690" y="3895852"/>
            <a:ext cx="427999" cy="426306"/>
            <a:chOff x="9394434" y="5848303"/>
            <a:chExt cx="427999" cy="426306"/>
          </a:xfrm>
        </p:grpSpPr>
        <p:sp>
          <p:nvSpPr>
            <p:cNvPr id="154" name="Freeform: Shape 153">
              <a:extLst>
                <a:ext uri="{FF2B5EF4-FFF2-40B4-BE49-F238E27FC236}">
                  <a16:creationId xmlns:a16="http://schemas.microsoft.com/office/drawing/2014/main" id="{326D0B4E-AD20-4EDA-9542-57E4C7777DF0}"/>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5" name="TextBox 154">
              <a:extLst>
                <a:ext uri="{FF2B5EF4-FFF2-40B4-BE49-F238E27FC236}">
                  <a16:creationId xmlns:a16="http://schemas.microsoft.com/office/drawing/2014/main" id="{F2482C2B-5525-4C0B-A2D7-673640177F9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56" name="Group 155">
            <a:extLst>
              <a:ext uri="{FF2B5EF4-FFF2-40B4-BE49-F238E27FC236}">
                <a16:creationId xmlns:a16="http://schemas.microsoft.com/office/drawing/2014/main" id="{69DF1058-441F-4224-AE1B-9E27C7C6A9CA}"/>
              </a:ext>
            </a:extLst>
          </p:cNvPr>
          <p:cNvGrpSpPr/>
          <p:nvPr/>
        </p:nvGrpSpPr>
        <p:grpSpPr>
          <a:xfrm>
            <a:off x="339690" y="3895852"/>
            <a:ext cx="427999" cy="426306"/>
            <a:chOff x="9394434" y="5848303"/>
            <a:chExt cx="427999" cy="426306"/>
          </a:xfrm>
        </p:grpSpPr>
        <p:sp>
          <p:nvSpPr>
            <p:cNvPr id="157" name="Freeform: Shape 156">
              <a:extLst>
                <a:ext uri="{FF2B5EF4-FFF2-40B4-BE49-F238E27FC236}">
                  <a16:creationId xmlns:a16="http://schemas.microsoft.com/office/drawing/2014/main" id="{D64B5CBE-C0D1-4B70-8E82-D18921932BD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58" name="TextBox 157">
              <a:extLst>
                <a:ext uri="{FF2B5EF4-FFF2-40B4-BE49-F238E27FC236}">
                  <a16:creationId xmlns:a16="http://schemas.microsoft.com/office/drawing/2014/main" id="{AC01A5DF-8FE2-4CFB-9701-301E53F6A4A3}"/>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59" name="Group 158">
            <a:extLst>
              <a:ext uri="{FF2B5EF4-FFF2-40B4-BE49-F238E27FC236}">
                <a16:creationId xmlns:a16="http://schemas.microsoft.com/office/drawing/2014/main" id="{E2A01955-868E-4B8B-BF7D-EDCE6C9AA25B}"/>
              </a:ext>
            </a:extLst>
          </p:cNvPr>
          <p:cNvGrpSpPr/>
          <p:nvPr/>
        </p:nvGrpSpPr>
        <p:grpSpPr>
          <a:xfrm>
            <a:off x="339690" y="3895852"/>
            <a:ext cx="427999" cy="426306"/>
            <a:chOff x="9394434" y="5848303"/>
            <a:chExt cx="427999" cy="426306"/>
          </a:xfrm>
        </p:grpSpPr>
        <p:sp>
          <p:nvSpPr>
            <p:cNvPr id="160" name="Freeform: Shape 159">
              <a:extLst>
                <a:ext uri="{FF2B5EF4-FFF2-40B4-BE49-F238E27FC236}">
                  <a16:creationId xmlns:a16="http://schemas.microsoft.com/office/drawing/2014/main" id="{A00060A9-4465-4365-A813-965C4FA91E3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1" name="TextBox 160">
              <a:extLst>
                <a:ext uri="{FF2B5EF4-FFF2-40B4-BE49-F238E27FC236}">
                  <a16:creationId xmlns:a16="http://schemas.microsoft.com/office/drawing/2014/main" id="{748A9E9F-650F-421C-A9FC-E492AB6D42B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2" name="Group 161">
            <a:extLst>
              <a:ext uri="{FF2B5EF4-FFF2-40B4-BE49-F238E27FC236}">
                <a16:creationId xmlns:a16="http://schemas.microsoft.com/office/drawing/2014/main" id="{3BCCAF1E-C4EB-4203-BC83-2CB0BAED6131}"/>
              </a:ext>
            </a:extLst>
          </p:cNvPr>
          <p:cNvGrpSpPr/>
          <p:nvPr/>
        </p:nvGrpSpPr>
        <p:grpSpPr>
          <a:xfrm>
            <a:off x="339690" y="3895852"/>
            <a:ext cx="427999" cy="426306"/>
            <a:chOff x="9394434" y="5848303"/>
            <a:chExt cx="427999" cy="426306"/>
          </a:xfrm>
        </p:grpSpPr>
        <p:sp>
          <p:nvSpPr>
            <p:cNvPr id="163" name="Freeform: Shape 162">
              <a:extLst>
                <a:ext uri="{FF2B5EF4-FFF2-40B4-BE49-F238E27FC236}">
                  <a16:creationId xmlns:a16="http://schemas.microsoft.com/office/drawing/2014/main" id="{C88C38B5-3098-44D5-9D22-EFED921CEAC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4" name="TextBox 163">
              <a:extLst>
                <a:ext uri="{FF2B5EF4-FFF2-40B4-BE49-F238E27FC236}">
                  <a16:creationId xmlns:a16="http://schemas.microsoft.com/office/drawing/2014/main" id="{C418FD10-FD63-484D-B234-AE37098172C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5" name="Group 164">
            <a:extLst>
              <a:ext uri="{FF2B5EF4-FFF2-40B4-BE49-F238E27FC236}">
                <a16:creationId xmlns:a16="http://schemas.microsoft.com/office/drawing/2014/main" id="{2B6F0ED9-EDB0-4DD8-ABFD-8447E69D25B6}"/>
              </a:ext>
            </a:extLst>
          </p:cNvPr>
          <p:cNvGrpSpPr/>
          <p:nvPr/>
        </p:nvGrpSpPr>
        <p:grpSpPr>
          <a:xfrm>
            <a:off x="339690" y="3895852"/>
            <a:ext cx="427999" cy="426306"/>
            <a:chOff x="9394434" y="5848303"/>
            <a:chExt cx="427999" cy="426306"/>
          </a:xfrm>
        </p:grpSpPr>
        <p:sp>
          <p:nvSpPr>
            <p:cNvPr id="166" name="Freeform: Shape 165">
              <a:extLst>
                <a:ext uri="{FF2B5EF4-FFF2-40B4-BE49-F238E27FC236}">
                  <a16:creationId xmlns:a16="http://schemas.microsoft.com/office/drawing/2014/main" id="{3178C0FE-24C7-4B8F-9B0A-71895D56DC0C}"/>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67" name="TextBox 166">
              <a:extLst>
                <a:ext uri="{FF2B5EF4-FFF2-40B4-BE49-F238E27FC236}">
                  <a16:creationId xmlns:a16="http://schemas.microsoft.com/office/drawing/2014/main" id="{C5DB1C12-8CF6-41B0-8D99-57E81BC04F2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68" name="Group 167">
            <a:extLst>
              <a:ext uri="{FF2B5EF4-FFF2-40B4-BE49-F238E27FC236}">
                <a16:creationId xmlns:a16="http://schemas.microsoft.com/office/drawing/2014/main" id="{0BBF0582-0C5C-461B-92D5-FE17F6B9B0C8}"/>
              </a:ext>
            </a:extLst>
          </p:cNvPr>
          <p:cNvGrpSpPr/>
          <p:nvPr/>
        </p:nvGrpSpPr>
        <p:grpSpPr>
          <a:xfrm>
            <a:off x="339690" y="3895852"/>
            <a:ext cx="427999" cy="426306"/>
            <a:chOff x="9394434" y="5848303"/>
            <a:chExt cx="427999" cy="426306"/>
          </a:xfrm>
        </p:grpSpPr>
        <p:sp>
          <p:nvSpPr>
            <p:cNvPr id="169" name="Freeform: Shape 168">
              <a:extLst>
                <a:ext uri="{FF2B5EF4-FFF2-40B4-BE49-F238E27FC236}">
                  <a16:creationId xmlns:a16="http://schemas.microsoft.com/office/drawing/2014/main" id="{BA2C2206-EF7A-4596-9F38-090478428BA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0" name="TextBox 169">
              <a:extLst>
                <a:ext uri="{FF2B5EF4-FFF2-40B4-BE49-F238E27FC236}">
                  <a16:creationId xmlns:a16="http://schemas.microsoft.com/office/drawing/2014/main" id="{F8AA8D86-8F9E-45CB-89EA-64A3BD56D7D3}"/>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1" name="Group 170">
            <a:extLst>
              <a:ext uri="{FF2B5EF4-FFF2-40B4-BE49-F238E27FC236}">
                <a16:creationId xmlns:a16="http://schemas.microsoft.com/office/drawing/2014/main" id="{AF8A2FFB-E34D-43D4-8C14-4E4E1183E2D9}"/>
              </a:ext>
            </a:extLst>
          </p:cNvPr>
          <p:cNvGrpSpPr/>
          <p:nvPr/>
        </p:nvGrpSpPr>
        <p:grpSpPr>
          <a:xfrm>
            <a:off x="339690" y="3895852"/>
            <a:ext cx="427999" cy="426306"/>
            <a:chOff x="9394434" y="5848303"/>
            <a:chExt cx="427999" cy="426306"/>
          </a:xfrm>
        </p:grpSpPr>
        <p:sp>
          <p:nvSpPr>
            <p:cNvPr id="172" name="Freeform: Shape 171">
              <a:extLst>
                <a:ext uri="{FF2B5EF4-FFF2-40B4-BE49-F238E27FC236}">
                  <a16:creationId xmlns:a16="http://schemas.microsoft.com/office/drawing/2014/main" id="{1BE81DCD-A395-47B8-A1B0-6FF99B0EB28A}"/>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3" name="TextBox 172">
              <a:extLst>
                <a:ext uri="{FF2B5EF4-FFF2-40B4-BE49-F238E27FC236}">
                  <a16:creationId xmlns:a16="http://schemas.microsoft.com/office/drawing/2014/main" id="{FC94F49A-2685-4CDA-999C-632D6E796E5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4" name="Group 173">
            <a:extLst>
              <a:ext uri="{FF2B5EF4-FFF2-40B4-BE49-F238E27FC236}">
                <a16:creationId xmlns:a16="http://schemas.microsoft.com/office/drawing/2014/main" id="{C571D9BB-1222-41AF-8A2D-B2F815B43A65}"/>
              </a:ext>
            </a:extLst>
          </p:cNvPr>
          <p:cNvGrpSpPr/>
          <p:nvPr/>
        </p:nvGrpSpPr>
        <p:grpSpPr>
          <a:xfrm>
            <a:off x="339690" y="3895852"/>
            <a:ext cx="427999" cy="426306"/>
            <a:chOff x="9394434" y="5848303"/>
            <a:chExt cx="427999" cy="426306"/>
          </a:xfrm>
        </p:grpSpPr>
        <p:sp>
          <p:nvSpPr>
            <p:cNvPr id="175" name="Freeform: Shape 174">
              <a:extLst>
                <a:ext uri="{FF2B5EF4-FFF2-40B4-BE49-F238E27FC236}">
                  <a16:creationId xmlns:a16="http://schemas.microsoft.com/office/drawing/2014/main" id="{54853E55-F73E-448B-9726-CD824EDA593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6" name="TextBox 175">
              <a:extLst>
                <a:ext uri="{FF2B5EF4-FFF2-40B4-BE49-F238E27FC236}">
                  <a16:creationId xmlns:a16="http://schemas.microsoft.com/office/drawing/2014/main" id="{EAED53AE-7951-492B-A239-D19D3F1A459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77" name="Group 176">
            <a:extLst>
              <a:ext uri="{FF2B5EF4-FFF2-40B4-BE49-F238E27FC236}">
                <a16:creationId xmlns:a16="http://schemas.microsoft.com/office/drawing/2014/main" id="{25680F48-EDD6-4F9F-9394-B137DCC0930A}"/>
              </a:ext>
            </a:extLst>
          </p:cNvPr>
          <p:cNvGrpSpPr/>
          <p:nvPr/>
        </p:nvGrpSpPr>
        <p:grpSpPr>
          <a:xfrm>
            <a:off x="339690" y="3895852"/>
            <a:ext cx="427999" cy="426306"/>
            <a:chOff x="9394434" y="5848303"/>
            <a:chExt cx="427999" cy="426306"/>
          </a:xfrm>
        </p:grpSpPr>
        <p:sp>
          <p:nvSpPr>
            <p:cNvPr id="178" name="Freeform: Shape 177">
              <a:extLst>
                <a:ext uri="{FF2B5EF4-FFF2-40B4-BE49-F238E27FC236}">
                  <a16:creationId xmlns:a16="http://schemas.microsoft.com/office/drawing/2014/main" id="{35545CD3-830E-4F72-85EE-7A6143579C5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79" name="TextBox 178">
              <a:extLst>
                <a:ext uri="{FF2B5EF4-FFF2-40B4-BE49-F238E27FC236}">
                  <a16:creationId xmlns:a16="http://schemas.microsoft.com/office/drawing/2014/main" id="{EB2C6462-A970-4A0D-9346-37BF9060703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180" name="Group 179">
            <a:extLst>
              <a:ext uri="{FF2B5EF4-FFF2-40B4-BE49-F238E27FC236}">
                <a16:creationId xmlns:a16="http://schemas.microsoft.com/office/drawing/2014/main" id="{E96936DE-EB2C-4539-8BA1-2BAA357CB9EC}"/>
              </a:ext>
            </a:extLst>
          </p:cNvPr>
          <p:cNvGrpSpPr/>
          <p:nvPr/>
        </p:nvGrpSpPr>
        <p:grpSpPr>
          <a:xfrm>
            <a:off x="332293" y="4425620"/>
            <a:ext cx="441002" cy="450148"/>
            <a:chOff x="8518241" y="5322151"/>
            <a:chExt cx="441002" cy="450148"/>
          </a:xfrm>
        </p:grpSpPr>
        <p:sp>
          <p:nvSpPr>
            <p:cNvPr id="181" name="Freeform: Shape 180">
              <a:extLst>
                <a:ext uri="{FF2B5EF4-FFF2-40B4-BE49-F238E27FC236}">
                  <a16:creationId xmlns:a16="http://schemas.microsoft.com/office/drawing/2014/main" id="{369BEF66-F6A2-42F3-A7E7-56008781BC77}"/>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2" name="TextBox 181">
              <a:extLst>
                <a:ext uri="{FF2B5EF4-FFF2-40B4-BE49-F238E27FC236}">
                  <a16:creationId xmlns:a16="http://schemas.microsoft.com/office/drawing/2014/main" id="{4B6BB914-82CC-4510-95E2-2FA45AB59D2C}"/>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3" name="Group 182">
            <a:extLst>
              <a:ext uri="{FF2B5EF4-FFF2-40B4-BE49-F238E27FC236}">
                <a16:creationId xmlns:a16="http://schemas.microsoft.com/office/drawing/2014/main" id="{591AAFD7-985C-49CD-AD71-4903971B470C}"/>
              </a:ext>
            </a:extLst>
          </p:cNvPr>
          <p:cNvGrpSpPr/>
          <p:nvPr/>
        </p:nvGrpSpPr>
        <p:grpSpPr>
          <a:xfrm>
            <a:off x="332293" y="4425620"/>
            <a:ext cx="441002" cy="450148"/>
            <a:chOff x="8518241" y="5322151"/>
            <a:chExt cx="441002" cy="450148"/>
          </a:xfrm>
        </p:grpSpPr>
        <p:sp>
          <p:nvSpPr>
            <p:cNvPr id="184" name="Freeform: Shape 183">
              <a:extLst>
                <a:ext uri="{FF2B5EF4-FFF2-40B4-BE49-F238E27FC236}">
                  <a16:creationId xmlns:a16="http://schemas.microsoft.com/office/drawing/2014/main" id="{7C1ADF7C-875C-402A-8786-E5725B723E2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5" name="TextBox 184">
              <a:extLst>
                <a:ext uri="{FF2B5EF4-FFF2-40B4-BE49-F238E27FC236}">
                  <a16:creationId xmlns:a16="http://schemas.microsoft.com/office/drawing/2014/main" id="{FDAC4922-262B-4FC0-AC4B-AD1FF8464EC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6" name="Group 185">
            <a:extLst>
              <a:ext uri="{FF2B5EF4-FFF2-40B4-BE49-F238E27FC236}">
                <a16:creationId xmlns:a16="http://schemas.microsoft.com/office/drawing/2014/main" id="{84F5E177-54A8-44E2-B1AD-23C904D21742}"/>
              </a:ext>
            </a:extLst>
          </p:cNvPr>
          <p:cNvGrpSpPr/>
          <p:nvPr/>
        </p:nvGrpSpPr>
        <p:grpSpPr>
          <a:xfrm>
            <a:off x="332293" y="4425620"/>
            <a:ext cx="441002" cy="450148"/>
            <a:chOff x="8518241" y="5322151"/>
            <a:chExt cx="441002" cy="450148"/>
          </a:xfrm>
        </p:grpSpPr>
        <p:sp>
          <p:nvSpPr>
            <p:cNvPr id="187" name="Freeform: Shape 186">
              <a:extLst>
                <a:ext uri="{FF2B5EF4-FFF2-40B4-BE49-F238E27FC236}">
                  <a16:creationId xmlns:a16="http://schemas.microsoft.com/office/drawing/2014/main" id="{7E9387D7-167C-4410-B592-5A6EC277F02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88" name="TextBox 187">
              <a:extLst>
                <a:ext uri="{FF2B5EF4-FFF2-40B4-BE49-F238E27FC236}">
                  <a16:creationId xmlns:a16="http://schemas.microsoft.com/office/drawing/2014/main" id="{15CCC991-3B68-4501-A87D-87CF5614522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89" name="Group 188">
            <a:extLst>
              <a:ext uri="{FF2B5EF4-FFF2-40B4-BE49-F238E27FC236}">
                <a16:creationId xmlns:a16="http://schemas.microsoft.com/office/drawing/2014/main" id="{EE12458B-7393-4D7F-A631-8B978B10DAB0}"/>
              </a:ext>
            </a:extLst>
          </p:cNvPr>
          <p:cNvGrpSpPr/>
          <p:nvPr/>
        </p:nvGrpSpPr>
        <p:grpSpPr>
          <a:xfrm>
            <a:off x="332293" y="4425620"/>
            <a:ext cx="441002" cy="450148"/>
            <a:chOff x="8518241" y="5322151"/>
            <a:chExt cx="441002" cy="450148"/>
          </a:xfrm>
        </p:grpSpPr>
        <p:sp>
          <p:nvSpPr>
            <p:cNvPr id="190" name="Freeform: Shape 189">
              <a:extLst>
                <a:ext uri="{FF2B5EF4-FFF2-40B4-BE49-F238E27FC236}">
                  <a16:creationId xmlns:a16="http://schemas.microsoft.com/office/drawing/2014/main" id="{B8719EB7-3521-4A3D-B045-EE23246DD39C}"/>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1" name="TextBox 190">
              <a:extLst>
                <a:ext uri="{FF2B5EF4-FFF2-40B4-BE49-F238E27FC236}">
                  <a16:creationId xmlns:a16="http://schemas.microsoft.com/office/drawing/2014/main" id="{0D8ADC01-F543-46BE-BE31-9B9BE38B1B80}"/>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2" name="Group 191">
            <a:extLst>
              <a:ext uri="{FF2B5EF4-FFF2-40B4-BE49-F238E27FC236}">
                <a16:creationId xmlns:a16="http://schemas.microsoft.com/office/drawing/2014/main" id="{939F07F3-5957-410A-8EC4-52875ECE871C}"/>
              </a:ext>
            </a:extLst>
          </p:cNvPr>
          <p:cNvGrpSpPr/>
          <p:nvPr/>
        </p:nvGrpSpPr>
        <p:grpSpPr>
          <a:xfrm>
            <a:off x="332293" y="4425620"/>
            <a:ext cx="441002" cy="450148"/>
            <a:chOff x="8518241" y="5322151"/>
            <a:chExt cx="441002" cy="450148"/>
          </a:xfrm>
        </p:grpSpPr>
        <p:sp>
          <p:nvSpPr>
            <p:cNvPr id="193" name="Freeform: Shape 192">
              <a:extLst>
                <a:ext uri="{FF2B5EF4-FFF2-40B4-BE49-F238E27FC236}">
                  <a16:creationId xmlns:a16="http://schemas.microsoft.com/office/drawing/2014/main" id="{4F756C37-4376-4B7A-A617-BCF2018C20FD}"/>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4" name="TextBox 193">
              <a:extLst>
                <a:ext uri="{FF2B5EF4-FFF2-40B4-BE49-F238E27FC236}">
                  <a16:creationId xmlns:a16="http://schemas.microsoft.com/office/drawing/2014/main" id="{68429FFF-BB0B-42CE-A1FE-68EB2C439832}"/>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5" name="Group 194">
            <a:extLst>
              <a:ext uri="{FF2B5EF4-FFF2-40B4-BE49-F238E27FC236}">
                <a16:creationId xmlns:a16="http://schemas.microsoft.com/office/drawing/2014/main" id="{D801DFE1-D0C2-496C-8341-38437C7537D7}"/>
              </a:ext>
            </a:extLst>
          </p:cNvPr>
          <p:cNvGrpSpPr/>
          <p:nvPr/>
        </p:nvGrpSpPr>
        <p:grpSpPr>
          <a:xfrm>
            <a:off x="332293" y="4425620"/>
            <a:ext cx="441002" cy="450148"/>
            <a:chOff x="8518241" y="5322151"/>
            <a:chExt cx="441002" cy="450148"/>
          </a:xfrm>
        </p:grpSpPr>
        <p:sp>
          <p:nvSpPr>
            <p:cNvPr id="196" name="Freeform: Shape 195">
              <a:extLst>
                <a:ext uri="{FF2B5EF4-FFF2-40B4-BE49-F238E27FC236}">
                  <a16:creationId xmlns:a16="http://schemas.microsoft.com/office/drawing/2014/main" id="{8DB17F43-2A98-49B0-AB7C-3E35DE786D80}"/>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7" name="TextBox 196">
              <a:extLst>
                <a:ext uri="{FF2B5EF4-FFF2-40B4-BE49-F238E27FC236}">
                  <a16:creationId xmlns:a16="http://schemas.microsoft.com/office/drawing/2014/main" id="{393FA0EF-B683-4510-99F7-23F0FCCB7B1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198" name="Group 197">
            <a:extLst>
              <a:ext uri="{FF2B5EF4-FFF2-40B4-BE49-F238E27FC236}">
                <a16:creationId xmlns:a16="http://schemas.microsoft.com/office/drawing/2014/main" id="{AEB0F92C-313A-44CE-A713-4BBF599A7C0B}"/>
              </a:ext>
            </a:extLst>
          </p:cNvPr>
          <p:cNvGrpSpPr/>
          <p:nvPr/>
        </p:nvGrpSpPr>
        <p:grpSpPr>
          <a:xfrm>
            <a:off x="332293" y="4425620"/>
            <a:ext cx="441002" cy="450148"/>
            <a:chOff x="8518241" y="5322151"/>
            <a:chExt cx="441002" cy="450148"/>
          </a:xfrm>
        </p:grpSpPr>
        <p:sp>
          <p:nvSpPr>
            <p:cNvPr id="199" name="Freeform: Shape 198">
              <a:extLst>
                <a:ext uri="{FF2B5EF4-FFF2-40B4-BE49-F238E27FC236}">
                  <a16:creationId xmlns:a16="http://schemas.microsoft.com/office/drawing/2014/main" id="{D4A99FD6-1741-4D8C-B595-DE87466E1FF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0" name="TextBox 199">
              <a:extLst>
                <a:ext uri="{FF2B5EF4-FFF2-40B4-BE49-F238E27FC236}">
                  <a16:creationId xmlns:a16="http://schemas.microsoft.com/office/drawing/2014/main" id="{2AA15A78-ECF5-42A9-AB44-337D4AB588F6}"/>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1" name="Group 200">
            <a:extLst>
              <a:ext uri="{FF2B5EF4-FFF2-40B4-BE49-F238E27FC236}">
                <a16:creationId xmlns:a16="http://schemas.microsoft.com/office/drawing/2014/main" id="{266940DD-F779-4DA9-9DC1-FC74CE235221}"/>
              </a:ext>
            </a:extLst>
          </p:cNvPr>
          <p:cNvGrpSpPr/>
          <p:nvPr/>
        </p:nvGrpSpPr>
        <p:grpSpPr>
          <a:xfrm>
            <a:off x="332293" y="4425620"/>
            <a:ext cx="441002" cy="450148"/>
            <a:chOff x="8518241" y="5322151"/>
            <a:chExt cx="441002" cy="450148"/>
          </a:xfrm>
        </p:grpSpPr>
        <p:sp>
          <p:nvSpPr>
            <p:cNvPr id="202" name="Freeform: Shape 201">
              <a:extLst>
                <a:ext uri="{FF2B5EF4-FFF2-40B4-BE49-F238E27FC236}">
                  <a16:creationId xmlns:a16="http://schemas.microsoft.com/office/drawing/2014/main" id="{913FF2C0-A429-4E70-BC80-6DF47FD500B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3" name="TextBox 202">
              <a:extLst>
                <a:ext uri="{FF2B5EF4-FFF2-40B4-BE49-F238E27FC236}">
                  <a16:creationId xmlns:a16="http://schemas.microsoft.com/office/drawing/2014/main" id="{34DACA96-963B-4E34-BDF7-6E3FE4E96B7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4" name="Group 203">
            <a:extLst>
              <a:ext uri="{FF2B5EF4-FFF2-40B4-BE49-F238E27FC236}">
                <a16:creationId xmlns:a16="http://schemas.microsoft.com/office/drawing/2014/main" id="{9C153767-EDE8-4B18-878D-7EB72FED3C0B}"/>
              </a:ext>
            </a:extLst>
          </p:cNvPr>
          <p:cNvGrpSpPr/>
          <p:nvPr/>
        </p:nvGrpSpPr>
        <p:grpSpPr>
          <a:xfrm>
            <a:off x="332293" y="4425620"/>
            <a:ext cx="441002" cy="450148"/>
            <a:chOff x="8518241" y="5322151"/>
            <a:chExt cx="441002" cy="450148"/>
          </a:xfrm>
        </p:grpSpPr>
        <p:sp>
          <p:nvSpPr>
            <p:cNvPr id="205" name="Freeform: Shape 204">
              <a:extLst>
                <a:ext uri="{FF2B5EF4-FFF2-40B4-BE49-F238E27FC236}">
                  <a16:creationId xmlns:a16="http://schemas.microsoft.com/office/drawing/2014/main" id="{E1F3C9C5-2325-44F3-A8E9-463048256A93}"/>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6" name="TextBox 205">
              <a:extLst>
                <a:ext uri="{FF2B5EF4-FFF2-40B4-BE49-F238E27FC236}">
                  <a16:creationId xmlns:a16="http://schemas.microsoft.com/office/drawing/2014/main" id="{BE88B13F-189E-4EBF-B9AF-7669A3D8798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07" name="Group 206">
            <a:extLst>
              <a:ext uri="{FF2B5EF4-FFF2-40B4-BE49-F238E27FC236}">
                <a16:creationId xmlns:a16="http://schemas.microsoft.com/office/drawing/2014/main" id="{6F1CC463-2F39-4998-BB10-60E0D9D36D7F}"/>
              </a:ext>
            </a:extLst>
          </p:cNvPr>
          <p:cNvGrpSpPr/>
          <p:nvPr/>
        </p:nvGrpSpPr>
        <p:grpSpPr>
          <a:xfrm>
            <a:off x="332990" y="4977998"/>
            <a:ext cx="444428" cy="444766"/>
            <a:chOff x="8961511" y="5322151"/>
            <a:chExt cx="444428" cy="444766"/>
          </a:xfrm>
        </p:grpSpPr>
        <p:sp>
          <p:nvSpPr>
            <p:cNvPr id="208" name="Freeform: Shape 207">
              <a:extLst>
                <a:ext uri="{FF2B5EF4-FFF2-40B4-BE49-F238E27FC236}">
                  <a16:creationId xmlns:a16="http://schemas.microsoft.com/office/drawing/2014/main" id="{736278EB-B587-49F5-90ED-BC6B0FA6911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9" name="TextBox 208">
              <a:extLst>
                <a:ext uri="{FF2B5EF4-FFF2-40B4-BE49-F238E27FC236}">
                  <a16:creationId xmlns:a16="http://schemas.microsoft.com/office/drawing/2014/main" id="{F4D310FD-0362-49AE-AAB2-E0F3F95ADBF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0" name="Group 209">
            <a:extLst>
              <a:ext uri="{FF2B5EF4-FFF2-40B4-BE49-F238E27FC236}">
                <a16:creationId xmlns:a16="http://schemas.microsoft.com/office/drawing/2014/main" id="{1D561595-D9BC-4DA0-A80F-F0654A7CAE6E}"/>
              </a:ext>
            </a:extLst>
          </p:cNvPr>
          <p:cNvGrpSpPr/>
          <p:nvPr/>
        </p:nvGrpSpPr>
        <p:grpSpPr>
          <a:xfrm>
            <a:off x="332990" y="4977998"/>
            <a:ext cx="444428" cy="444766"/>
            <a:chOff x="8961511" y="5322151"/>
            <a:chExt cx="444428" cy="444766"/>
          </a:xfrm>
        </p:grpSpPr>
        <p:sp>
          <p:nvSpPr>
            <p:cNvPr id="211" name="Freeform: Shape 210">
              <a:extLst>
                <a:ext uri="{FF2B5EF4-FFF2-40B4-BE49-F238E27FC236}">
                  <a16:creationId xmlns:a16="http://schemas.microsoft.com/office/drawing/2014/main" id="{92B95743-7D3C-4267-9CCA-3E8ABA0BBC9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2" name="TextBox 211">
              <a:extLst>
                <a:ext uri="{FF2B5EF4-FFF2-40B4-BE49-F238E27FC236}">
                  <a16:creationId xmlns:a16="http://schemas.microsoft.com/office/drawing/2014/main" id="{B147FA41-78EF-4EEE-A488-5C0C8B835652}"/>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3" name="Group 212">
            <a:extLst>
              <a:ext uri="{FF2B5EF4-FFF2-40B4-BE49-F238E27FC236}">
                <a16:creationId xmlns:a16="http://schemas.microsoft.com/office/drawing/2014/main" id="{674DC80C-90AF-4C36-AF05-1B898F0D816C}"/>
              </a:ext>
            </a:extLst>
          </p:cNvPr>
          <p:cNvGrpSpPr/>
          <p:nvPr/>
        </p:nvGrpSpPr>
        <p:grpSpPr>
          <a:xfrm>
            <a:off x="332990" y="4977998"/>
            <a:ext cx="444428" cy="444766"/>
            <a:chOff x="8961511" y="5322151"/>
            <a:chExt cx="444428" cy="444766"/>
          </a:xfrm>
        </p:grpSpPr>
        <p:sp>
          <p:nvSpPr>
            <p:cNvPr id="214" name="Freeform: Shape 213">
              <a:extLst>
                <a:ext uri="{FF2B5EF4-FFF2-40B4-BE49-F238E27FC236}">
                  <a16:creationId xmlns:a16="http://schemas.microsoft.com/office/drawing/2014/main" id="{2CC63040-0CA2-4034-8C79-5939F308CDD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5" name="TextBox 214">
              <a:extLst>
                <a:ext uri="{FF2B5EF4-FFF2-40B4-BE49-F238E27FC236}">
                  <a16:creationId xmlns:a16="http://schemas.microsoft.com/office/drawing/2014/main" id="{01BBC01B-0F85-4644-B622-CFA1D0F846D5}"/>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6" name="Group 215">
            <a:extLst>
              <a:ext uri="{FF2B5EF4-FFF2-40B4-BE49-F238E27FC236}">
                <a16:creationId xmlns:a16="http://schemas.microsoft.com/office/drawing/2014/main" id="{1612CBF0-3A69-4DD3-8C7A-A72E6E1368D5}"/>
              </a:ext>
            </a:extLst>
          </p:cNvPr>
          <p:cNvGrpSpPr/>
          <p:nvPr/>
        </p:nvGrpSpPr>
        <p:grpSpPr>
          <a:xfrm>
            <a:off x="332990" y="4977998"/>
            <a:ext cx="444428" cy="444766"/>
            <a:chOff x="8961511" y="5322151"/>
            <a:chExt cx="444428" cy="444766"/>
          </a:xfrm>
        </p:grpSpPr>
        <p:sp>
          <p:nvSpPr>
            <p:cNvPr id="217" name="Freeform: Shape 216">
              <a:extLst>
                <a:ext uri="{FF2B5EF4-FFF2-40B4-BE49-F238E27FC236}">
                  <a16:creationId xmlns:a16="http://schemas.microsoft.com/office/drawing/2014/main" id="{501BB3D2-8925-45E5-8B49-A4957DB9BE7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8" name="TextBox 217">
              <a:extLst>
                <a:ext uri="{FF2B5EF4-FFF2-40B4-BE49-F238E27FC236}">
                  <a16:creationId xmlns:a16="http://schemas.microsoft.com/office/drawing/2014/main" id="{937A8D75-2487-4C61-A4D8-D02F091131F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19" name="Group 218">
            <a:extLst>
              <a:ext uri="{FF2B5EF4-FFF2-40B4-BE49-F238E27FC236}">
                <a16:creationId xmlns:a16="http://schemas.microsoft.com/office/drawing/2014/main" id="{7881C23B-601C-4387-81D5-2322879E8077}"/>
              </a:ext>
            </a:extLst>
          </p:cNvPr>
          <p:cNvGrpSpPr/>
          <p:nvPr/>
        </p:nvGrpSpPr>
        <p:grpSpPr>
          <a:xfrm>
            <a:off x="332990" y="4977998"/>
            <a:ext cx="444428" cy="444766"/>
            <a:chOff x="8961511" y="5322151"/>
            <a:chExt cx="444428" cy="444766"/>
          </a:xfrm>
        </p:grpSpPr>
        <p:sp>
          <p:nvSpPr>
            <p:cNvPr id="220" name="Freeform: Shape 219">
              <a:extLst>
                <a:ext uri="{FF2B5EF4-FFF2-40B4-BE49-F238E27FC236}">
                  <a16:creationId xmlns:a16="http://schemas.microsoft.com/office/drawing/2014/main" id="{44648C95-FB02-4D61-B2FC-4C51467DBDD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1" name="TextBox 220">
              <a:extLst>
                <a:ext uri="{FF2B5EF4-FFF2-40B4-BE49-F238E27FC236}">
                  <a16:creationId xmlns:a16="http://schemas.microsoft.com/office/drawing/2014/main" id="{B674880D-0C8C-4EC1-9AC5-B24F5C5A3B8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2" name="Group 221">
            <a:extLst>
              <a:ext uri="{FF2B5EF4-FFF2-40B4-BE49-F238E27FC236}">
                <a16:creationId xmlns:a16="http://schemas.microsoft.com/office/drawing/2014/main" id="{2CB3BD40-D500-406B-ACA5-5BC60692FC1E}"/>
              </a:ext>
            </a:extLst>
          </p:cNvPr>
          <p:cNvGrpSpPr/>
          <p:nvPr/>
        </p:nvGrpSpPr>
        <p:grpSpPr>
          <a:xfrm>
            <a:off x="332990" y="4977998"/>
            <a:ext cx="444428" cy="444766"/>
            <a:chOff x="8961511" y="5322151"/>
            <a:chExt cx="444428" cy="444766"/>
          </a:xfrm>
        </p:grpSpPr>
        <p:sp>
          <p:nvSpPr>
            <p:cNvPr id="223" name="Freeform: Shape 222">
              <a:extLst>
                <a:ext uri="{FF2B5EF4-FFF2-40B4-BE49-F238E27FC236}">
                  <a16:creationId xmlns:a16="http://schemas.microsoft.com/office/drawing/2014/main" id="{61B7781A-EBAB-4652-B9EE-DEFFCD80BC8B}"/>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4" name="TextBox 223">
              <a:extLst>
                <a:ext uri="{FF2B5EF4-FFF2-40B4-BE49-F238E27FC236}">
                  <a16:creationId xmlns:a16="http://schemas.microsoft.com/office/drawing/2014/main" id="{5AAC224A-02D7-413B-BEFA-A246A8B4E3E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5" name="Group 224">
            <a:extLst>
              <a:ext uri="{FF2B5EF4-FFF2-40B4-BE49-F238E27FC236}">
                <a16:creationId xmlns:a16="http://schemas.microsoft.com/office/drawing/2014/main" id="{AFEDAA4E-6D92-4CC7-A528-E6E78A82D5F6}"/>
              </a:ext>
            </a:extLst>
          </p:cNvPr>
          <p:cNvGrpSpPr/>
          <p:nvPr/>
        </p:nvGrpSpPr>
        <p:grpSpPr>
          <a:xfrm>
            <a:off x="332990" y="4977998"/>
            <a:ext cx="444428" cy="444766"/>
            <a:chOff x="8961511" y="5322151"/>
            <a:chExt cx="444428" cy="444766"/>
          </a:xfrm>
        </p:grpSpPr>
        <p:sp>
          <p:nvSpPr>
            <p:cNvPr id="226" name="Freeform: Shape 225">
              <a:extLst>
                <a:ext uri="{FF2B5EF4-FFF2-40B4-BE49-F238E27FC236}">
                  <a16:creationId xmlns:a16="http://schemas.microsoft.com/office/drawing/2014/main" id="{CFB18265-FBD3-4103-B151-7F29448E8D15}"/>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7" name="TextBox 226">
              <a:extLst>
                <a:ext uri="{FF2B5EF4-FFF2-40B4-BE49-F238E27FC236}">
                  <a16:creationId xmlns:a16="http://schemas.microsoft.com/office/drawing/2014/main" id="{F678CD80-5F17-4E3E-9F7E-DF7E52959D3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28" name="Group 227">
            <a:extLst>
              <a:ext uri="{FF2B5EF4-FFF2-40B4-BE49-F238E27FC236}">
                <a16:creationId xmlns:a16="http://schemas.microsoft.com/office/drawing/2014/main" id="{41B3897B-1B14-4222-BBCF-4CA160C0B51E}"/>
              </a:ext>
            </a:extLst>
          </p:cNvPr>
          <p:cNvGrpSpPr/>
          <p:nvPr/>
        </p:nvGrpSpPr>
        <p:grpSpPr>
          <a:xfrm>
            <a:off x="332990" y="4977998"/>
            <a:ext cx="444428" cy="444766"/>
            <a:chOff x="8961511" y="5322151"/>
            <a:chExt cx="444428" cy="444766"/>
          </a:xfrm>
        </p:grpSpPr>
        <p:sp>
          <p:nvSpPr>
            <p:cNvPr id="229" name="Freeform: Shape 228">
              <a:extLst>
                <a:ext uri="{FF2B5EF4-FFF2-40B4-BE49-F238E27FC236}">
                  <a16:creationId xmlns:a16="http://schemas.microsoft.com/office/drawing/2014/main" id="{D2ED1A28-3C07-48F7-B052-CDE43506E15F}"/>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0" name="TextBox 229">
              <a:extLst>
                <a:ext uri="{FF2B5EF4-FFF2-40B4-BE49-F238E27FC236}">
                  <a16:creationId xmlns:a16="http://schemas.microsoft.com/office/drawing/2014/main" id="{C39880D5-5293-415E-AF67-2F7859780D7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1" name="Group 230">
            <a:extLst>
              <a:ext uri="{FF2B5EF4-FFF2-40B4-BE49-F238E27FC236}">
                <a16:creationId xmlns:a16="http://schemas.microsoft.com/office/drawing/2014/main" id="{7F7495C2-4754-4DF1-9CE9-9BFA95CDC02D}"/>
              </a:ext>
            </a:extLst>
          </p:cNvPr>
          <p:cNvGrpSpPr/>
          <p:nvPr/>
        </p:nvGrpSpPr>
        <p:grpSpPr>
          <a:xfrm>
            <a:off x="332990" y="4977998"/>
            <a:ext cx="444428" cy="444766"/>
            <a:chOff x="8961511" y="5322151"/>
            <a:chExt cx="444428" cy="444766"/>
          </a:xfrm>
        </p:grpSpPr>
        <p:sp>
          <p:nvSpPr>
            <p:cNvPr id="232" name="Freeform: Shape 231">
              <a:extLst>
                <a:ext uri="{FF2B5EF4-FFF2-40B4-BE49-F238E27FC236}">
                  <a16:creationId xmlns:a16="http://schemas.microsoft.com/office/drawing/2014/main" id="{243A2F9B-036C-4374-90C1-4FA38C4B76B2}"/>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3" name="TextBox 232">
              <a:extLst>
                <a:ext uri="{FF2B5EF4-FFF2-40B4-BE49-F238E27FC236}">
                  <a16:creationId xmlns:a16="http://schemas.microsoft.com/office/drawing/2014/main" id="{910DDE8C-6247-4D14-84A3-4857C990ADC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4" name="Group 233">
            <a:extLst>
              <a:ext uri="{FF2B5EF4-FFF2-40B4-BE49-F238E27FC236}">
                <a16:creationId xmlns:a16="http://schemas.microsoft.com/office/drawing/2014/main" id="{1C4091CC-D726-4B3E-8E20-2EE4CDC221B9}"/>
              </a:ext>
            </a:extLst>
          </p:cNvPr>
          <p:cNvGrpSpPr/>
          <p:nvPr/>
        </p:nvGrpSpPr>
        <p:grpSpPr>
          <a:xfrm>
            <a:off x="356119" y="5526613"/>
            <a:ext cx="427999" cy="444766"/>
            <a:chOff x="9403660" y="5322151"/>
            <a:chExt cx="427999" cy="444766"/>
          </a:xfrm>
        </p:grpSpPr>
        <p:sp>
          <p:nvSpPr>
            <p:cNvPr id="235" name="Freeform: Shape 234">
              <a:extLst>
                <a:ext uri="{FF2B5EF4-FFF2-40B4-BE49-F238E27FC236}">
                  <a16:creationId xmlns:a16="http://schemas.microsoft.com/office/drawing/2014/main" id="{CF7899F5-7B93-40D4-9367-051C7F1E2104}"/>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6" name="TextBox 235">
              <a:extLst>
                <a:ext uri="{FF2B5EF4-FFF2-40B4-BE49-F238E27FC236}">
                  <a16:creationId xmlns:a16="http://schemas.microsoft.com/office/drawing/2014/main" id="{F9A10C8C-A49A-48C3-A6DC-B925609F12E7}"/>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37" name="Group 236">
            <a:extLst>
              <a:ext uri="{FF2B5EF4-FFF2-40B4-BE49-F238E27FC236}">
                <a16:creationId xmlns:a16="http://schemas.microsoft.com/office/drawing/2014/main" id="{E609B076-5DE2-4FB8-A9C6-2C9CBC06C176}"/>
              </a:ext>
            </a:extLst>
          </p:cNvPr>
          <p:cNvGrpSpPr/>
          <p:nvPr/>
        </p:nvGrpSpPr>
        <p:grpSpPr>
          <a:xfrm>
            <a:off x="356119" y="5526613"/>
            <a:ext cx="427999" cy="444766"/>
            <a:chOff x="9403660" y="5322151"/>
            <a:chExt cx="427999" cy="444766"/>
          </a:xfrm>
        </p:grpSpPr>
        <p:sp>
          <p:nvSpPr>
            <p:cNvPr id="238" name="Freeform: Shape 237">
              <a:extLst>
                <a:ext uri="{FF2B5EF4-FFF2-40B4-BE49-F238E27FC236}">
                  <a16:creationId xmlns:a16="http://schemas.microsoft.com/office/drawing/2014/main" id="{12F08645-EE68-447E-8BC6-D6528516C16A}"/>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9" name="TextBox 238">
              <a:extLst>
                <a:ext uri="{FF2B5EF4-FFF2-40B4-BE49-F238E27FC236}">
                  <a16:creationId xmlns:a16="http://schemas.microsoft.com/office/drawing/2014/main" id="{C07C8D4B-B3F3-406C-9981-DE6D0BE4E70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0" name="Group 239">
            <a:extLst>
              <a:ext uri="{FF2B5EF4-FFF2-40B4-BE49-F238E27FC236}">
                <a16:creationId xmlns:a16="http://schemas.microsoft.com/office/drawing/2014/main" id="{64BA47B9-3277-4B58-8E84-08441BA49C49}"/>
              </a:ext>
            </a:extLst>
          </p:cNvPr>
          <p:cNvGrpSpPr/>
          <p:nvPr/>
        </p:nvGrpSpPr>
        <p:grpSpPr>
          <a:xfrm>
            <a:off x="356119" y="5526613"/>
            <a:ext cx="427999" cy="444766"/>
            <a:chOff x="9403660" y="5322151"/>
            <a:chExt cx="427999" cy="444766"/>
          </a:xfrm>
        </p:grpSpPr>
        <p:sp>
          <p:nvSpPr>
            <p:cNvPr id="241" name="Freeform: Shape 240">
              <a:extLst>
                <a:ext uri="{FF2B5EF4-FFF2-40B4-BE49-F238E27FC236}">
                  <a16:creationId xmlns:a16="http://schemas.microsoft.com/office/drawing/2014/main" id="{E131BF8F-38CD-4B35-89A5-35A399E020EB}"/>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2" name="TextBox 241">
              <a:extLst>
                <a:ext uri="{FF2B5EF4-FFF2-40B4-BE49-F238E27FC236}">
                  <a16:creationId xmlns:a16="http://schemas.microsoft.com/office/drawing/2014/main" id="{123CFFAC-5D0E-4A08-A593-6BAAE00626C2}"/>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3" name="Group 242">
            <a:extLst>
              <a:ext uri="{FF2B5EF4-FFF2-40B4-BE49-F238E27FC236}">
                <a16:creationId xmlns:a16="http://schemas.microsoft.com/office/drawing/2014/main" id="{BB55F975-9FFA-4489-973F-1EE855846427}"/>
              </a:ext>
            </a:extLst>
          </p:cNvPr>
          <p:cNvGrpSpPr/>
          <p:nvPr/>
        </p:nvGrpSpPr>
        <p:grpSpPr>
          <a:xfrm>
            <a:off x="356119" y="5526613"/>
            <a:ext cx="427999" cy="444766"/>
            <a:chOff x="9403660" y="5322151"/>
            <a:chExt cx="427999" cy="444766"/>
          </a:xfrm>
        </p:grpSpPr>
        <p:sp>
          <p:nvSpPr>
            <p:cNvPr id="244" name="Freeform: Shape 243">
              <a:extLst>
                <a:ext uri="{FF2B5EF4-FFF2-40B4-BE49-F238E27FC236}">
                  <a16:creationId xmlns:a16="http://schemas.microsoft.com/office/drawing/2014/main" id="{5C1A3FB9-A30A-41E6-BF96-8B0FB1BB2158}"/>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5" name="TextBox 244">
              <a:extLst>
                <a:ext uri="{FF2B5EF4-FFF2-40B4-BE49-F238E27FC236}">
                  <a16:creationId xmlns:a16="http://schemas.microsoft.com/office/drawing/2014/main" id="{4F352B38-C37A-497B-B21B-ACFF6BD52E9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6" name="Group 245">
            <a:extLst>
              <a:ext uri="{FF2B5EF4-FFF2-40B4-BE49-F238E27FC236}">
                <a16:creationId xmlns:a16="http://schemas.microsoft.com/office/drawing/2014/main" id="{6D5AE2D2-386F-4F5B-82FC-86B84FEFDC58}"/>
              </a:ext>
            </a:extLst>
          </p:cNvPr>
          <p:cNvGrpSpPr/>
          <p:nvPr/>
        </p:nvGrpSpPr>
        <p:grpSpPr>
          <a:xfrm>
            <a:off x="356119" y="5526613"/>
            <a:ext cx="427999" cy="444766"/>
            <a:chOff x="9403660" y="5322151"/>
            <a:chExt cx="427999" cy="444766"/>
          </a:xfrm>
        </p:grpSpPr>
        <p:sp>
          <p:nvSpPr>
            <p:cNvPr id="247" name="Freeform: Shape 246">
              <a:extLst>
                <a:ext uri="{FF2B5EF4-FFF2-40B4-BE49-F238E27FC236}">
                  <a16:creationId xmlns:a16="http://schemas.microsoft.com/office/drawing/2014/main" id="{7291E699-969D-4385-BB22-D25F7A954317}"/>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8" name="TextBox 247">
              <a:extLst>
                <a:ext uri="{FF2B5EF4-FFF2-40B4-BE49-F238E27FC236}">
                  <a16:creationId xmlns:a16="http://schemas.microsoft.com/office/drawing/2014/main" id="{C5844A7D-E69F-465C-94ED-F164CD3235CD}"/>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49" name="Group 248">
            <a:extLst>
              <a:ext uri="{FF2B5EF4-FFF2-40B4-BE49-F238E27FC236}">
                <a16:creationId xmlns:a16="http://schemas.microsoft.com/office/drawing/2014/main" id="{3B696A59-530D-4212-9223-3E7044B85266}"/>
              </a:ext>
            </a:extLst>
          </p:cNvPr>
          <p:cNvGrpSpPr/>
          <p:nvPr/>
        </p:nvGrpSpPr>
        <p:grpSpPr>
          <a:xfrm>
            <a:off x="356119" y="5526613"/>
            <a:ext cx="427999" cy="444766"/>
            <a:chOff x="9403660" y="5322151"/>
            <a:chExt cx="427999" cy="444766"/>
          </a:xfrm>
        </p:grpSpPr>
        <p:sp>
          <p:nvSpPr>
            <p:cNvPr id="250" name="Freeform: Shape 249">
              <a:extLst>
                <a:ext uri="{FF2B5EF4-FFF2-40B4-BE49-F238E27FC236}">
                  <a16:creationId xmlns:a16="http://schemas.microsoft.com/office/drawing/2014/main" id="{76A11DDB-9873-4897-8FF3-513D0107B97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1" name="TextBox 250">
              <a:extLst>
                <a:ext uri="{FF2B5EF4-FFF2-40B4-BE49-F238E27FC236}">
                  <a16:creationId xmlns:a16="http://schemas.microsoft.com/office/drawing/2014/main" id="{DD234619-4708-460F-8364-AFD1974522C4}"/>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2" name="Group 251">
            <a:extLst>
              <a:ext uri="{FF2B5EF4-FFF2-40B4-BE49-F238E27FC236}">
                <a16:creationId xmlns:a16="http://schemas.microsoft.com/office/drawing/2014/main" id="{5162DAEB-881E-444A-BD55-AB0EF85F3211}"/>
              </a:ext>
            </a:extLst>
          </p:cNvPr>
          <p:cNvGrpSpPr/>
          <p:nvPr/>
        </p:nvGrpSpPr>
        <p:grpSpPr>
          <a:xfrm>
            <a:off x="356119" y="5526613"/>
            <a:ext cx="427999" cy="444766"/>
            <a:chOff x="9403660" y="5322151"/>
            <a:chExt cx="427999" cy="444766"/>
          </a:xfrm>
        </p:grpSpPr>
        <p:sp>
          <p:nvSpPr>
            <p:cNvPr id="253" name="Freeform: Shape 252">
              <a:extLst>
                <a:ext uri="{FF2B5EF4-FFF2-40B4-BE49-F238E27FC236}">
                  <a16:creationId xmlns:a16="http://schemas.microsoft.com/office/drawing/2014/main" id="{612C502E-E51C-4F8D-8B72-82FCFD5757EC}"/>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4" name="TextBox 253">
              <a:extLst>
                <a:ext uri="{FF2B5EF4-FFF2-40B4-BE49-F238E27FC236}">
                  <a16:creationId xmlns:a16="http://schemas.microsoft.com/office/drawing/2014/main" id="{024563B8-8223-4E1B-8E2D-88B84ADC71AA}"/>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5" name="Group 254">
            <a:extLst>
              <a:ext uri="{FF2B5EF4-FFF2-40B4-BE49-F238E27FC236}">
                <a16:creationId xmlns:a16="http://schemas.microsoft.com/office/drawing/2014/main" id="{E831A45F-4286-4053-99FA-B51577F22F18}"/>
              </a:ext>
            </a:extLst>
          </p:cNvPr>
          <p:cNvGrpSpPr/>
          <p:nvPr/>
        </p:nvGrpSpPr>
        <p:grpSpPr>
          <a:xfrm>
            <a:off x="356119" y="5526613"/>
            <a:ext cx="427999" cy="444766"/>
            <a:chOff x="9403660" y="5322151"/>
            <a:chExt cx="427999" cy="444766"/>
          </a:xfrm>
        </p:grpSpPr>
        <p:sp>
          <p:nvSpPr>
            <p:cNvPr id="256" name="Freeform: Shape 255">
              <a:extLst>
                <a:ext uri="{FF2B5EF4-FFF2-40B4-BE49-F238E27FC236}">
                  <a16:creationId xmlns:a16="http://schemas.microsoft.com/office/drawing/2014/main" id="{67109CE0-1399-40BB-A053-AB529FD01DD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7" name="TextBox 256">
              <a:extLst>
                <a:ext uri="{FF2B5EF4-FFF2-40B4-BE49-F238E27FC236}">
                  <a16:creationId xmlns:a16="http://schemas.microsoft.com/office/drawing/2014/main" id="{7A8168BC-5DC6-47A6-BF77-E8EEB06FB781}"/>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58" name="Group 257">
            <a:extLst>
              <a:ext uri="{FF2B5EF4-FFF2-40B4-BE49-F238E27FC236}">
                <a16:creationId xmlns:a16="http://schemas.microsoft.com/office/drawing/2014/main" id="{33721434-AFD8-49EE-ABB0-FB0BF8AAC7F2}"/>
              </a:ext>
            </a:extLst>
          </p:cNvPr>
          <p:cNvGrpSpPr/>
          <p:nvPr/>
        </p:nvGrpSpPr>
        <p:grpSpPr>
          <a:xfrm>
            <a:off x="356119" y="5526613"/>
            <a:ext cx="427999" cy="444766"/>
            <a:chOff x="9403660" y="5322151"/>
            <a:chExt cx="427999" cy="444766"/>
          </a:xfrm>
        </p:grpSpPr>
        <p:sp>
          <p:nvSpPr>
            <p:cNvPr id="259" name="Freeform: Shape 258">
              <a:extLst>
                <a:ext uri="{FF2B5EF4-FFF2-40B4-BE49-F238E27FC236}">
                  <a16:creationId xmlns:a16="http://schemas.microsoft.com/office/drawing/2014/main" id="{23D72369-67C5-428F-AEB1-8AA616E99F3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0" name="TextBox 259">
              <a:extLst>
                <a:ext uri="{FF2B5EF4-FFF2-40B4-BE49-F238E27FC236}">
                  <a16:creationId xmlns:a16="http://schemas.microsoft.com/office/drawing/2014/main" id="{362BBFE6-8C47-424B-B9FA-0E26CAAB0D6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263" name="TextBox 262">
            <a:extLst>
              <a:ext uri="{FF2B5EF4-FFF2-40B4-BE49-F238E27FC236}">
                <a16:creationId xmlns:a16="http://schemas.microsoft.com/office/drawing/2014/main" id="{1F12078C-C32E-4D0E-876C-8DB4A8EAFCB3}"/>
              </a:ext>
            </a:extLst>
          </p:cNvPr>
          <p:cNvSpPr txBox="1"/>
          <p:nvPr/>
        </p:nvSpPr>
        <p:spPr>
          <a:xfrm>
            <a:off x="1087670" y="130811"/>
            <a:ext cx="331011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7C3245A6-8767-994F-B938-AFB13CFD84A2}"/>
              </a:ext>
            </a:extLst>
          </p:cNvPr>
          <p:cNvSpPr txBox="1"/>
          <p:nvPr/>
        </p:nvSpPr>
        <p:spPr>
          <a:xfrm>
            <a:off x="3930314" y="322942"/>
            <a:ext cx="7588395" cy="1200329"/>
          </a:xfrm>
          <a:prstGeom prst="rect">
            <a:avLst/>
          </a:prstGeom>
          <a:noFill/>
        </p:spPr>
        <p:txBody>
          <a:bodyPr wrap="square" lIns="91440" tIns="45720" rIns="91440" bIns="45720" anchor="t">
            <a:spAutoFit/>
          </a:bodyPr>
          <a:lstStyle/>
          <a:p>
            <a:r>
              <a:rPr lang="en-US" sz="2400">
                <a:latin typeface="Cavolini" panose="03000502040302020204" pitchFamily="66" charset="0"/>
                <a:cs typeface="Cavolini" panose="03000502040302020204" pitchFamily="66" charset="0"/>
              </a:rPr>
              <a:t>Using the digits 2-9 create two numbers that have </a:t>
            </a:r>
            <a:r>
              <a:rPr lang="en-US" sz="2400" b="1">
                <a:latin typeface="Cavolini" panose="03000502040302020204" pitchFamily="66" charset="0"/>
                <a:cs typeface="Cavolini" panose="03000502040302020204" pitchFamily="66" charset="0"/>
              </a:rPr>
              <a:t>a product as close as possible to 100.</a:t>
            </a:r>
            <a:r>
              <a:rPr lang="en-US" sz="2400">
                <a:latin typeface="Cavolini" panose="03000502040302020204" pitchFamily="66" charset="0"/>
                <a:cs typeface="Cavolini" panose="03000502040302020204" pitchFamily="66" charset="0"/>
              </a:rPr>
              <a:t> Use each digit only once.</a:t>
            </a:r>
            <a:endParaRPr lang="en-US" sz="2400" b="1">
              <a:latin typeface="Cavolini" panose="03000502040302020204" pitchFamily="66" charset="0"/>
              <a:cs typeface="Cavolini" panose="03000502040302020204" pitchFamily="66" charset="0"/>
            </a:endParaRPr>
          </a:p>
        </p:txBody>
      </p:sp>
      <p:sp>
        <p:nvSpPr>
          <p:cNvPr id="264" name="TextBox 263">
            <a:extLst>
              <a:ext uri="{FF2B5EF4-FFF2-40B4-BE49-F238E27FC236}">
                <a16:creationId xmlns:a16="http://schemas.microsoft.com/office/drawing/2014/main" id="{26F5E89E-B3F9-4B9C-8871-0D818D7F4E55}"/>
              </a:ext>
            </a:extLst>
          </p:cNvPr>
          <p:cNvSpPr txBox="1"/>
          <p:nvPr/>
        </p:nvSpPr>
        <p:spPr>
          <a:xfrm>
            <a:off x="1036957" y="6322027"/>
            <a:ext cx="1137831"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Use Me!</a:t>
            </a:r>
            <a:endParaRPr lang="en-CA" sz="1400" dirty="0">
              <a:solidFill>
                <a:srgbClr val="000000"/>
              </a:solidFill>
              <a:latin typeface="Cavolini" panose="03000502040302020204" pitchFamily="66" charset="0"/>
              <a:cs typeface="Cavolini" panose="03000502040302020204" pitchFamily="66" charset="0"/>
            </a:endParaRPr>
          </a:p>
        </p:txBody>
      </p:sp>
      <p:cxnSp>
        <p:nvCxnSpPr>
          <p:cNvPr id="265" name="Straight Arrow Connector 264">
            <a:extLst>
              <a:ext uri="{FF2B5EF4-FFF2-40B4-BE49-F238E27FC236}">
                <a16:creationId xmlns:a16="http://schemas.microsoft.com/office/drawing/2014/main" id="{13DFF105-76A1-4129-89E4-66837D06B404}"/>
              </a:ext>
            </a:extLst>
          </p:cNvPr>
          <p:cNvCxnSpPr>
            <a:cxnSpLocks/>
          </p:cNvCxnSpPr>
          <p:nvPr/>
        </p:nvCxnSpPr>
        <p:spPr>
          <a:xfrm flipH="1" flipV="1">
            <a:off x="1046908" y="6141771"/>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6" name="Freeform: Shape 265">
            <a:extLst>
              <a:ext uri="{FF2B5EF4-FFF2-40B4-BE49-F238E27FC236}">
                <a16:creationId xmlns:a16="http://schemas.microsoft.com/office/drawing/2014/main" id="{64C3CBF3-9E85-4836-A4E3-970DE77A17A9}"/>
              </a:ext>
            </a:extLst>
          </p:cNvPr>
          <p:cNvSpPr/>
          <p:nvPr/>
        </p:nvSpPr>
        <p:spPr>
          <a:xfrm>
            <a:off x="5731138" y="2700147"/>
            <a:ext cx="704673" cy="704674"/>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7" name="Freeform: Shape 266">
            <a:extLst>
              <a:ext uri="{FF2B5EF4-FFF2-40B4-BE49-F238E27FC236}">
                <a16:creationId xmlns:a16="http://schemas.microsoft.com/office/drawing/2014/main" id="{3A96A7E0-2A02-47D9-B886-DE27E24E2855}"/>
              </a:ext>
            </a:extLst>
          </p:cNvPr>
          <p:cNvSpPr/>
          <p:nvPr/>
        </p:nvSpPr>
        <p:spPr>
          <a:xfrm>
            <a:off x="7840914" y="2724327"/>
            <a:ext cx="704673" cy="704673"/>
          </a:xfrm>
          <a:custGeom>
            <a:avLst/>
            <a:gdLst/>
            <a:ahLst/>
            <a:cxnLst/>
            <a:rect l="0" t="0" r="0" b="0"/>
            <a:pathLst>
              <a:path w="704673" h="704673">
                <a:moveTo>
                  <a:pt x="0" y="0"/>
                </a:moveTo>
                <a:lnTo>
                  <a:pt x="704672" y="0"/>
                </a:lnTo>
                <a:lnTo>
                  <a:pt x="704672" y="704672"/>
                </a:lnTo>
                <a:lnTo>
                  <a:pt x="0" y="704672"/>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8" name="Freeform: Shape 267">
            <a:extLst>
              <a:ext uri="{FF2B5EF4-FFF2-40B4-BE49-F238E27FC236}">
                <a16:creationId xmlns:a16="http://schemas.microsoft.com/office/drawing/2014/main" id="{DE449C40-63E6-456D-A324-FD522D68C660}"/>
              </a:ext>
            </a:extLst>
          </p:cNvPr>
          <p:cNvSpPr/>
          <p:nvPr/>
        </p:nvSpPr>
        <p:spPr>
          <a:xfrm>
            <a:off x="4397784" y="2700147"/>
            <a:ext cx="704661" cy="704674"/>
          </a:xfrm>
          <a:custGeom>
            <a:avLst/>
            <a:gdLst/>
            <a:ahLst/>
            <a:cxnLst/>
            <a:rect l="0" t="0" r="0" b="0"/>
            <a:pathLst>
              <a:path w="704661" h="704674">
                <a:moveTo>
                  <a:pt x="0" y="0"/>
                </a:moveTo>
                <a:lnTo>
                  <a:pt x="704660" y="0"/>
                </a:lnTo>
                <a:lnTo>
                  <a:pt x="704660"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9" name="Freeform: Shape 268">
            <a:extLst>
              <a:ext uri="{FF2B5EF4-FFF2-40B4-BE49-F238E27FC236}">
                <a16:creationId xmlns:a16="http://schemas.microsoft.com/office/drawing/2014/main" id="{505DB845-3639-4899-B927-59EDA28BA083}"/>
              </a:ext>
            </a:extLst>
          </p:cNvPr>
          <p:cNvSpPr/>
          <p:nvPr/>
        </p:nvSpPr>
        <p:spPr>
          <a:xfrm>
            <a:off x="3491150" y="2700147"/>
            <a:ext cx="704673" cy="704674"/>
          </a:xfrm>
          <a:custGeom>
            <a:avLst/>
            <a:gdLst/>
            <a:ahLst/>
            <a:cxnLst/>
            <a:rect l="0" t="0" r="0" b="0"/>
            <a:pathLst>
              <a:path w="704673" h="704674">
                <a:moveTo>
                  <a:pt x="0" y="0"/>
                </a:moveTo>
                <a:lnTo>
                  <a:pt x="704672" y="0"/>
                </a:lnTo>
                <a:lnTo>
                  <a:pt x="704672" y="704673"/>
                </a:lnTo>
                <a:lnTo>
                  <a:pt x="0" y="704673"/>
                </a:lnTo>
                <a:close/>
              </a:path>
            </a:pathLst>
          </a:custGeom>
          <a:solidFill>
            <a:srgbClr val="FFFFFF"/>
          </a:solidFill>
          <a:ln w="38100" cap="flat" cmpd="sng" algn="ctr">
            <a:solidFill>
              <a:srgbClr val="434343"/>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0" name="TextBox 269">
            <a:extLst>
              <a:ext uri="{FF2B5EF4-FFF2-40B4-BE49-F238E27FC236}">
                <a16:creationId xmlns:a16="http://schemas.microsoft.com/office/drawing/2014/main" id="{784147FC-7E23-486D-92CB-CF680DED7C01}"/>
              </a:ext>
            </a:extLst>
          </p:cNvPr>
          <p:cNvSpPr txBox="1"/>
          <p:nvPr/>
        </p:nvSpPr>
        <p:spPr>
          <a:xfrm>
            <a:off x="5201588" y="2472321"/>
            <a:ext cx="3769417" cy="1200329"/>
          </a:xfrm>
          <a:prstGeom prst="rect">
            <a:avLst/>
          </a:prstGeom>
          <a:noFill/>
        </p:spPr>
        <p:txBody>
          <a:bodyPr wrap="square">
            <a:spAutoFit/>
          </a:bodyPr>
          <a:lstStyle/>
          <a:p>
            <a:r>
              <a:rPr lang="en-CA" sz="7200" dirty="0">
                <a:solidFill>
                  <a:srgbClr val="000000"/>
                </a:solidFill>
                <a:latin typeface="Cavolini" panose="03000502040302020204" pitchFamily="66" charset="0"/>
                <a:cs typeface="Cavolini" panose="03000502040302020204" pitchFamily="66" charset="0"/>
              </a:rPr>
              <a:t>.    x</a:t>
            </a:r>
          </a:p>
        </p:txBody>
      </p:sp>
    </p:spTree>
    <p:extLst>
      <p:ext uri="{BB962C8B-B14F-4D97-AF65-F5344CB8AC3E}">
        <p14:creationId xmlns:p14="http://schemas.microsoft.com/office/powerpoint/2010/main" val="1444871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2"/>
          </a:solidFill>
          <a:ln w="28575">
            <a:solidFill>
              <a:srgbClr val="C55A1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653107"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3044608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2"/>
          </a:solidFill>
          <a:ln w="28575">
            <a:solidFill>
              <a:schemeClr val="accent2">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E025565E-FA9E-48F7-AC0F-3DD44B6BA0D4}"/>
              </a:ext>
            </a:extLst>
          </p:cNvPr>
          <p:cNvGrpSpPr/>
          <p:nvPr/>
        </p:nvGrpSpPr>
        <p:grpSpPr>
          <a:xfrm>
            <a:off x="1610888" y="1837725"/>
            <a:ext cx="9015218" cy="3182550"/>
            <a:chOff x="602917" y="1101584"/>
            <a:chExt cx="9015218" cy="3182550"/>
          </a:xfrm>
          <a:solidFill>
            <a:schemeClr val="accent2"/>
          </a:solidFill>
        </p:grpSpPr>
        <p:sp>
          <p:nvSpPr>
            <p:cNvPr id="6" name="Freeform: Shape 5">
              <a:extLst>
                <a:ext uri="{FF2B5EF4-FFF2-40B4-BE49-F238E27FC236}">
                  <a16:creationId xmlns:a16="http://schemas.microsoft.com/office/drawing/2014/main" id="{04603D0C-12E4-4897-AB37-2E6FDE111EB3}"/>
                </a:ext>
              </a:extLst>
            </p:cNvPr>
            <p:cNvSpPr/>
            <p:nvPr/>
          </p:nvSpPr>
          <p:spPr>
            <a:xfrm>
              <a:off x="602917" y="1101584"/>
              <a:ext cx="9015218" cy="3182550"/>
            </a:xfrm>
            <a:custGeom>
              <a:avLst/>
              <a:gdLst/>
              <a:ahLst/>
              <a:cxnLst/>
              <a:rect l="0" t="0" r="0" b="0"/>
              <a:pathLst>
                <a:path w="9015218" h="3182550">
                  <a:moveTo>
                    <a:pt x="0" y="0"/>
                  </a:moveTo>
                  <a:lnTo>
                    <a:pt x="9015217" y="0"/>
                  </a:lnTo>
                  <a:lnTo>
                    <a:pt x="9015217" y="3182549"/>
                  </a:lnTo>
                  <a:lnTo>
                    <a:pt x="0" y="3182549"/>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2012AF1A-1EB0-4D27-A81E-136EE64D1935}"/>
                </a:ext>
              </a:extLst>
            </p:cNvPr>
            <p:cNvSpPr txBox="1"/>
            <p:nvPr/>
          </p:nvSpPr>
          <p:spPr>
            <a:xfrm>
              <a:off x="863040" y="1807157"/>
              <a:ext cx="8494970" cy="1754326"/>
            </a:xfrm>
            <a:prstGeom prst="rect">
              <a:avLst/>
            </a:prstGeom>
            <a:grpFill/>
          </p:spPr>
          <p:txBody>
            <a:bodyPr vert="horz" wrap="square" rtlCol="0">
              <a:spAutoFit/>
            </a:bodyPr>
            <a:lstStyle/>
            <a:p>
              <a:r>
                <a:rPr lang="en-US" sz="2700">
                  <a:solidFill>
                    <a:srgbClr val="FFFFFF"/>
                  </a:solidFill>
                  <a:latin typeface="Cavolini" panose="03000502040302020204" pitchFamily="66" charset="0"/>
                  <a:cs typeface="Cavolini" panose="03000502040302020204" pitchFamily="66" charset="0"/>
                </a:rPr>
                <a:t>Find an example of multiplying decimals by whole numbers around your house. </a:t>
              </a:r>
            </a:p>
            <a:p>
              <a:r>
                <a:rPr lang="en-US" sz="2700">
                  <a:solidFill>
                    <a:srgbClr val="FFFFFF"/>
                  </a:solidFill>
                  <a:latin typeface="Cavolini" panose="03000502040302020204" pitchFamily="66" charset="0"/>
                  <a:cs typeface="Cavolini" panose="03000502040302020204" pitchFamily="66" charset="0"/>
                </a:rPr>
                <a:t>Take a picture of your example as well as your calculations.</a:t>
              </a:r>
              <a:endParaRPr lang="en-CA" sz="2700">
                <a:solidFill>
                  <a:srgbClr val="FFFFFF"/>
                </a:solidFill>
                <a:latin typeface="Cavolini" panose="03000502040302020204" pitchFamily="66" charset="0"/>
                <a:cs typeface="Cavolini" panose="03000502040302020204" pitchFamily="66" charset="0"/>
              </a:endParaRPr>
            </a:p>
          </p:txBody>
        </p:sp>
      </p:grpSp>
      <p:pic>
        <p:nvPicPr>
          <p:cNvPr id="1026" name="Picture 2">
            <a:extLst>
              <a:ext uri="{FF2B5EF4-FFF2-40B4-BE49-F238E27FC236}">
                <a16:creationId xmlns:a16="http://schemas.microsoft.com/office/drawing/2014/main" id="{4831A6B7-1D93-45BE-B44A-134813DE5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624" y="4580843"/>
            <a:ext cx="1708963" cy="1145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A9A113C7-9284-4DBF-8F55-2DDF4510A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6289" y="291032"/>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a:extLst>
              <a:ext uri="{FF2B5EF4-FFF2-40B4-BE49-F238E27FC236}">
                <a16:creationId xmlns:a16="http://schemas.microsoft.com/office/drawing/2014/main" id="{308E3EB4-9F83-42F2-A8E0-D45A753DC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8654" y="393499"/>
            <a:ext cx="689177" cy="50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22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2"/>
          </a:solidFill>
          <a:ln w="28575">
            <a:solidFill>
              <a:srgbClr val="C55A1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423070"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849609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541337" y="1090575"/>
            <a:ext cx="4327107"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chemeClr val="accent4"/>
                </a:solidFill>
                <a:latin typeface="Montserrat" panose="020B0604020202020204" charset="0"/>
              </a:rPr>
              <a:t>Lesson 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519056" y="1773895"/>
            <a:ext cx="10473334" cy="5262980"/>
          </a:xfrm>
          <a:prstGeom prst="rect">
            <a:avLst/>
          </a:prstGeom>
          <a:noFill/>
        </p:spPr>
        <p:txBody>
          <a:bodyPr wrap="square" lIns="91440" tIns="45720" rIns="91440" bIns="45720" anchor="t">
            <a:spAutoFit/>
          </a:bodyPr>
          <a:lstStyle/>
          <a:p>
            <a:r>
              <a:rPr lang="en-US" sz="1600" dirty="0">
                <a:solidFill>
                  <a:srgbClr val="282828"/>
                </a:solidFill>
                <a:latin typeface="Comic Sans MS - 18"/>
              </a:rPr>
              <a:t>This set of slides is designed to be a guided lesson.</a:t>
            </a:r>
          </a:p>
          <a:p>
            <a:pPr marL="742950" lvl="1" indent="-285750">
              <a:buFont typeface="Arial"/>
              <a:buChar char="•"/>
            </a:pPr>
            <a:r>
              <a:rPr lang="en-US" sz="1600" dirty="0">
                <a:solidFill>
                  <a:srgbClr val="282828"/>
                </a:solidFill>
                <a:latin typeface="Comic Sans MS - 18"/>
              </a:rPr>
              <a:t>Get Ready:  A routine called Image Talk</a:t>
            </a:r>
          </a:p>
          <a:p>
            <a:pPr marL="742950" lvl="1" indent="-285750">
              <a:buFont typeface="Arial"/>
              <a:buChar char="•"/>
            </a:pPr>
            <a:r>
              <a:rPr lang="en-US" sz="1600" dirty="0">
                <a:solidFill>
                  <a:srgbClr val="282828"/>
                </a:solidFill>
                <a:latin typeface="Comic Sans MS - 18"/>
              </a:rPr>
              <a:t>Work it out: Variety of Open Middle tasks</a:t>
            </a:r>
          </a:p>
          <a:p>
            <a:pPr marL="742950" lvl="1" indent="-285750">
              <a:buFont typeface="Arial"/>
              <a:buChar char="•"/>
            </a:pPr>
            <a:r>
              <a:rPr lang="en-US" sz="1600" dirty="0">
                <a:solidFill>
                  <a:srgbClr val="282828"/>
                </a:solidFill>
                <a:latin typeface="Comic Sans MS - 18"/>
              </a:rPr>
              <a:t>Look back: Self-reflection prompt</a:t>
            </a:r>
          </a:p>
          <a:p>
            <a:endParaRPr lang="en-US" sz="1600" dirty="0">
              <a:solidFill>
                <a:srgbClr val="282828"/>
              </a:solidFill>
              <a:latin typeface="Comic Sans MS - 18"/>
            </a:endParaRPr>
          </a:p>
          <a:p>
            <a:r>
              <a:rPr lang="en-US" sz="1600" dirty="0">
                <a:solidFill>
                  <a:srgbClr val="282828"/>
                </a:solidFill>
                <a:latin typeface="Comic Sans MS - 18"/>
              </a:rPr>
              <a:t>The first part of this learning experience is designed as a student paced experience starting with a whole class talk that should encourage and allow you to explore fractions using visuals. Next, students have the choice of working through a task (in small groups if possible) or watching a video before moving on to the next task. Having a discussion between tasks will allow the teacher to ensure students were able to understand what they are learning.</a:t>
            </a:r>
          </a:p>
          <a:p>
            <a:endParaRPr lang="en-CA" sz="1600" dirty="0">
              <a:solidFill>
                <a:srgbClr val="282828"/>
              </a:solidFill>
              <a:latin typeface="Comic Sans MS - 18"/>
            </a:endParaRPr>
          </a:p>
          <a:p>
            <a:r>
              <a:rPr lang="en-US" sz="1600" dirty="0">
                <a:solidFill>
                  <a:srgbClr val="282828"/>
                </a:solidFill>
                <a:latin typeface="Comic Sans MS - 18"/>
              </a:rPr>
              <a:t>Student slides should be duplicated if working synchronously to allow them to work on tasks individually while they discuss their findings with peers. This allows students to have think time in their own workspace. </a:t>
            </a:r>
          </a:p>
          <a:p>
            <a:endParaRPr lang="en-CA" sz="1600" dirty="0">
              <a:solidFill>
                <a:srgbClr val="282828"/>
              </a:solidFill>
              <a:latin typeface="Comic Sans MS - 18"/>
            </a:endParaRPr>
          </a:p>
          <a:p>
            <a:r>
              <a:rPr lang="en-US" sz="1600" dirty="0">
                <a:solidFill>
                  <a:srgbClr val="282828"/>
                </a:solidFill>
                <a:latin typeface="Comic Sans MS - 18"/>
              </a:rPr>
              <a:t>Alternatively, slides can be used to work through in groups if your platform allows. </a:t>
            </a:r>
          </a:p>
          <a:p>
            <a:endParaRPr lang="en-US" sz="1600" dirty="0">
              <a:solidFill>
                <a:srgbClr val="282828"/>
              </a:solidFill>
              <a:latin typeface="Comic Sans MS - 18"/>
            </a:endParaRPr>
          </a:p>
          <a:p>
            <a:r>
              <a:rPr lang="en-US" sz="1600" dirty="0">
                <a:solidFill>
                  <a:srgbClr val="282828"/>
                </a:solidFill>
                <a:latin typeface="Comic Sans MS - 18"/>
              </a:rPr>
              <a:t>The learning experience can be completed asynchronously but is best implemented synchronously with a teacher. Teachers can edit/delete slides before uploading for students to work on to best suit the needs of the students engaging in the material. This learning experience may need to be taught over two days to ensure the students can develop a deep level conceptual understanding.</a:t>
            </a:r>
          </a:p>
          <a:p>
            <a:endParaRPr lang="en-CA" sz="1600" dirty="0">
              <a:solidFill>
                <a:srgbClr val="000000"/>
              </a:solidFill>
              <a:latin typeface="Comic Sans MS - 18"/>
            </a:endParaRPr>
          </a:p>
        </p:txBody>
      </p:sp>
      <p:sp>
        <p:nvSpPr>
          <p:cNvPr id="6" name="Round Diagonal Corner Rectangle 2">
            <a:extLst>
              <a:ext uri="{FF2B5EF4-FFF2-40B4-BE49-F238E27FC236}">
                <a16:creationId xmlns:a16="http://schemas.microsoft.com/office/drawing/2014/main" id="{08BACFB5-2EFE-4C66-9EF4-B116C1D52279}"/>
              </a:ext>
            </a:extLst>
          </p:cNvPr>
          <p:cNvSpPr/>
          <p:nvPr/>
        </p:nvSpPr>
        <p:spPr>
          <a:xfrm>
            <a:off x="97044" y="125104"/>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ound Diagonal Corner Rectangle 6">
            <a:extLst>
              <a:ext uri="{FF2B5EF4-FFF2-40B4-BE49-F238E27FC236}">
                <a16:creationId xmlns:a16="http://schemas.microsoft.com/office/drawing/2014/main" id="{F50EAA7C-399D-824D-BF84-A8D7C4CA9023}"/>
              </a:ext>
            </a:extLst>
          </p:cNvPr>
          <p:cNvSpPr/>
          <p:nvPr/>
        </p:nvSpPr>
        <p:spPr>
          <a:xfrm>
            <a:off x="612226" y="341474"/>
            <a:ext cx="3665509" cy="707887"/>
          </a:xfrm>
          <a:prstGeom prst="round2Diag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Visual Connections</a:t>
            </a:r>
          </a:p>
        </p:txBody>
      </p:sp>
      <p:sp>
        <p:nvSpPr>
          <p:cNvPr id="8" name="12-Point Star 7"/>
          <p:cNvSpPr/>
          <p:nvPr/>
        </p:nvSpPr>
        <p:spPr>
          <a:xfrm rot="925619">
            <a:off x="8667391" y="490157"/>
            <a:ext cx="2707167" cy="1904922"/>
          </a:xfrm>
          <a:prstGeom prst="star12">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282828"/>
                </a:solidFill>
                <a:latin typeface="Comic Sans MS - 18"/>
              </a:rPr>
              <a:t>Teacher notes are available on each slide to assist with implementation of the lesson.</a:t>
            </a:r>
          </a:p>
        </p:txBody>
      </p:sp>
    </p:spTree>
    <p:extLst>
      <p:ext uri="{BB962C8B-B14F-4D97-AF65-F5344CB8AC3E}">
        <p14:creationId xmlns:p14="http://schemas.microsoft.com/office/powerpoint/2010/main" val="2333309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61665"/>
          </a:xfrm>
          <a:prstGeom prst="rect">
            <a:avLst/>
          </a:prstGeom>
          <a:solidFill>
            <a:srgbClr val="FFC001"/>
          </a:solidFill>
          <a:ln w="28575">
            <a:solidFill>
              <a:schemeClr val="accent4">
                <a:lumMod val="75000"/>
              </a:schemeClr>
            </a:solidFill>
          </a:ln>
        </p:spPr>
        <p:txBody>
          <a:bodyPr wrap="square" lIns="91440" tIns="45720" rIns="91440" bIns="45720" rtlCol="0" anchor="t">
            <a:spAutoFit/>
          </a:bodyPr>
          <a:lstStyle/>
          <a:p>
            <a:pPr algn="ctr"/>
            <a:r>
              <a:rPr lang="en-US" sz="2400">
                <a:solidFill>
                  <a:schemeClr val="bg1"/>
                </a:solidFill>
                <a:latin typeface="Cavolini" panose="03000502040302020204" pitchFamily="66" charset="0"/>
                <a:cs typeface="Cavolini" panose="03000502040302020204" pitchFamily="66" charset="0"/>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61665"/>
          </a:xfrm>
          <a:prstGeom prst="rect">
            <a:avLst/>
          </a:prstGeom>
          <a:solidFill>
            <a:srgbClr val="FFC001"/>
          </a:solidFill>
          <a:ln w="28575">
            <a:solidFill>
              <a:schemeClr val="accent4">
                <a:lumMod val="75000"/>
              </a:schemeClr>
            </a:solidFill>
          </a:ln>
        </p:spPr>
        <p:txBody>
          <a:bodyPr wrap="square" lIns="91440" tIns="45720" rIns="91440" bIns="45720" rtlCol="0" anchor="t">
            <a:spAutoFit/>
          </a:bodyPr>
          <a:lstStyle/>
          <a:p>
            <a:pPr algn="ctr"/>
            <a:r>
              <a:rPr lang="en-US" sz="2400" dirty="0">
                <a:solidFill>
                  <a:schemeClr val="bg1"/>
                </a:solidFill>
                <a:latin typeface="Cavolini" panose="03000502040302020204" pitchFamily="66" charset="0"/>
                <a:cs typeface="Cavolini" panose="03000502040302020204" pitchFamily="66" charset="0"/>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61665"/>
          </a:xfrm>
          <a:prstGeom prst="rect">
            <a:avLst/>
          </a:prstGeom>
          <a:solidFill>
            <a:srgbClr val="FFC001"/>
          </a:solidFill>
          <a:ln w="28575">
            <a:solidFill>
              <a:schemeClr val="accent4">
                <a:lumMod val="75000"/>
              </a:schemeClr>
            </a:solidFill>
          </a:ln>
        </p:spPr>
        <p:txBody>
          <a:bodyPr wrap="square" lIns="91440" tIns="45720" rIns="91440" bIns="45720" rtlCol="0" anchor="t">
            <a:spAutoFit/>
          </a:bodyPr>
          <a:lstStyle/>
          <a:p>
            <a:pPr algn="ctr"/>
            <a:r>
              <a:rPr lang="en-US" sz="2400">
                <a:solidFill>
                  <a:schemeClr val="bg1"/>
                </a:solidFill>
                <a:latin typeface="Cavolini" panose="03000502040302020204" pitchFamily="66" charset="0"/>
                <a:cs typeface="Cavolini" panose="03000502040302020204" pitchFamily="66" charset="0"/>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2513910"/>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4041236"/>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2629221"/>
            <a:ext cx="1761504"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4041236"/>
            <a:ext cx="1520083"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10580" y="3478753"/>
            <a:ext cx="1034052" cy="461665"/>
          </a:xfrm>
          <a:prstGeom prst="rect">
            <a:avLst/>
          </a:prstGeom>
          <a:noFill/>
        </p:spPr>
        <p:txBody>
          <a:bodyPr wrap="square" rtlCol="0">
            <a:spAutoFit/>
          </a:bodyPr>
          <a:lstStyle/>
          <a:p>
            <a:r>
              <a:rPr lang="en-US" sz="2400" dirty="0">
                <a:solidFill>
                  <a:schemeClr val="bg2">
                    <a:lumMod val="50000"/>
                  </a:schemeClr>
                </a:solidFill>
                <a:latin typeface="Cavolini" panose="03000502040302020204" pitchFamily="66" charset="0"/>
                <a:cs typeface="Cavolini" panose="03000502040302020204" pitchFamily="66" charset="0"/>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3633690"/>
            <a:ext cx="2915605" cy="584775"/>
          </a:xfrm>
          <a:prstGeom prst="rect">
            <a:avLst/>
          </a:prstGeom>
          <a:noFill/>
        </p:spPr>
        <p:txBody>
          <a:bodyPr wrap="square" rtlCol="0" anchor="ctr">
            <a:spAutoFit/>
          </a:bodyPr>
          <a:lstStyle/>
          <a:p>
            <a:pPr algn="ctr"/>
            <a:r>
              <a:rPr lang="en-US" sz="3200">
                <a:latin typeface="Cavolini" panose="03000502040302020204" pitchFamily="66" charset="0"/>
                <a:cs typeface="Cavolini" panose="03000502040302020204" pitchFamily="66" charset="0"/>
              </a:rPr>
              <a:t>Tiled Area</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638197" y="2218969"/>
            <a:ext cx="2915605" cy="954107"/>
          </a:xfrm>
          <a:prstGeom prst="rect">
            <a:avLst/>
          </a:prstGeom>
          <a:noFill/>
        </p:spPr>
        <p:txBody>
          <a:bodyPr wrap="square" rtlCol="0" anchor="ctr">
            <a:spAutoFit/>
          </a:bodyPr>
          <a:lstStyle/>
          <a:p>
            <a:pPr algn="ctr"/>
            <a:r>
              <a:rPr lang="en-US" sz="2800">
                <a:latin typeface="Cavolini" panose="03000502040302020204" pitchFamily="66" charset="0"/>
                <a:cs typeface="Cavolini" panose="03000502040302020204" pitchFamily="66" charset="0"/>
              </a:rPr>
              <a:t>Fraction Grids</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panose="03000502040302020204" pitchFamily="66" charset="0"/>
                <a:cs typeface="Cavolini" panose="03000502040302020204" pitchFamily="66" charset="0"/>
              </a:rPr>
              <a:t>Visual Connections</a:t>
            </a:r>
          </a:p>
        </p:txBody>
      </p:sp>
      <p:sp>
        <p:nvSpPr>
          <p:cNvPr id="25" name="TextBox 24">
            <a:extLst>
              <a:ext uri="{FF2B5EF4-FFF2-40B4-BE49-F238E27FC236}">
                <a16:creationId xmlns:a16="http://schemas.microsoft.com/office/drawing/2014/main" id="{9D0C7BC8-86E6-8B4F-9A6F-1B03356F2B25}"/>
              </a:ext>
            </a:extLst>
          </p:cNvPr>
          <p:cNvSpPr txBox="1"/>
          <p:nvPr/>
        </p:nvSpPr>
        <p:spPr>
          <a:xfrm>
            <a:off x="4683345" y="3637881"/>
            <a:ext cx="2915605" cy="1815882"/>
          </a:xfrm>
          <a:prstGeom prst="rect">
            <a:avLst/>
          </a:prstGeom>
          <a:noFill/>
        </p:spPr>
        <p:txBody>
          <a:bodyPr wrap="square" rtlCol="0" anchor="ctr">
            <a:spAutoFit/>
          </a:bodyPr>
          <a:lstStyle/>
          <a:p>
            <a:pPr algn="ctr"/>
            <a:r>
              <a:rPr lang="en-US" sz="2800">
                <a:latin typeface="Cavolini" panose="03000502040302020204" pitchFamily="66" charset="0"/>
                <a:cs typeface="Cavolini" panose="03000502040302020204" pitchFamily="66" charset="0"/>
              </a:rPr>
              <a:t>Mixed Number to an Improper Fraction</a:t>
            </a:r>
          </a:p>
        </p:txBody>
      </p:sp>
    </p:spTree>
    <p:extLst>
      <p:ext uri="{BB962C8B-B14F-4D97-AF65-F5344CB8AC3E}">
        <p14:creationId xmlns:p14="http://schemas.microsoft.com/office/powerpoint/2010/main" val="1463206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7" name="Picture 6">
            <a:extLst>
              <a:ext uri="{FF2B5EF4-FFF2-40B4-BE49-F238E27FC236}">
                <a16:creationId xmlns:a16="http://schemas.microsoft.com/office/drawing/2014/main" id="{7A46054F-32F4-43B0-8CAA-E26C54889B3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843912" y="712469"/>
            <a:ext cx="6311130" cy="5433060"/>
          </a:xfrm>
          <a:prstGeom prst="rect">
            <a:avLst/>
          </a:prstGeom>
          <a:solidFill>
            <a:scrgbClr r="0" g="0" b="0">
              <a:alpha val="0"/>
            </a:scrgbClr>
          </a:solidFill>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54573"/>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3650441" y="293761"/>
            <a:ext cx="3914998" cy="707886"/>
          </a:xfrm>
          <a:prstGeom prst="rect">
            <a:avLst/>
          </a:prstGeom>
          <a:noFill/>
        </p:spPr>
        <p:txBody>
          <a:bodyPr wrap="square" rtlCol="0">
            <a:spAutoFit/>
          </a:bodyPr>
          <a:lstStyle/>
          <a:p>
            <a:pPr algn="ctr"/>
            <a:r>
              <a:rPr lang="en-US" sz="4000" b="1">
                <a:latin typeface="Cavolini" panose="03000502040302020204" pitchFamily="66" charset="0"/>
                <a:cs typeface="Cavolini" panose="03000502040302020204" pitchFamily="66" charset="0"/>
              </a:rPr>
              <a:t>Tiled Area</a:t>
            </a:r>
          </a:p>
        </p:txBody>
      </p:sp>
      <p:sp>
        <p:nvSpPr>
          <p:cNvPr id="11" name="TextBox 10">
            <a:extLst>
              <a:ext uri="{FF2B5EF4-FFF2-40B4-BE49-F238E27FC236}">
                <a16:creationId xmlns:a16="http://schemas.microsoft.com/office/drawing/2014/main" id="{7D1CABDB-4E42-48A6-B5FC-A62CFC830BAF}"/>
              </a:ext>
            </a:extLst>
          </p:cNvPr>
          <p:cNvSpPr txBox="1"/>
          <p:nvPr/>
        </p:nvSpPr>
        <p:spPr>
          <a:xfrm>
            <a:off x="928914" y="1536173"/>
            <a:ext cx="3914998" cy="3785652"/>
          </a:xfrm>
          <a:prstGeom prst="rect">
            <a:avLst/>
          </a:prstGeom>
          <a:noFill/>
        </p:spPr>
        <p:txBody>
          <a:bodyPr wrap="square">
            <a:spAutoFit/>
          </a:bodyPr>
          <a:lstStyle/>
          <a:p>
            <a:r>
              <a:rPr lang="en-US" sz="2400" dirty="0">
                <a:latin typeface="Cavolini" panose="03000502040302020204" pitchFamily="66" charset="0"/>
                <a:cs typeface="Cavolini" panose="03000502040302020204" pitchFamily="66" charset="0"/>
              </a:rPr>
              <a:t>If the little blue square is worth 1, what is the value of the other </a:t>
            </a:r>
            <a:r>
              <a:rPr lang="en-US" sz="2400" dirty="0" err="1">
                <a:latin typeface="Cavolini" panose="03000502040302020204" pitchFamily="66" charset="0"/>
                <a:cs typeface="Cavolini" panose="03000502040302020204" pitchFamily="66" charset="0"/>
              </a:rPr>
              <a:t>coloured</a:t>
            </a:r>
            <a:r>
              <a:rPr lang="en-US" sz="2400" dirty="0">
                <a:latin typeface="Cavolini" panose="03000502040302020204" pitchFamily="66" charset="0"/>
                <a:cs typeface="Cavolini" panose="03000502040302020204" pitchFamily="66" charset="0"/>
              </a:rPr>
              <a:t> areas?</a:t>
            </a:r>
          </a:p>
          <a:p>
            <a:endParaRPr lang="en-US" sz="2400" dirty="0">
              <a:latin typeface="Cavolini" panose="03000502040302020204" pitchFamily="66" charset="0"/>
              <a:cs typeface="Cavolini" panose="03000502040302020204" pitchFamily="66" charset="0"/>
            </a:endParaRPr>
          </a:p>
          <a:p>
            <a:r>
              <a:rPr lang="en-US" sz="2400" dirty="0">
                <a:latin typeface="Cavolini" panose="03000502040302020204" pitchFamily="66" charset="0"/>
                <a:cs typeface="Cavolini" panose="03000502040302020204" pitchFamily="66" charset="0"/>
              </a:rPr>
              <a:t>What if the large blue square is 1, what is the value of the other </a:t>
            </a:r>
            <a:r>
              <a:rPr lang="en-US" sz="2400" dirty="0" err="1">
                <a:latin typeface="Cavolini" panose="03000502040302020204" pitchFamily="66" charset="0"/>
                <a:cs typeface="Cavolini" panose="03000502040302020204" pitchFamily="66" charset="0"/>
              </a:rPr>
              <a:t>coloured</a:t>
            </a:r>
            <a:r>
              <a:rPr lang="en-US" sz="2400" dirty="0">
                <a:latin typeface="Cavolini" panose="03000502040302020204" pitchFamily="66" charset="0"/>
                <a:cs typeface="Cavolini" panose="03000502040302020204" pitchFamily="66" charset="0"/>
              </a:rPr>
              <a:t> areas?</a:t>
            </a:r>
          </a:p>
        </p:txBody>
      </p:sp>
    </p:spTree>
    <p:extLst>
      <p:ext uri="{BB962C8B-B14F-4D97-AF65-F5344CB8AC3E}">
        <p14:creationId xmlns:p14="http://schemas.microsoft.com/office/powerpoint/2010/main" val="2783308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p>
        </p:txBody>
      </p:sp>
      <p:sp>
        <p:nvSpPr>
          <p:cNvPr id="2" name="TextBox 1">
            <a:extLst>
              <a:ext uri="{FF2B5EF4-FFF2-40B4-BE49-F238E27FC236}">
                <a16:creationId xmlns:a16="http://schemas.microsoft.com/office/drawing/2014/main" id="{E6B94F75-5F96-464F-9D51-B54333A838D1}"/>
              </a:ext>
            </a:extLst>
          </p:cNvPr>
          <p:cNvSpPr txBox="1"/>
          <p:nvPr/>
        </p:nvSpPr>
        <p:spPr>
          <a:xfrm>
            <a:off x="3650441" y="293761"/>
            <a:ext cx="3914998" cy="707886"/>
          </a:xfrm>
          <a:prstGeom prst="rect">
            <a:avLst/>
          </a:prstGeom>
          <a:noFill/>
        </p:spPr>
        <p:txBody>
          <a:bodyPr wrap="square" rtlCol="0">
            <a:spAutoFit/>
          </a:bodyPr>
          <a:lstStyle/>
          <a:p>
            <a:pPr algn="ctr"/>
            <a:r>
              <a:rPr lang="en-US" sz="4000" b="1">
                <a:latin typeface="Cavolini" panose="03000502040302020204" pitchFamily="66" charset="0"/>
                <a:cs typeface="Cavolini" panose="03000502040302020204" pitchFamily="66" charset="0"/>
              </a:rPr>
              <a:t>Tiled Area</a:t>
            </a:r>
          </a:p>
        </p:txBody>
      </p:sp>
      <p:sp>
        <p:nvSpPr>
          <p:cNvPr id="11" name="TextBox 10">
            <a:extLst>
              <a:ext uri="{FF2B5EF4-FFF2-40B4-BE49-F238E27FC236}">
                <a16:creationId xmlns:a16="http://schemas.microsoft.com/office/drawing/2014/main" id="{7D1CABDB-4E42-48A6-B5FC-A62CFC830BAF}"/>
              </a:ext>
            </a:extLst>
          </p:cNvPr>
          <p:cNvSpPr txBox="1"/>
          <p:nvPr/>
        </p:nvSpPr>
        <p:spPr>
          <a:xfrm>
            <a:off x="618742" y="1322503"/>
            <a:ext cx="10601193" cy="923330"/>
          </a:xfrm>
          <a:prstGeom prst="rect">
            <a:avLst/>
          </a:prstGeom>
          <a:noFill/>
        </p:spPr>
        <p:txBody>
          <a:bodyPr wrap="square">
            <a:spAutoFit/>
          </a:bodyPr>
          <a:lstStyle/>
          <a:p>
            <a:r>
              <a:rPr lang="en-US" sz="1800" dirty="0">
                <a:latin typeface="Cavolini" panose="03000502040302020204" pitchFamily="66" charset="0"/>
                <a:cs typeface="Cavolini" panose="03000502040302020204" pitchFamily="66" charset="0"/>
              </a:rPr>
              <a:t>If the little blue square is worth 1, what is the value of the other </a:t>
            </a:r>
            <a:r>
              <a:rPr lang="en-US" sz="1800" dirty="0" err="1">
                <a:latin typeface="Cavolini" panose="03000502040302020204" pitchFamily="66" charset="0"/>
                <a:cs typeface="Cavolini" panose="03000502040302020204" pitchFamily="66" charset="0"/>
              </a:rPr>
              <a:t>coloured</a:t>
            </a:r>
            <a:r>
              <a:rPr lang="en-US" sz="1800" dirty="0">
                <a:latin typeface="Cavolini" panose="03000502040302020204" pitchFamily="66" charset="0"/>
                <a:cs typeface="Cavolini" panose="03000502040302020204" pitchFamily="66" charset="0"/>
              </a:rPr>
              <a:t> areas?</a:t>
            </a:r>
          </a:p>
          <a:p>
            <a:endParaRPr lang="en-US" sz="1800" dirty="0">
              <a:latin typeface="Cavolini" panose="03000502040302020204" pitchFamily="66" charset="0"/>
              <a:cs typeface="Cavolini" panose="03000502040302020204" pitchFamily="66" charset="0"/>
            </a:endParaRPr>
          </a:p>
          <a:p>
            <a:r>
              <a:rPr lang="en-US" sz="1800" dirty="0">
                <a:latin typeface="Cavolini" panose="03000502040302020204" pitchFamily="66" charset="0"/>
                <a:cs typeface="Cavolini" panose="03000502040302020204" pitchFamily="66" charset="0"/>
              </a:rPr>
              <a:t>What if the large blue square is 1, what is the value of the other </a:t>
            </a:r>
            <a:r>
              <a:rPr lang="en-US" sz="1800" dirty="0" err="1">
                <a:latin typeface="Cavolini" panose="03000502040302020204" pitchFamily="66" charset="0"/>
                <a:cs typeface="Cavolini" panose="03000502040302020204" pitchFamily="66" charset="0"/>
              </a:rPr>
              <a:t>coloured</a:t>
            </a:r>
            <a:r>
              <a:rPr lang="en-US" sz="1800" dirty="0">
                <a:latin typeface="Cavolini" panose="03000502040302020204" pitchFamily="66" charset="0"/>
                <a:cs typeface="Cavolini" panose="03000502040302020204" pitchFamily="66" charset="0"/>
              </a:rPr>
              <a:t> areas?</a:t>
            </a:r>
          </a:p>
        </p:txBody>
      </p:sp>
      <p:pic>
        <p:nvPicPr>
          <p:cNvPr id="13" name="Picture 12">
            <a:extLst>
              <a:ext uri="{FF2B5EF4-FFF2-40B4-BE49-F238E27FC236}">
                <a16:creationId xmlns:a16="http://schemas.microsoft.com/office/drawing/2014/main" id="{7AC47FD4-DEAA-4D49-BB0E-290BE5C1439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113099" y="3482657"/>
            <a:ext cx="2063734" cy="1776606"/>
          </a:xfrm>
          <a:prstGeom prst="rect">
            <a:avLst/>
          </a:prstGeom>
          <a:solidFill>
            <a:scrgbClr r="0" g="0" b="0">
              <a:alpha val="0"/>
            </a:scrgbClr>
          </a:solidFill>
        </p:spPr>
      </p:pic>
      <p:pic>
        <p:nvPicPr>
          <p:cNvPr id="14" name="Picture 13">
            <a:extLst>
              <a:ext uri="{FF2B5EF4-FFF2-40B4-BE49-F238E27FC236}">
                <a16:creationId xmlns:a16="http://schemas.microsoft.com/office/drawing/2014/main" id="{495DCE8A-1485-4E2A-91EA-8426054145A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469401" y="3482656"/>
            <a:ext cx="2063734" cy="1776606"/>
          </a:xfrm>
          <a:prstGeom prst="rect">
            <a:avLst/>
          </a:prstGeom>
          <a:solidFill>
            <a:scrgbClr r="0" g="0" b="0">
              <a:alpha val="0"/>
            </a:scrgbClr>
          </a:solidFill>
        </p:spPr>
      </p:pic>
      <p:pic>
        <p:nvPicPr>
          <p:cNvPr id="15" name="Picture 14">
            <a:extLst>
              <a:ext uri="{FF2B5EF4-FFF2-40B4-BE49-F238E27FC236}">
                <a16:creationId xmlns:a16="http://schemas.microsoft.com/office/drawing/2014/main" id="{1B088B24-89C0-4E2C-8104-1CAF829BD0A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71181" y="3600364"/>
            <a:ext cx="2063734" cy="1776606"/>
          </a:xfrm>
          <a:prstGeom prst="rect">
            <a:avLst/>
          </a:prstGeom>
          <a:solidFill>
            <a:scrgbClr r="0" g="0" b="0">
              <a:alpha val="0"/>
            </a:scrgbClr>
          </a:solidFill>
        </p:spPr>
      </p:pic>
      <p:sp>
        <p:nvSpPr>
          <p:cNvPr id="17" name="TextBox 16">
            <a:extLst>
              <a:ext uri="{FF2B5EF4-FFF2-40B4-BE49-F238E27FC236}">
                <a16:creationId xmlns:a16="http://schemas.microsoft.com/office/drawing/2014/main" id="{439FC5F6-C111-467D-BFA8-6D2C70F14B22}"/>
              </a:ext>
            </a:extLst>
          </p:cNvPr>
          <p:cNvSpPr txBox="1"/>
          <p:nvPr/>
        </p:nvSpPr>
        <p:spPr>
          <a:xfrm>
            <a:off x="1087670" y="130811"/>
            <a:ext cx="316305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786709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4"/>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825636"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792881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3138802"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Learning Intention</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LI</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3626B98B-2EAD-41FA-BADD-27A04493CACB}"/>
              </a:ext>
            </a:extLst>
          </p:cNvPr>
          <p:cNvGrpSpPr/>
          <p:nvPr/>
        </p:nvGrpSpPr>
        <p:grpSpPr>
          <a:xfrm>
            <a:off x="2302245" y="1775612"/>
            <a:ext cx="7632502" cy="3289698"/>
            <a:chOff x="2125332" y="1427543"/>
            <a:chExt cx="7632502" cy="3289698"/>
          </a:xfrm>
        </p:grpSpPr>
        <p:sp>
          <p:nvSpPr>
            <p:cNvPr id="6" name="Freeform: Shape 5">
              <a:extLst>
                <a:ext uri="{FF2B5EF4-FFF2-40B4-BE49-F238E27FC236}">
                  <a16:creationId xmlns:a16="http://schemas.microsoft.com/office/drawing/2014/main" id="{A6B28A73-54A0-479F-868F-D3B9EC0EDFF5}"/>
                </a:ext>
              </a:extLst>
            </p:cNvPr>
            <p:cNvSpPr/>
            <p:nvPr/>
          </p:nvSpPr>
          <p:spPr>
            <a:xfrm>
              <a:off x="2188832" y="1427543"/>
              <a:ext cx="7505503" cy="3289698"/>
            </a:xfrm>
            <a:custGeom>
              <a:avLst/>
              <a:gdLst/>
              <a:ahLst/>
              <a:cxnLst/>
              <a:rect l="0" t="0" r="0" b="0"/>
              <a:pathLst>
                <a:path w="7505503" h="3289698">
                  <a:moveTo>
                    <a:pt x="0" y="0"/>
                  </a:moveTo>
                  <a:lnTo>
                    <a:pt x="7505502" y="0"/>
                  </a:lnTo>
                  <a:lnTo>
                    <a:pt x="7505502" y="3289697"/>
                  </a:lnTo>
                  <a:lnTo>
                    <a:pt x="0" y="3289697"/>
                  </a:lnTo>
                  <a:close/>
                </a:path>
              </a:pathLst>
            </a:custGeom>
            <a:solidFill>
              <a:schemeClr val="accent4"/>
            </a:solid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05200160-CD7B-42C1-881E-D3E8C64D57A8}"/>
                </a:ext>
              </a:extLst>
            </p:cNvPr>
            <p:cNvSpPr txBox="1"/>
            <p:nvPr/>
          </p:nvSpPr>
          <p:spPr>
            <a:xfrm>
              <a:off x="2125332" y="1926769"/>
              <a:ext cx="7632502" cy="2308324"/>
            </a:xfrm>
            <a:prstGeom prst="rect">
              <a:avLst/>
            </a:prstGeom>
            <a:noFill/>
          </p:spPr>
          <p:txBody>
            <a:bodyPr vert="horz" lIns="91440" tIns="45720" rIns="91440" bIns="45720" rtlCol="0" anchor="t">
              <a:spAutoFit/>
            </a:bodyPr>
            <a:lstStyle/>
            <a:p>
              <a:pPr algn="ctr"/>
              <a:r>
                <a:rPr lang="en-CA" sz="3600" dirty="0">
                  <a:solidFill>
                    <a:schemeClr val="bg1"/>
                  </a:solidFill>
                  <a:latin typeface="Cavolini" panose="03000502040302020204" pitchFamily="66" charset="0"/>
                  <a:cs typeface="Cavolini" panose="03000502040302020204" pitchFamily="66" charset="0"/>
                </a:rPr>
                <a:t>Use visual models to represent the relationship between improper fractions and mixed numbers.</a:t>
              </a:r>
            </a:p>
          </p:txBody>
        </p:sp>
      </p:grpSp>
    </p:spTree>
    <p:extLst>
      <p:ext uri="{BB962C8B-B14F-4D97-AF65-F5344CB8AC3E}">
        <p14:creationId xmlns:p14="http://schemas.microsoft.com/office/powerpoint/2010/main" val="3868904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E0C4CDD-A1DD-6D40-AF04-86EE44576377}"/>
              </a:ext>
            </a:extLst>
          </p:cNvPr>
          <p:cNvSpPr txBox="1"/>
          <p:nvPr/>
        </p:nvSpPr>
        <p:spPr>
          <a:xfrm>
            <a:off x="1072420" y="1448972"/>
            <a:ext cx="10473334" cy="3693319"/>
          </a:xfrm>
          <a:prstGeom prst="rect">
            <a:avLst/>
          </a:prstGeom>
          <a:noFill/>
        </p:spPr>
        <p:txBody>
          <a:bodyPr wrap="square" lIns="91440" tIns="45720" rIns="91440" bIns="45720" anchor="t">
            <a:spAutoFit/>
          </a:bodyPr>
          <a:lstStyle/>
          <a:p>
            <a:pPr marL="457200" indent="-457200">
              <a:buFont typeface="Arial" panose="020B0604020202020204" pitchFamily="34" charset="0"/>
              <a:buChar char="•"/>
              <a:defRPr/>
            </a:pPr>
            <a:r>
              <a:rPr lang="en-US" dirty="0">
                <a:latin typeface="Calibri" panose="020F0502020204030204"/>
                <a:cs typeface="Calibri" panose="020F0502020204030204"/>
              </a:rPr>
              <a:t>If</a:t>
            </a: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 this is the </a:t>
            </a:r>
            <a:r>
              <a:rPr lang="en-US" dirty="0">
                <a:latin typeface="Calibri" panose="020F0502020204030204"/>
                <a:cs typeface="Calibri" panose="020F0502020204030204"/>
              </a:rPr>
              <a:t>first time</a:t>
            </a: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 students are experiencing virtual manipulatives,</a:t>
            </a:r>
            <a:r>
              <a:rPr lang="en-US" dirty="0">
                <a:latin typeface="Calibri" panose="020F0502020204030204"/>
                <a:cs typeface="Calibri" panose="020F0502020204030204"/>
              </a:rPr>
              <a:t> it is highly recommended to allow</a:t>
            </a: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 them time to "play". This </a:t>
            </a:r>
            <a:r>
              <a:rPr lang="en-US" dirty="0">
                <a:latin typeface="Calibri" panose="020F0502020204030204"/>
                <a:cs typeface="Calibri" panose="020F0502020204030204"/>
              </a:rPr>
              <a:t>gives the opportunity</a:t>
            </a: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 to explore and have fun with the tools BEFORE</a:t>
            </a:r>
            <a:r>
              <a:rPr lang="en-US" dirty="0">
                <a:latin typeface="Calibri" panose="020F0502020204030204"/>
                <a:cs typeface="Calibri" panose="020F0502020204030204"/>
              </a:rPr>
              <a:t> student are </a:t>
            </a: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required to use them purposefully. </a:t>
            </a:r>
          </a:p>
          <a:p>
            <a:pPr marL="457200" indent="-457200">
              <a:buFont typeface="Arial" panose="020B0604020202020204" pitchFamily="34" charset="0"/>
              <a:buChar char="•"/>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Calibri" panose="020F0502020204030204"/>
            </a:endParaRPr>
          </a:p>
          <a:p>
            <a:pPr marL="457200" indent="-457200">
              <a:buFont typeface="Arial" panose="020B0604020202020204" pitchFamily="34" charset="0"/>
              <a:buChar char="•"/>
              <a:defRPr/>
            </a:pPr>
            <a:r>
              <a:rPr lang="en-US" dirty="0">
                <a:latin typeface="Calibri" panose="020F0502020204030204"/>
                <a:cs typeface="Calibri" panose="020F0502020204030204"/>
              </a:rPr>
              <a:t>Hands-on manipulatives are ideal as significant</a:t>
            </a: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 learning occurs when students can build and visualize different representations of mathematics.</a:t>
            </a:r>
            <a:r>
              <a:rPr lang="en-US" dirty="0">
                <a:latin typeface="Calibri" panose="020F0502020204030204"/>
                <a:cs typeface="Calibri" panose="020F0502020204030204"/>
              </a:rPr>
              <a:t> Websites containing virtual manipulatives are suggested.</a:t>
            </a:r>
            <a:endParaRPr lang="en-US" sz="1800" b="0" i="0" u="none" strike="noStrike" kern="1200" cap="none" spc="0" normalizeH="0" baseline="0" noProof="0" dirty="0">
              <a:ln>
                <a:noFill/>
              </a:ln>
              <a:effectLst/>
              <a:uLnTx/>
              <a:uFillTx/>
              <a:latin typeface="Calibri" panose="020F0502020204030204"/>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Calibri" panose="020F0502020204030204"/>
            </a:endParaRPr>
          </a:p>
          <a:p>
            <a:pPr marL="457200" indent="-457200">
              <a:buFont typeface="Arial" panose="020B0604020202020204" pitchFamily="34" charset="0"/>
              <a:buChar char="•"/>
              <a:defRPr/>
            </a:pPr>
            <a:r>
              <a:rPr kumimoji="0" lang="en-US" sz="1800" b="0" i="0" u="none" strike="noStrike" kern="1200" cap="none" spc="0" normalizeH="0" baseline="0" noProof="0" dirty="0">
                <a:ln>
                  <a:noFill/>
                </a:ln>
                <a:effectLst/>
                <a:uLnTx/>
                <a:uFillTx/>
                <a:ea typeface="+mn-lt"/>
                <a:cs typeface="+mn-lt"/>
              </a:rPr>
              <a:t>If</a:t>
            </a:r>
            <a:r>
              <a:rPr lang="en-US" dirty="0">
                <a:ea typeface="+mn-lt"/>
                <a:cs typeface="+mn-lt"/>
              </a:rPr>
              <a:t> a specific </a:t>
            </a:r>
            <a:r>
              <a:rPr kumimoji="0" lang="en-US" sz="1800" b="0" i="0" u="none" strike="noStrike" kern="1200" cap="none" spc="0" normalizeH="0" baseline="0" noProof="0" dirty="0">
                <a:ln>
                  <a:noFill/>
                </a:ln>
                <a:effectLst/>
                <a:uLnTx/>
                <a:uFillTx/>
                <a:ea typeface="+mn-lt"/>
                <a:cs typeface="+mn-lt"/>
              </a:rPr>
              <a:t>platform </a:t>
            </a:r>
            <a:r>
              <a:rPr lang="en-US" dirty="0">
                <a:ea typeface="+mn-lt"/>
                <a:cs typeface="+mn-lt"/>
              </a:rPr>
              <a:t>is used </a:t>
            </a:r>
            <a:r>
              <a:rPr kumimoji="0" lang="en-US" sz="1800" b="0" i="0" u="none" strike="noStrike" kern="1200" cap="none" spc="0" normalizeH="0" baseline="0" noProof="0" dirty="0">
                <a:ln>
                  <a:noFill/>
                </a:ln>
                <a:effectLst/>
                <a:uLnTx/>
                <a:uFillTx/>
                <a:ea typeface="+mn-lt"/>
                <a:cs typeface="+mn-lt"/>
              </a:rPr>
              <a:t>for delivering online instruction (i.e. </a:t>
            </a:r>
            <a:r>
              <a:rPr lang="en-US" dirty="0">
                <a:ea typeface="+mn-lt"/>
                <a:cs typeface="+mn-lt"/>
              </a:rPr>
              <a:t>Seesaw</a:t>
            </a:r>
            <a:r>
              <a:rPr kumimoji="0" lang="en-US" sz="1800" b="0" i="0" u="none" strike="noStrike" kern="1200" cap="none" spc="0" normalizeH="0" baseline="0" noProof="0" dirty="0">
                <a:ln>
                  <a:noFill/>
                </a:ln>
                <a:effectLst/>
                <a:uLnTx/>
                <a:uFillTx/>
                <a:ea typeface="+mn-lt"/>
                <a:cs typeface="+mn-lt"/>
              </a:rPr>
              <a:t>, Google </a:t>
            </a:r>
            <a:r>
              <a:rPr lang="en-US" dirty="0">
                <a:ea typeface="+mn-lt"/>
                <a:cs typeface="+mn-lt"/>
              </a:rPr>
              <a:t>Classroom</a:t>
            </a:r>
            <a:r>
              <a:rPr kumimoji="0" lang="en-US" sz="1800" b="0" i="0" u="none" strike="noStrike" kern="1200" cap="none" spc="0" normalizeH="0" baseline="0" noProof="0" dirty="0">
                <a:ln>
                  <a:noFill/>
                </a:ln>
                <a:effectLst/>
                <a:uLnTx/>
                <a:uFillTx/>
                <a:ea typeface="+mn-lt"/>
                <a:cs typeface="+mn-lt"/>
              </a:rPr>
              <a:t>), asynchronous tasks can be uploaded there.</a:t>
            </a:r>
            <a:endParaRPr lang="en-US" dirty="0">
              <a:ea typeface="+mn-lt"/>
              <a:cs typeface="+mn-lt"/>
            </a:endParaRPr>
          </a:p>
          <a:p>
            <a:pPr marL="457200" marR="0" lvl="0" indent="-457200" algn="l" defTabSz="914400">
              <a:lnSpc>
                <a:spcPct val="100000"/>
              </a:lnSpc>
              <a:spcBef>
                <a:spcPts val="0"/>
              </a:spcBef>
              <a:spcAft>
                <a:spcPts val="0"/>
              </a:spcAft>
              <a:buClrTx/>
              <a:buSzTx/>
              <a:buFont typeface="Arial" panose="020B0604020202020204" pitchFamily="34" charset="0"/>
              <a:buChar char="•"/>
              <a:tabLst/>
              <a:defRPr/>
            </a:pPr>
            <a:endParaRPr lang="en-US" sz="1800" b="0" i="0" u="none" strike="noStrike" kern="1200" cap="none" spc="0" normalizeH="0" baseline="0" noProof="0" dirty="0">
              <a:ln>
                <a:noFill/>
              </a:ln>
              <a:effectLst/>
              <a:uLnTx/>
              <a:uFillTx/>
              <a:latin typeface="Calibri" panose="020F0502020204030204"/>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Calibri" panose="020F0502020204030204"/>
              </a:rPr>
              <a:t>For virtual manipulatives visit </a:t>
            </a:r>
            <a:r>
              <a:rPr kumimoji="0" lang="en-US" sz="1800" b="0" i="0" u="none" strike="noStrike" kern="1200" cap="none" spc="0" normalizeH="0" baseline="0" noProof="0" dirty="0">
                <a:ln>
                  <a:noFill/>
                </a:ln>
                <a:effectLst/>
                <a:uLnTx/>
                <a:uFillTx/>
                <a:latin typeface="Calibri" panose="020F0502020204030204"/>
                <a:ea typeface="+mn-lt"/>
                <a:cs typeface="Calibri" panose="020F0502020204030204"/>
                <a:hlinkClick r:id="rId4"/>
              </a:rPr>
              <a:t>https://toytheater.com/category/teacher-tools/virtual-manipulatives/</a:t>
            </a:r>
            <a:endParaRPr kumimoji="0" lang="en-US" sz="1800" b="0" i="0" u="none" strike="noStrike" kern="1200" cap="none" spc="0" normalizeH="0" baseline="0" noProof="0" dirty="0">
              <a:ln>
                <a:noFill/>
              </a:ln>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Calibri" panose="020F0502020204030204"/>
            </a:endParaRPr>
          </a:p>
        </p:txBody>
      </p:sp>
      <p:sp>
        <p:nvSpPr>
          <p:cNvPr id="15" name="Google Shape;89;p15">
            <a:extLst>
              <a:ext uri="{FF2B5EF4-FFF2-40B4-BE49-F238E27FC236}">
                <a16:creationId xmlns:a16="http://schemas.microsoft.com/office/drawing/2014/main" id="{A5020CB6-A501-A941-9CD3-CC1BB6A84065}"/>
              </a:ext>
            </a:extLst>
          </p:cNvPr>
          <p:cNvSpPr txBox="1">
            <a:spLocks/>
          </p:cNvSpPr>
          <p:nvPr/>
        </p:nvSpPr>
        <p:spPr>
          <a:xfrm>
            <a:off x="792372" y="577739"/>
            <a:ext cx="11153886"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dirty="0">
                <a:ln>
                  <a:noFill/>
                </a:ln>
                <a:solidFill>
                  <a:srgbClr val="70AD47"/>
                </a:solidFill>
                <a:effectLst/>
                <a:uLnTx/>
                <a:uFillTx/>
                <a:latin typeface="Montserrat" panose="020B0604020202020204" charset="0"/>
                <a:sym typeface="Arial"/>
              </a:rPr>
              <a:t>Materials</a:t>
            </a:r>
          </a:p>
        </p:txBody>
      </p:sp>
    </p:spTree>
    <p:extLst>
      <p:ext uri="{BB962C8B-B14F-4D97-AF65-F5344CB8AC3E}">
        <p14:creationId xmlns:p14="http://schemas.microsoft.com/office/powerpoint/2010/main" val="1620629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a:latin typeface="Cavolini" panose="03000502040302020204" pitchFamily="66" charset="0"/>
              <a:cs typeface="Cavolini" panose="03000502040302020204" pitchFamily="66" charset="0"/>
            </a:endParaRPr>
          </a:p>
        </p:txBody>
      </p:sp>
      <p:sp>
        <p:nvSpPr>
          <p:cNvPr id="6" name="TextBox 5">
            <a:extLst>
              <a:ext uri="{FF2B5EF4-FFF2-40B4-BE49-F238E27FC236}">
                <a16:creationId xmlns:a16="http://schemas.microsoft.com/office/drawing/2014/main" id="{909F1052-A436-4DF6-A372-353CD6B48AF2}"/>
              </a:ext>
            </a:extLst>
          </p:cNvPr>
          <p:cNvSpPr txBox="1"/>
          <p:nvPr/>
        </p:nvSpPr>
        <p:spPr>
          <a:xfrm>
            <a:off x="1035442" y="1178842"/>
            <a:ext cx="11313762" cy="3139321"/>
          </a:xfrm>
          <a:prstGeom prst="rect">
            <a:avLst/>
          </a:prstGeom>
          <a:noFill/>
        </p:spPr>
        <p:txBody>
          <a:bodyPr wrap="square">
            <a:spAutoFit/>
          </a:bodyPr>
          <a:lstStyle/>
          <a:p>
            <a:r>
              <a:rPr lang="en-US" sz="1800" dirty="0">
                <a:solidFill>
                  <a:srgbClr val="595959"/>
                </a:solidFill>
                <a:latin typeface="Cavolini" panose="03000502040302020204" pitchFamily="66" charset="0"/>
                <a:cs typeface="Cavolini" panose="03000502040302020204" pitchFamily="66" charset="0"/>
              </a:rPr>
              <a:t>You can show how an improper fraction is equal to a mixed number using the rectangles below.</a:t>
            </a:r>
          </a:p>
          <a:p>
            <a:endParaRPr lang="en-CA" sz="1800" dirty="0">
              <a:solidFill>
                <a:srgbClr val="595959"/>
              </a:solidFill>
              <a:latin typeface="Cavolini" panose="03000502040302020204" pitchFamily="66" charset="0"/>
              <a:cs typeface="Cavolini" panose="03000502040302020204" pitchFamily="66" charset="0"/>
            </a:endParaRPr>
          </a:p>
          <a:p>
            <a:r>
              <a:rPr lang="en-US" sz="1800" dirty="0">
                <a:solidFill>
                  <a:srgbClr val="595959"/>
                </a:solidFill>
                <a:latin typeface="Cavolini" panose="03000502040302020204" pitchFamily="66" charset="0"/>
                <a:cs typeface="Cavolini" panose="03000502040302020204" pitchFamily="66" charset="0"/>
              </a:rPr>
              <a:t>For example, use 2 </a:t>
            </a:r>
            <a:r>
              <a:rPr lang="en-US" dirty="0">
                <a:solidFill>
                  <a:srgbClr val="595959"/>
                </a:solidFill>
                <a:latin typeface="Cavolini" panose="03000502040302020204" pitchFamily="66" charset="0"/>
                <a:cs typeface="Cavolini" panose="03000502040302020204" pitchFamily="66" charset="0"/>
              </a:rPr>
              <a:t>rectangles</a:t>
            </a:r>
            <a:r>
              <a:rPr lang="en-US" sz="1800" dirty="0">
                <a:solidFill>
                  <a:srgbClr val="595959"/>
                </a:solidFill>
                <a:latin typeface="Cavolini" panose="03000502040302020204" pitchFamily="66" charset="0"/>
                <a:cs typeface="Cavolini" panose="03000502040302020204" pitchFamily="66" charset="0"/>
              </a:rPr>
              <a:t> divided</a:t>
            </a:r>
            <a:r>
              <a:rPr lang="en-US" sz="1800" b="1" dirty="0">
                <a:solidFill>
                  <a:srgbClr val="595959"/>
                </a:solidFill>
                <a:latin typeface="Cavolini" panose="03000502040302020204" pitchFamily="66" charset="0"/>
                <a:cs typeface="Cavolini" panose="03000502040302020204" pitchFamily="66" charset="0"/>
              </a:rPr>
              <a:t> into fourths</a:t>
            </a:r>
            <a:r>
              <a:rPr lang="en-US" sz="1800" dirty="0">
                <a:solidFill>
                  <a:srgbClr val="595959"/>
                </a:solidFill>
                <a:latin typeface="Cavolini" panose="03000502040302020204" pitchFamily="66" charset="0"/>
                <a:cs typeface="Cavolini" panose="03000502040302020204" pitchFamily="66" charset="0"/>
              </a:rPr>
              <a:t> to show</a:t>
            </a:r>
            <a:r>
              <a:rPr lang="en-US" sz="1800" b="1" dirty="0">
                <a:solidFill>
                  <a:srgbClr val="595959"/>
                </a:solidFill>
                <a:latin typeface="Cavolini" panose="03000502040302020204" pitchFamily="66" charset="0"/>
                <a:cs typeface="Cavolini" panose="03000502040302020204" pitchFamily="66" charset="0"/>
              </a:rPr>
              <a:t> 6/4 = 1 2/4.</a:t>
            </a:r>
          </a:p>
          <a:p>
            <a:endParaRPr lang="en-CA" sz="1800" b="1" dirty="0">
              <a:solidFill>
                <a:srgbClr val="595959"/>
              </a:solidFill>
              <a:latin typeface="Cavolini" panose="03000502040302020204" pitchFamily="66" charset="0"/>
              <a:cs typeface="Cavolini" panose="03000502040302020204" pitchFamily="66" charset="0"/>
            </a:endParaRPr>
          </a:p>
          <a:p>
            <a:endParaRPr lang="en-CA" sz="1800" b="1" dirty="0">
              <a:solidFill>
                <a:srgbClr val="595959"/>
              </a:solidFill>
              <a:latin typeface="Cavolini" panose="03000502040302020204" pitchFamily="66" charset="0"/>
              <a:cs typeface="Cavolini" panose="03000502040302020204" pitchFamily="66" charset="0"/>
            </a:endParaRPr>
          </a:p>
          <a:p>
            <a:endParaRPr lang="en-CA" sz="1800" b="1" dirty="0">
              <a:solidFill>
                <a:srgbClr val="595959"/>
              </a:solidFill>
              <a:latin typeface="Cavolini" panose="03000502040302020204" pitchFamily="66" charset="0"/>
              <a:cs typeface="Cavolini" panose="03000502040302020204" pitchFamily="66" charset="0"/>
            </a:endParaRPr>
          </a:p>
          <a:p>
            <a:endParaRPr lang="en-CA" sz="1800" b="1" dirty="0">
              <a:solidFill>
                <a:srgbClr val="595959"/>
              </a:solidFill>
              <a:latin typeface="Cavolini" panose="03000502040302020204" pitchFamily="66" charset="0"/>
              <a:cs typeface="Cavolini" panose="03000502040302020204" pitchFamily="66" charset="0"/>
            </a:endParaRPr>
          </a:p>
          <a:p>
            <a:endParaRPr lang="en-CA" sz="1800" b="1" dirty="0">
              <a:solidFill>
                <a:srgbClr val="595959"/>
              </a:solidFill>
              <a:latin typeface="Cavolini" panose="03000502040302020204" pitchFamily="66" charset="0"/>
              <a:cs typeface="Cavolini" panose="03000502040302020204" pitchFamily="66" charset="0"/>
            </a:endParaRPr>
          </a:p>
          <a:p>
            <a:endParaRPr lang="en-CA" sz="1800" b="1" dirty="0">
              <a:solidFill>
                <a:srgbClr val="595959"/>
              </a:solidFill>
              <a:latin typeface="Cavolini" panose="03000502040302020204" pitchFamily="66" charset="0"/>
              <a:cs typeface="Cavolini" panose="03000502040302020204" pitchFamily="66" charset="0"/>
            </a:endParaRPr>
          </a:p>
          <a:p>
            <a:endParaRPr lang="en-CA" sz="1800" b="1" dirty="0">
              <a:solidFill>
                <a:srgbClr val="595959"/>
              </a:solidFill>
              <a:latin typeface="Cavolini" panose="03000502040302020204" pitchFamily="66" charset="0"/>
              <a:cs typeface="Cavolini" panose="03000502040302020204" pitchFamily="66" charset="0"/>
            </a:endParaRPr>
          </a:p>
        </p:txBody>
      </p:sp>
      <p:sp>
        <p:nvSpPr>
          <p:cNvPr id="7" name="Freeform: Shape 6">
            <a:extLst>
              <a:ext uri="{FF2B5EF4-FFF2-40B4-BE49-F238E27FC236}">
                <a16:creationId xmlns:a16="http://schemas.microsoft.com/office/drawing/2014/main" id="{1BC6E4F2-951C-4C24-BF8C-2419B3B38464}"/>
              </a:ext>
            </a:extLst>
          </p:cNvPr>
          <p:cNvSpPr/>
          <p:nvPr/>
        </p:nvSpPr>
        <p:spPr>
          <a:xfrm>
            <a:off x="3514897" y="2792718"/>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 name="Freeform: Shape 7">
            <a:extLst>
              <a:ext uri="{FF2B5EF4-FFF2-40B4-BE49-F238E27FC236}">
                <a16:creationId xmlns:a16="http://schemas.microsoft.com/office/drawing/2014/main" id="{13F5C1D6-B95B-452E-9C5A-A3F5527EEC1A}"/>
              </a:ext>
            </a:extLst>
          </p:cNvPr>
          <p:cNvSpPr/>
          <p:nvPr/>
        </p:nvSpPr>
        <p:spPr>
          <a:xfrm>
            <a:off x="6981997" y="2792718"/>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 name="Freeform: Shape 10">
            <a:extLst>
              <a:ext uri="{FF2B5EF4-FFF2-40B4-BE49-F238E27FC236}">
                <a16:creationId xmlns:a16="http://schemas.microsoft.com/office/drawing/2014/main" id="{94B066FB-95B6-4D68-A860-72A9E5EC022C}"/>
              </a:ext>
            </a:extLst>
          </p:cNvPr>
          <p:cNvSpPr/>
          <p:nvPr/>
        </p:nvSpPr>
        <p:spPr>
          <a:xfrm>
            <a:off x="1909758" y="3608952"/>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12" name="Straight Connector 11">
            <a:extLst>
              <a:ext uri="{FF2B5EF4-FFF2-40B4-BE49-F238E27FC236}">
                <a16:creationId xmlns:a16="http://schemas.microsoft.com/office/drawing/2014/main" id="{FDA98567-4E67-42EE-98DB-F56420501CE5}"/>
              </a:ext>
            </a:extLst>
          </p:cNvPr>
          <p:cNvCxnSpPr/>
          <p:nvPr/>
        </p:nvCxnSpPr>
        <p:spPr>
          <a:xfrm>
            <a:off x="1782098" y="3468020"/>
            <a:ext cx="691388" cy="0"/>
          </a:xfrm>
          <a:prstGeom prst="line">
            <a:avLst/>
          </a:prstGeom>
          <a:ln w="76200" cap="flat" cmpd="sng" algn="ctr">
            <a:solidFill>
              <a:srgbClr val="80808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CC5B331-AFCA-4330-8B09-02917D454D3F}"/>
              </a:ext>
            </a:extLst>
          </p:cNvPr>
          <p:cNvSpPr txBox="1"/>
          <p:nvPr/>
        </p:nvSpPr>
        <p:spPr>
          <a:xfrm>
            <a:off x="2651903" y="3006355"/>
            <a:ext cx="593576" cy="923330"/>
          </a:xfrm>
          <a:prstGeom prst="rect">
            <a:avLst/>
          </a:prstGeom>
          <a:noFill/>
        </p:spPr>
        <p:txBody>
          <a:bodyPr vert="horz" rtlCol="0">
            <a:spAutoFit/>
          </a:bodyPr>
          <a:lstStyle/>
          <a:p>
            <a:r>
              <a:rPr lang="en-CA" sz="5400">
                <a:solidFill>
                  <a:srgbClr val="808080"/>
                </a:solidFill>
                <a:latin typeface="Cavolini" panose="03000502040302020204" pitchFamily="66" charset="0"/>
                <a:cs typeface="Cavolini" panose="03000502040302020204" pitchFamily="66" charset="0"/>
              </a:rPr>
              <a:t>=</a:t>
            </a:r>
          </a:p>
        </p:txBody>
      </p:sp>
      <p:sp>
        <p:nvSpPr>
          <p:cNvPr id="19" name="TextBox 18">
            <a:extLst>
              <a:ext uri="{FF2B5EF4-FFF2-40B4-BE49-F238E27FC236}">
                <a16:creationId xmlns:a16="http://schemas.microsoft.com/office/drawing/2014/main" id="{E06EB919-6534-4E28-B2B7-84171ED01E6A}"/>
              </a:ext>
            </a:extLst>
          </p:cNvPr>
          <p:cNvSpPr txBox="1"/>
          <p:nvPr/>
        </p:nvSpPr>
        <p:spPr>
          <a:xfrm>
            <a:off x="5058258" y="4781745"/>
            <a:ext cx="593576" cy="923330"/>
          </a:xfrm>
          <a:prstGeom prst="rect">
            <a:avLst/>
          </a:prstGeom>
          <a:noFill/>
        </p:spPr>
        <p:txBody>
          <a:bodyPr vert="horz" rtlCol="0">
            <a:spAutoFit/>
          </a:bodyPr>
          <a:lstStyle/>
          <a:p>
            <a:r>
              <a:rPr lang="en-CA" sz="5400">
                <a:solidFill>
                  <a:srgbClr val="808080"/>
                </a:solidFill>
                <a:latin typeface="Cavolini" panose="03000502040302020204" pitchFamily="66" charset="0"/>
                <a:cs typeface="Cavolini" panose="03000502040302020204" pitchFamily="66" charset="0"/>
              </a:rPr>
              <a:t>=</a:t>
            </a:r>
          </a:p>
        </p:txBody>
      </p:sp>
      <p:sp>
        <p:nvSpPr>
          <p:cNvPr id="53" name="Freeform: Shape 52">
            <a:extLst>
              <a:ext uri="{FF2B5EF4-FFF2-40B4-BE49-F238E27FC236}">
                <a16:creationId xmlns:a16="http://schemas.microsoft.com/office/drawing/2014/main" id="{B3D19EBC-4A03-407F-85D0-11EA620C7E4E}"/>
              </a:ext>
            </a:extLst>
          </p:cNvPr>
          <p:cNvSpPr/>
          <p:nvPr/>
        </p:nvSpPr>
        <p:spPr>
          <a:xfrm>
            <a:off x="1909757" y="2747829"/>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4" name="Freeform: Shape 53">
            <a:extLst>
              <a:ext uri="{FF2B5EF4-FFF2-40B4-BE49-F238E27FC236}">
                <a16:creationId xmlns:a16="http://schemas.microsoft.com/office/drawing/2014/main" id="{5149E0D1-97F8-4A16-861A-E7B1B5328F2B}"/>
              </a:ext>
            </a:extLst>
          </p:cNvPr>
          <p:cNvSpPr/>
          <p:nvPr/>
        </p:nvSpPr>
        <p:spPr>
          <a:xfrm>
            <a:off x="5979953" y="4823196"/>
            <a:ext cx="718798" cy="1039842"/>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3" name="Freeform: Shape 202">
            <a:extLst>
              <a:ext uri="{FF2B5EF4-FFF2-40B4-BE49-F238E27FC236}">
                <a16:creationId xmlns:a16="http://schemas.microsoft.com/office/drawing/2014/main" id="{FDFD534A-DF86-4BBF-A505-B19709F2C6A5}"/>
              </a:ext>
            </a:extLst>
          </p:cNvPr>
          <p:cNvSpPr/>
          <p:nvPr/>
        </p:nvSpPr>
        <p:spPr>
          <a:xfrm>
            <a:off x="6993844" y="5484390"/>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204" name="Straight Connector 203">
            <a:extLst>
              <a:ext uri="{FF2B5EF4-FFF2-40B4-BE49-F238E27FC236}">
                <a16:creationId xmlns:a16="http://schemas.microsoft.com/office/drawing/2014/main" id="{8C0AFABE-1C06-4674-A3B7-386F89AE68F6}"/>
              </a:ext>
            </a:extLst>
          </p:cNvPr>
          <p:cNvCxnSpPr/>
          <p:nvPr/>
        </p:nvCxnSpPr>
        <p:spPr>
          <a:xfrm>
            <a:off x="6866184" y="5343458"/>
            <a:ext cx="691388" cy="0"/>
          </a:xfrm>
          <a:prstGeom prst="line">
            <a:avLst/>
          </a:prstGeom>
          <a:ln w="76200" cap="flat" cmpd="sng" algn="ctr">
            <a:solidFill>
              <a:srgbClr val="80808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5" name="Freeform: Shape 204">
            <a:extLst>
              <a:ext uri="{FF2B5EF4-FFF2-40B4-BE49-F238E27FC236}">
                <a16:creationId xmlns:a16="http://schemas.microsoft.com/office/drawing/2014/main" id="{F1977227-171B-4125-8F2F-E733843853D8}"/>
              </a:ext>
            </a:extLst>
          </p:cNvPr>
          <p:cNvSpPr/>
          <p:nvPr/>
        </p:nvSpPr>
        <p:spPr>
          <a:xfrm>
            <a:off x="6993843" y="4623267"/>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nvGrpSpPr>
          <p:cNvPr id="206" name="Group 205">
            <a:extLst>
              <a:ext uri="{FF2B5EF4-FFF2-40B4-BE49-F238E27FC236}">
                <a16:creationId xmlns:a16="http://schemas.microsoft.com/office/drawing/2014/main" id="{C9713077-36C9-4EFC-8FC0-E4F1797605CE}"/>
              </a:ext>
            </a:extLst>
          </p:cNvPr>
          <p:cNvGrpSpPr/>
          <p:nvPr/>
        </p:nvGrpSpPr>
        <p:grpSpPr>
          <a:xfrm>
            <a:off x="227969" y="1736149"/>
            <a:ext cx="449217" cy="440921"/>
            <a:chOff x="8509473" y="6365223"/>
            <a:chExt cx="449217" cy="440921"/>
          </a:xfrm>
        </p:grpSpPr>
        <p:sp>
          <p:nvSpPr>
            <p:cNvPr id="207" name="Freeform: Shape 206">
              <a:extLst>
                <a:ext uri="{FF2B5EF4-FFF2-40B4-BE49-F238E27FC236}">
                  <a16:creationId xmlns:a16="http://schemas.microsoft.com/office/drawing/2014/main" id="{B633E0F8-4A1A-41C8-9130-6C124A269B9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8" name="TextBox 207">
              <a:extLst>
                <a:ext uri="{FF2B5EF4-FFF2-40B4-BE49-F238E27FC236}">
                  <a16:creationId xmlns:a16="http://schemas.microsoft.com/office/drawing/2014/main" id="{8EC5092A-F32D-49B6-A4ED-0E666968D9F4}"/>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09" name="Group 208">
            <a:extLst>
              <a:ext uri="{FF2B5EF4-FFF2-40B4-BE49-F238E27FC236}">
                <a16:creationId xmlns:a16="http://schemas.microsoft.com/office/drawing/2014/main" id="{08E36AA4-4022-4246-A0D7-B195C7F7794E}"/>
              </a:ext>
            </a:extLst>
          </p:cNvPr>
          <p:cNvGrpSpPr/>
          <p:nvPr/>
        </p:nvGrpSpPr>
        <p:grpSpPr>
          <a:xfrm>
            <a:off x="228261" y="2298841"/>
            <a:ext cx="436893" cy="445537"/>
            <a:chOff x="8961088" y="6365223"/>
            <a:chExt cx="436893" cy="445537"/>
          </a:xfrm>
        </p:grpSpPr>
        <p:sp>
          <p:nvSpPr>
            <p:cNvPr id="210" name="Freeform: Shape 209">
              <a:extLst>
                <a:ext uri="{FF2B5EF4-FFF2-40B4-BE49-F238E27FC236}">
                  <a16:creationId xmlns:a16="http://schemas.microsoft.com/office/drawing/2014/main" id="{6FD2FE56-9D7D-4326-8AA0-B234B71EA4D9}"/>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1" name="TextBox 210">
              <a:extLst>
                <a:ext uri="{FF2B5EF4-FFF2-40B4-BE49-F238E27FC236}">
                  <a16:creationId xmlns:a16="http://schemas.microsoft.com/office/drawing/2014/main" id="{D34FA244-C5B0-44DB-90E3-A6DCB0FCF8BC}"/>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12" name="Group 211">
            <a:extLst>
              <a:ext uri="{FF2B5EF4-FFF2-40B4-BE49-F238E27FC236}">
                <a16:creationId xmlns:a16="http://schemas.microsoft.com/office/drawing/2014/main" id="{60D2BF6A-F435-4E05-8D82-2BC5DA5E6B2D}"/>
              </a:ext>
            </a:extLst>
          </p:cNvPr>
          <p:cNvGrpSpPr/>
          <p:nvPr/>
        </p:nvGrpSpPr>
        <p:grpSpPr>
          <a:xfrm>
            <a:off x="236881" y="2865507"/>
            <a:ext cx="436213" cy="426306"/>
            <a:chOff x="8961050" y="5848303"/>
            <a:chExt cx="436213" cy="426306"/>
          </a:xfrm>
        </p:grpSpPr>
        <p:sp>
          <p:nvSpPr>
            <p:cNvPr id="213" name="Freeform: Shape 212">
              <a:extLst>
                <a:ext uri="{FF2B5EF4-FFF2-40B4-BE49-F238E27FC236}">
                  <a16:creationId xmlns:a16="http://schemas.microsoft.com/office/drawing/2014/main" id="{EEFE2E3C-BA6E-410A-AC96-01431F2867B0}"/>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4" name="TextBox 213">
              <a:extLst>
                <a:ext uri="{FF2B5EF4-FFF2-40B4-BE49-F238E27FC236}">
                  <a16:creationId xmlns:a16="http://schemas.microsoft.com/office/drawing/2014/main" id="{83CB18F7-0836-4E20-A11B-ED6398964797}"/>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15" name="Group 214">
            <a:extLst>
              <a:ext uri="{FF2B5EF4-FFF2-40B4-BE49-F238E27FC236}">
                <a16:creationId xmlns:a16="http://schemas.microsoft.com/office/drawing/2014/main" id="{4C40B31B-5702-40A5-997F-E3BA20FAC9DD}"/>
              </a:ext>
            </a:extLst>
          </p:cNvPr>
          <p:cNvGrpSpPr/>
          <p:nvPr/>
        </p:nvGrpSpPr>
        <p:grpSpPr>
          <a:xfrm>
            <a:off x="232092" y="3395571"/>
            <a:ext cx="441002" cy="422459"/>
            <a:chOff x="8518241" y="5857535"/>
            <a:chExt cx="441002" cy="422459"/>
          </a:xfrm>
        </p:grpSpPr>
        <p:sp>
          <p:nvSpPr>
            <p:cNvPr id="216" name="Freeform: Shape 215">
              <a:extLst>
                <a:ext uri="{FF2B5EF4-FFF2-40B4-BE49-F238E27FC236}">
                  <a16:creationId xmlns:a16="http://schemas.microsoft.com/office/drawing/2014/main" id="{D89B439E-0D0A-4463-A6FA-8231238DE767}"/>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7" name="TextBox 216">
              <a:extLst>
                <a:ext uri="{FF2B5EF4-FFF2-40B4-BE49-F238E27FC236}">
                  <a16:creationId xmlns:a16="http://schemas.microsoft.com/office/drawing/2014/main" id="{A5B32B27-3E09-43BD-BC2F-9562B2B1747B}"/>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218" name="Group 217">
            <a:extLst>
              <a:ext uri="{FF2B5EF4-FFF2-40B4-BE49-F238E27FC236}">
                <a16:creationId xmlns:a16="http://schemas.microsoft.com/office/drawing/2014/main" id="{C7296F56-5A89-4332-BC0B-4FA66ECEA64A}"/>
              </a:ext>
            </a:extLst>
          </p:cNvPr>
          <p:cNvGrpSpPr/>
          <p:nvPr/>
        </p:nvGrpSpPr>
        <p:grpSpPr>
          <a:xfrm>
            <a:off x="235366" y="3941602"/>
            <a:ext cx="420468" cy="445537"/>
            <a:chOff x="9394010" y="6365223"/>
            <a:chExt cx="420468" cy="445537"/>
          </a:xfrm>
        </p:grpSpPr>
        <p:sp>
          <p:nvSpPr>
            <p:cNvPr id="219" name="Freeform: Shape 218">
              <a:extLst>
                <a:ext uri="{FF2B5EF4-FFF2-40B4-BE49-F238E27FC236}">
                  <a16:creationId xmlns:a16="http://schemas.microsoft.com/office/drawing/2014/main" id="{DBAC71E8-0D36-4F84-8967-952224F706F2}"/>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0" name="TextBox 219">
              <a:extLst>
                <a:ext uri="{FF2B5EF4-FFF2-40B4-BE49-F238E27FC236}">
                  <a16:creationId xmlns:a16="http://schemas.microsoft.com/office/drawing/2014/main" id="{E26EDD2A-A237-4618-BB1D-571BEDD55FF6}"/>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221" name="Group 220">
            <a:extLst>
              <a:ext uri="{FF2B5EF4-FFF2-40B4-BE49-F238E27FC236}">
                <a16:creationId xmlns:a16="http://schemas.microsoft.com/office/drawing/2014/main" id="{6A6A5BEB-D6E6-4036-930E-F6DBB3684729}"/>
              </a:ext>
            </a:extLst>
          </p:cNvPr>
          <p:cNvGrpSpPr/>
          <p:nvPr/>
        </p:nvGrpSpPr>
        <p:grpSpPr>
          <a:xfrm>
            <a:off x="235366" y="4489801"/>
            <a:ext cx="427999" cy="426306"/>
            <a:chOff x="9394434" y="5848303"/>
            <a:chExt cx="427999" cy="426306"/>
          </a:xfrm>
        </p:grpSpPr>
        <p:sp>
          <p:nvSpPr>
            <p:cNvPr id="222" name="Freeform: Shape 221">
              <a:extLst>
                <a:ext uri="{FF2B5EF4-FFF2-40B4-BE49-F238E27FC236}">
                  <a16:creationId xmlns:a16="http://schemas.microsoft.com/office/drawing/2014/main" id="{E8951788-69F6-471C-BA41-32EA45FE42A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3" name="TextBox 222">
              <a:extLst>
                <a:ext uri="{FF2B5EF4-FFF2-40B4-BE49-F238E27FC236}">
                  <a16:creationId xmlns:a16="http://schemas.microsoft.com/office/drawing/2014/main" id="{D00F5FA7-5126-4202-A5E2-5FC56EB2BDA8}"/>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224" name="Group 223">
            <a:extLst>
              <a:ext uri="{FF2B5EF4-FFF2-40B4-BE49-F238E27FC236}">
                <a16:creationId xmlns:a16="http://schemas.microsoft.com/office/drawing/2014/main" id="{D98871B2-F51E-44F7-B6CF-5008CF8C952F}"/>
              </a:ext>
            </a:extLst>
          </p:cNvPr>
          <p:cNvGrpSpPr/>
          <p:nvPr/>
        </p:nvGrpSpPr>
        <p:grpSpPr>
          <a:xfrm>
            <a:off x="227969" y="5019569"/>
            <a:ext cx="441002" cy="450148"/>
            <a:chOff x="8518241" y="5322151"/>
            <a:chExt cx="441002" cy="450148"/>
          </a:xfrm>
        </p:grpSpPr>
        <p:sp>
          <p:nvSpPr>
            <p:cNvPr id="225" name="Freeform: Shape 224">
              <a:extLst>
                <a:ext uri="{FF2B5EF4-FFF2-40B4-BE49-F238E27FC236}">
                  <a16:creationId xmlns:a16="http://schemas.microsoft.com/office/drawing/2014/main" id="{7EDBA637-BB6D-4493-AE6A-C90156C9C818}"/>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6" name="TextBox 225">
              <a:extLst>
                <a:ext uri="{FF2B5EF4-FFF2-40B4-BE49-F238E27FC236}">
                  <a16:creationId xmlns:a16="http://schemas.microsoft.com/office/drawing/2014/main" id="{882660A6-FB73-4BF6-88F3-71972C2F0C2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227" name="Group 226">
            <a:extLst>
              <a:ext uri="{FF2B5EF4-FFF2-40B4-BE49-F238E27FC236}">
                <a16:creationId xmlns:a16="http://schemas.microsoft.com/office/drawing/2014/main" id="{00E0AA92-1D6A-475D-BB11-1BBB0653DBE6}"/>
              </a:ext>
            </a:extLst>
          </p:cNvPr>
          <p:cNvGrpSpPr/>
          <p:nvPr/>
        </p:nvGrpSpPr>
        <p:grpSpPr>
          <a:xfrm>
            <a:off x="228666" y="5571947"/>
            <a:ext cx="444428" cy="444766"/>
            <a:chOff x="8961511" y="5322151"/>
            <a:chExt cx="444428" cy="444766"/>
          </a:xfrm>
        </p:grpSpPr>
        <p:sp>
          <p:nvSpPr>
            <p:cNvPr id="228" name="Freeform: Shape 227">
              <a:extLst>
                <a:ext uri="{FF2B5EF4-FFF2-40B4-BE49-F238E27FC236}">
                  <a16:creationId xmlns:a16="http://schemas.microsoft.com/office/drawing/2014/main" id="{64A7BC53-37A5-4CFF-B168-450657891150}"/>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9" name="TextBox 228">
              <a:extLst>
                <a:ext uri="{FF2B5EF4-FFF2-40B4-BE49-F238E27FC236}">
                  <a16:creationId xmlns:a16="http://schemas.microsoft.com/office/drawing/2014/main" id="{D73DB658-38C0-4FF3-9E87-C63933AB984F}"/>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230" name="Group 229">
            <a:extLst>
              <a:ext uri="{FF2B5EF4-FFF2-40B4-BE49-F238E27FC236}">
                <a16:creationId xmlns:a16="http://schemas.microsoft.com/office/drawing/2014/main" id="{C78BF6F0-862F-4031-B4BE-B5A167603FBC}"/>
              </a:ext>
            </a:extLst>
          </p:cNvPr>
          <p:cNvGrpSpPr/>
          <p:nvPr/>
        </p:nvGrpSpPr>
        <p:grpSpPr>
          <a:xfrm>
            <a:off x="251795" y="6120562"/>
            <a:ext cx="427999" cy="444766"/>
            <a:chOff x="9403660" y="5322151"/>
            <a:chExt cx="427999" cy="444766"/>
          </a:xfrm>
        </p:grpSpPr>
        <p:sp>
          <p:nvSpPr>
            <p:cNvPr id="231" name="Freeform: Shape 230">
              <a:extLst>
                <a:ext uri="{FF2B5EF4-FFF2-40B4-BE49-F238E27FC236}">
                  <a16:creationId xmlns:a16="http://schemas.microsoft.com/office/drawing/2014/main" id="{D864CB19-0485-410D-8409-F4B6EC97E24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2" name="TextBox 231">
              <a:extLst>
                <a:ext uri="{FF2B5EF4-FFF2-40B4-BE49-F238E27FC236}">
                  <a16:creationId xmlns:a16="http://schemas.microsoft.com/office/drawing/2014/main" id="{9E8E7345-8CA4-4039-8798-2EA729768F03}"/>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233" name="Group 232">
            <a:extLst>
              <a:ext uri="{FF2B5EF4-FFF2-40B4-BE49-F238E27FC236}">
                <a16:creationId xmlns:a16="http://schemas.microsoft.com/office/drawing/2014/main" id="{2BC2D8A4-85AE-4F34-A94D-465D32618558}"/>
              </a:ext>
            </a:extLst>
          </p:cNvPr>
          <p:cNvGrpSpPr/>
          <p:nvPr/>
        </p:nvGrpSpPr>
        <p:grpSpPr>
          <a:xfrm>
            <a:off x="235366" y="1178843"/>
            <a:ext cx="444428" cy="435535"/>
            <a:chOff x="8961511" y="6891378"/>
            <a:chExt cx="444428" cy="435535"/>
          </a:xfrm>
        </p:grpSpPr>
        <p:sp>
          <p:nvSpPr>
            <p:cNvPr id="234" name="Freeform: Shape 233">
              <a:extLst>
                <a:ext uri="{FF2B5EF4-FFF2-40B4-BE49-F238E27FC236}">
                  <a16:creationId xmlns:a16="http://schemas.microsoft.com/office/drawing/2014/main" id="{94F634F0-9C40-4C0B-BCBB-D5DCE8939DBA}"/>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5" name="TextBox 234">
              <a:extLst>
                <a:ext uri="{FF2B5EF4-FFF2-40B4-BE49-F238E27FC236}">
                  <a16:creationId xmlns:a16="http://schemas.microsoft.com/office/drawing/2014/main" id="{23720B6F-ADD1-4C8A-BA5D-7E504A7FB54D}"/>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36" name="Group 235">
            <a:extLst>
              <a:ext uri="{FF2B5EF4-FFF2-40B4-BE49-F238E27FC236}">
                <a16:creationId xmlns:a16="http://schemas.microsoft.com/office/drawing/2014/main" id="{20D93B69-860E-4F16-9938-E9E1FBCF54B1}"/>
              </a:ext>
            </a:extLst>
          </p:cNvPr>
          <p:cNvGrpSpPr/>
          <p:nvPr/>
        </p:nvGrpSpPr>
        <p:grpSpPr>
          <a:xfrm>
            <a:off x="235366" y="1178843"/>
            <a:ext cx="444428" cy="435535"/>
            <a:chOff x="8961511" y="6891378"/>
            <a:chExt cx="444428" cy="435535"/>
          </a:xfrm>
        </p:grpSpPr>
        <p:sp>
          <p:nvSpPr>
            <p:cNvPr id="237" name="Freeform: Shape 236">
              <a:extLst>
                <a:ext uri="{FF2B5EF4-FFF2-40B4-BE49-F238E27FC236}">
                  <a16:creationId xmlns:a16="http://schemas.microsoft.com/office/drawing/2014/main" id="{721F70BD-FEA8-426C-94A3-BA9E637E33F1}"/>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8" name="TextBox 237">
              <a:extLst>
                <a:ext uri="{FF2B5EF4-FFF2-40B4-BE49-F238E27FC236}">
                  <a16:creationId xmlns:a16="http://schemas.microsoft.com/office/drawing/2014/main" id="{049859FF-006E-43FE-8B25-CFFFBE71F485}"/>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39" name="Group 238">
            <a:extLst>
              <a:ext uri="{FF2B5EF4-FFF2-40B4-BE49-F238E27FC236}">
                <a16:creationId xmlns:a16="http://schemas.microsoft.com/office/drawing/2014/main" id="{9BD92BB3-B3E5-4918-A444-9F114F30886D}"/>
              </a:ext>
            </a:extLst>
          </p:cNvPr>
          <p:cNvGrpSpPr/>
          <p:nvPr/>
        </p:nvGrpSpPr>
        <p:grpSpPr>
          <a:xfrm>
            <a:off x="235366" y="1178843"/>
            <a:ext cx="444428" cy="435535"/>
            <a:chOff x="8961511" y="6891378"/>
            <a:chExt cx="444428" cy="435535"/>
          </a:xfrm>
        </p:grpSpPr>
        <p:sp>
          <p:nvSpPr>
            <p:cNvPr id="240" name="Freeform: Shape 239">
              <a:extLst>
                <a:ext uri="{FF2B5EF4-FFF2-40B4-BE49-F238E27FC236}">
                  <a16:creationId xmlns:a16="http://schemas.microsoft.com/office/drawing/2014/main" id="{6390E332-CAE0-4775-B4C6-3CD67FDA819B}"/>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1" name="TextBox 240">
              <a:extLst>
                <a:ext uri="{FF2B5EF4-FFF2-40B4-BE49-F238E27FC236}">
                  <a16:creationId xmlns:a16="http://schemas.microsoft.com/office/drawing/2014/main" id="{EFDFFA93-F4EA-41BA-AB1C-695DE07F50A5}"/>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42" name="Group 241">
            <a:extLst>
              <a:ext uri="{FF2B5EF4-FFF2-40B4-BE49-F238E27FC236}">
                <a16:creationId xmlns:a16="http://schemas.microsoft.com/office/drawing/2014/main" id="{B3502FD1-F2AE-4BBB-B9A3-79426763848E}"/>
              </a:ext>
            </a:extLst>
          </p:cNvPr>
          <p:cNvGrpSpPr/>
          <p:nvPr/>
        </p:nvGrpSpPr>
        <p:grpSpPr>
          <a:xfrm>
            <a:off x="235366" y="1178843"/>
            <a:ext cx="444428" cy="435535"/>
            <a:chOff x="8961511" y="6891378"/>
            <a:chExt cx="444428" cy="435535"/>
          </a:xfrm>
        </p:grpSpPr>
        <p:sp>
          <p:nvSpPr>
            <p:cNvPr id="243" name="Freeform: Shape 242">
              <a:extLst>
                <a:ext uri="{FF2B5EF4-FFF2-40B4-BE49-F238E27FC236}">
                  <a16:creationId xmlns:a16="http://schemas.microsoft.com/office/drawing/2014/main" id="{FE314B00-E892-4D77-BAEE-DF925A32E736}"/>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4" name="TextBox 243">
              <a:extLst>
                <a:ext uri="{FF2B5EF4-FFF2-40B4-BE49-F238E27FC236}">
                  <a16:creationId xmlns:a16="http://schemas.microsoft.com/office/drawing/2014/main" id="{CCFFB755-98E7-4F33-A5AB-F9C146F7CC3F}"/>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45" name="Group 244">
            <a:extLst>
              <a:ext uri="{FF2B5EF4-FFF2-40B4-BE49-F238E27FC236}">
                <a16:creationId xmlns:a16="http://schemas.microsoft.com/office/drawing/2014/main" id="{D567D871-ED2E-4B25-BD1F-C701CF83039C}"/>
              </a:ext>
            </a:extLst>
          </p:cNvPr>
          <p:cNvGrpSpPr/>
          <p:nvPr/>
        </p:nvGrpSpPr>
        <p:grpSpPr>
          <a:xfrm>
            <a:off x="235366" y="1178843"/>
            <a:ext cx="444428" cy="435535"/>
            <a:chOff x="8961511" y="6891378"/>
            <a:chExt cx="444428" cy="435535"/>
          </a:xfrm>
        </p:grpSpPr>
        <p:sp>
          <p:nvSpPr>
            <p:cNvPr id="246" name="Freeform: Shape 245">
              <a:extLst>
                <a:ext uri="{FF2B5EF4-FFF2-40B4-BE49-F238E27FC236}">
                  <a16:creationId xmlns:a16="http://schemas.microsoft.com/office/drawing/2014/main" id="{54B1C4E9-B6F8-483A-B467-0502924C0C07}"/>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7" name="TextBox 246">
              <a:extLst>
                <a:ext uri="{FF2B5EF4-FFF2-40B4-BE49-F238E27FC236}">
                  <a16:creationId xmlns:a16="http://schemas.microsoft.com/office/drawing/2014/main" id="{53677C09-CB80-43C0-8143-37B00024F184}"/>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48" name="Group 247">
            <a:extLst>
              <a:ext uri="{FF2B5EF4-FFF2-40B4-BE49-F238E27FC236}">
                <a16:creationId xmlns:a16="http://schemas.microsoft.com/office/drawing/2014/main" id="{9A8B3A5E-A971-492B-B228-D048A086FA3A}"/>
              </a:ext>
            </a:extLst>
          </p:cNvPr>
          <p:cNvGrpSpPr/>
          <p:nvPr/>
        </p:nvGrpSpPr>
        <p:grpSpPr>
          <a:xfrm>
            <a:off x="235366" y="1178843"/>
            <a:ext cx="444428" cy="435535"/>
            <a:chOff x="8961511" y="6891378"/>
            <a:chExt cx="444428" cy="435535"/>
          </a:xfrm>
        </p:grpSpPr>
        <p:sp>
          <p:nvSpPr>
            <p:cNvPr id="249" name="Freeform: Shape 248">
              <a:extLst>
                <a:ext uri="{FF2B5EF4-FFF2-40B4-BE49-F238E27FC236}">
                  <a16:creationId xmlns:a16="http://schemas.microsoft.com/office/drawing/2014/main" id="{93B26A76-58BA-47FD-92E5-074457BCF646}"/>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0" name="TextBox 249">
              <a:extLst>
                <a:ext uri="{FF2B5EF4-FFF2-40B4-BE49-F238E27FC236}">
                  <a16:creationId xmlns:a16="http://schemas.microsoft.com/office/drawing/2014/main" id="{86DE450D-4059-41FB-AC14-80FF6AFB8C82}"/>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51" name="Group 250">
            <a:extLst>
              <a:ext uri="{FF2B5EF4-FFF2-40B4-BE49-F238E27FC236}">
                <a16:creationId xmlns:a16="http://schemas.microsoft.com/office/drawing/2014/main" id="{8ACEF636-6526-4347-9215-7B700CDA5F18}"/>
              </a:ext>
            </a:extLst>
          </p:cNvPr>
          <p:cNvGrpSpPr/>
          <p:nvPr/>
        </p:nvGrpSpPr>
        <p:grpSpPr>
          <a:xfrm>
            <a:off x="235366" y="1178843"/>
            <a:ext cx="444428" cy="435535"/>
            <a:chOff x="8961511" y="6891378"/>
            <a:chExt cx="444428" cy="435535"/>
          </a:xfrm>
        </p:grpSpPr>
        <p:sp>
          <p:nvSpPr>
            <p:cNvPr id="252" name="Freeform: Shape 251">
              <a:extLst>
                <a:ext uri="{FF2B5EF4-FFF2-40B4-BE49-F238E27FC236}">
                  <a16:creationId xmlns:a16="http://schemas.microsoft.com/office/drawing/2014/main" id="{1205F8C0-4276-42B3-9E65-43441B854690}"/>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3" name="TextBox 252">
              <a:extLst>
                <a:ext uri="{FF2B5EF4-FFF2-40B4-BE49-F238E27FC236}">
                  <a16:creationId xmlns:a16="http://schemas.microsoft.com/office/drawing/2014/main" id="{2B6E1C14-A7D2-4279-871F-0995AD63BCC6}"/>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54" name="Group 253">
            <a:extLst>
              <a:ext uri="{FF2B5EF4-FFF2-40B4-BE49-F238E27FC236}">
                <a16:creationId xmlns:a16="http://schemas.microsoft.com/office/drawing/2014/main" id="{8F517BC7-A25B-4E53-827F-074408648681}"/>
              </a:ext>
            </a:extLst>
          </p:cNvPr>
          <p:cNvGrpSpPr/>
          <p:nvPr/>
        </p:nvGrpSpPr>
        <p:grpSpPr>
          <a:xfrm>
            <a:off x="235366" y="1178843"/>
            <a:ext cx="444428" cy="435535"/>
            <a:chOff x="8961511" y="6891378"/>
            <a:chExt cx="444428" cy="435535"/>
          </a:xfrm>
        </p:grpSpPr>
        <p:sp>
          <p:nvSpPr>
            <p:cNvPr id="255" name="Freeform: Shape 254">
              <a:extLst>
                <a:ext uri="{FF2B5EF4-FFF2-40B4-BE49-F238E27FC236}">
                  <a16:creationId xmlns:a16="http://schemas.microsoft.com/office/drawing/2014/main" id="{C07A4428-3BFF-4BF9-98E3-71A6DD1DBBE0}"/>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6" name="TextBox 255">
              <a:extLst>
                <a:ext uri="{FF2B5EF4-FFF2-40B4-BE49-F238E27FC236}">
                  <a16:creationId xmlns:a16="http://schemas.microsoft.com/office/drawing/2014/main" id="{D3C60716-FC32-4442-BFA9-F2384684C870}"/>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57" name="Group 256">
            <a:extLst>
              <a:ext uri="{FF2B5EF4-FFF2-40B4-BE49-F238E27FC236}">
                <a16:creationId xmlns:a16="http://schemas.microsoft.com/office/drawing/2014/main" id="{87BC46C7-F580-4220-8037-E315720B1F99}"/>
              </a:ext>
            </a:extLst>
          </p:cNvPr>
          <p:cNvGrpSpPr/>
          <p:nvPr/>
        </p:nvGrpSpPr>
        <p:grpSpPr>
          <a:xfrm>
            <a:off x="235366" y="1178843"/>
            <a:ext cx="444428" cy="435535"/>
            <a:chOff x="8961511" y="6891378"/>
            <a:chExt cx="444428" cy="435535"/>
          </a:xfrm>
        </p:grpSpPr>
        <p:sp>
          <p:nvSpPr>
            <p:cNvPr id="258" name="Freeform: Shape 257">
              <a:extLst>
                <a:ext uri="{FF2B5EF4-FFF2-40B4-BE49-F238E27FC236}">
                  <a16:creationId xmlns:a16="http://schemas.microsoft.com/office/drawing/2014/main" id="{BB828920-B09E-480F-9BC8-AC2051F183A1}"/>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9" name="TextBox 258">
              <a:extLst>
                <a:ext uri="{FF2B5EF4-FFF2-40B4-BE49-F238E27FC236}">
                  <a16:creationId xmlns:a16="http://schemas.microsoft.com/office/drawing/2014/main" id="{FED8F016-895B-4210-B375-E27AA0383244}"/>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60" name="Group 259">
            <a:extLst>
              <a:ext uri="{FF2B5EF4-FFF2-40B4-BE49-F238E27FC236}">
                <a16:creationId xmlns:a16="http://schemas.microsoft.com/office/drawing/2014/main" id="{38637021-1384-4AB4-9D3F-AE0E09CB374E}"/>
              </a:ext>
            </a:extLst>
          </p:cNvPr>
          <p:cNvGrpSpPr/>
          <p:nvPr/>
        </p:nvGrpSpPr>
        <p:grpSpPr>
          <a:xfrm>
            <a:off x="235366" y="1178843"/>
            <a:ext cx="444428" cy="435535"/>
            <a:chOff x="8961511" y="6891378"/>
            <a:chExt cx="444428" cy="435535"/>
          </a:xfrm>
        </p:grpSpPr>
        <p:sp>
          <p:nvSpPr>
            <p:cNvPr id="261" name="Freeform: Shape 260">
              <a:extLst>
                <a:ext uri="{FF2B5EF4-FFF2-40B4-BE49-F238E27FC236}">
                  <a16:creationId xmlns:a16="http://schemas.microsoft.com/office/drawing/2014/main" id="{0295CE9F-8142-46E1-BA4F-F950A2FE4526}"/>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1BA40F6E-EF9F-4BEF-870C-6DA6707DC17F}"/>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63" name="Group 262">
            <a:extLst>
              <a:ext uri="{FF2B5EF4-FFF2-40B4-BE49-F238E27FC236}">
                <a16:creationId xmlns:a16="http://schemas.microsoft.com/office/drawing/2014/main" id="{764BBE38-0E45-4FE4-A69D-0AEDE067C1AF}"/>
              </a:ext>
            </a:extLst>
          </p:cNvPr>
          <p:cNvGrpSpPr/>
          <p:nvPr/>
        </p:nvGrpSpPr>
        <p:grpSpPr>
          <a:xfrm>
            <a:off x="227969" y="1736149"/>
            <a:ext cx="449217" cy="440921"/>
            <a:chOff x="8509473" y="6365223"/>
            <a:chExt cx="449217" cy="440921"/>
          </a:xfrm>
        </p:grpSpPr>
        <p:sp>
          <p:nvSpPr>
            <p:cNvPr id="264" name="Freeform: Shape 263">
              <a:extLst>
                <a:ext uri="{FF2B5EF4-FFF2-40B4-BE49-F238E27FC236}">
                  <a16:creationId xmlns:a16="http://schemas.microsoft.com/office/drawing/2014/main" id="{E3CEBC1E-B66F-4053-8B78-A692CC14AF5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5" name="TextBox 264">
              <a:extLst>
                <a:ext uri="{FF2B5EF4-FFF2-40B4-BE49-F238E27FC236}">
                  <a16:creationId xmlns:a16="http://schemas.microsoft.com/office/drawing/2014/main" id="{C631AF1D-501B-4400-88AD-B61625D038D9}"/>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66" name="Group 265">
            <a:extLst>
              <a:ext uri="{FF2B5EF4-FFF2-40B4-BE49-F238E27FC236}">
                <a16:creationId xmlns:a16="http://schemas.microsoft.com/office/drawing/2014/main" id="{0C9B1E5D-5A29-4063-A381-4C9377505C88}"/>
              </a:ext>
            </a:extLst>
          </p:cNvPr>
          <p:cNvGrpSpPr/>
          <p:nvPr/>
        </p:nvGrpSpPr>
        <p:grpSpPr>
          <a:xfrm>
            <a:off x="227969" y="1736149"/>
            <a:ext cx="449217" cy="440921"/>
            <a:chOff x="8509473" y="6365223"/>
            <a:chExt cx="449217" cy="440921"/>
          </a:xfrm>
        </p:grpSpPr>
        <p:sp>
          <p:nvSpPr>
            <p:cNvPr id="267" name="Freeform: Shape 266">
              <a:extLst>
                <a:ext uri="{FF2B5EF4-FFF2-40B4-BE49-F238E27FC236}">
                  <a16:creationId xmlns:a16="http://schemas.microsoft.com/office/drawing/2014/main" id="{26B784E8-B555-4FF2-8F49-36635DCF390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8" name="TextBox 267">
              <a:extLst>
                <a:ext uri="{FF2B5EF4-FFF2-40B4-BE49-F238E27FC236}">
                  <a16:creationId xmlns:a16="http://schemas.microsoft.com/office/drawing/2014/main" id="{156A350E-598B-4B4D-9161-CE4F9028BDDA}"/>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69" name="Group 268">
            <a:extLst>
              <a:ext uri="{FF2B5EF4-FFF2-40B4-BE49-F238E27FC236}">
                <a16:creationId xmlns:a16="http://schemas.microsoft.com/office/drawing/2014/main" id="{D8D9A78E-3BE5-4B15-B507-5F4BEA4825AE}"/>
              </a:ext>
            </a:extLst>
          </p:cNvPr>
          <p:cNvGrpSpPr/>
          <p:nvPr/>
        </p:nvGrpSpPr>
        <p:grpSpPr>
          <a:xfrm>
            <a:off x="227969" y="1736149"/>
            <a:ext cx="449217" cy="440921"/>
            <a:chOff x="8509473" y="6365223"/>
            <a:chExt cx="449217" cy="440921"/>
          </a:xfrm>
        </p:grpSpPr>
        <p:sp>
          <p:nvSpPr>
            <p:cNvPr id="270" name="Freeform: Shape 269">
              <a:extLst>
                <a:ext uri="{FF2B5EF4-FFF2-40B4-BE49-F238E27FC236}">
                  <a16:creationId xmlns:a16="http://schemas.microsoft.com/office/drawing/2014/main" id="{A3CDDB24-0FC9-4FCF-96F0-650C34AD291E}"/>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1" name="TextBox 270">
              <a:extLst>
                <a:ext uri="{FF2B5EF4-FFF2-40B4-BE49-F238E27FC236}">
                  <a16:creationId xmlns:a16="http://schemas.microsoft.com/office/drawing/2014/main" id="{C7A6E7FE-24B7-427A-848C-3A3289BC55CF}"/>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72" name="Group 271">
            <a:extLst>
              <a:ext uri="{FF2B5EF4-FFF2-40B4-BE49-F238E27FC236}">
                <a16:creationId xmlns:a16="http://schemas.microsoft.com/office/drawing/2014/main" id="{984A291B-6335-4DDC-8874-3462C1CA988B}"/>
              </a:ext>
            </a:extLst>
          </p:cNvPr>
          <p:cNvGrpSpPr/>
          <p:nvPr/>
        </p:nvGrpSpPr>
        <p:grpSpPr>
          <a:xfrm>
            <a:off x="227969" y="1736149"/>
            <a:ext cx="449217" cy="440921"/>
            <a:chOff x="8509473" y="6365223"/>
            <a:chExt cx="449217" cy="440921"/>
          </a:xfrm>
        </p:grpSpPr>
        <p:sp>
          <p:nvSpPr>
            <p:cNvPr id="273" name="Freeform: Shape 272">
              <a:extLst>
                <a:ext uri="{FF2B5EF4-FFF2-40B4-BE49-F238E27FC236}">
                  <a16:creationId xmlns:a16="http://schemas.microsoft.com/office/drawing/2014/main" id="{F1BD70E4-C09D-447B-9AB7-0BFDD2CFEE12}"/>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4" name="TextBox 273">
              <a:extLst>
                <a:ext uri="{FF2B5EF4-FFF2-40B4-BE49-F238E27FC236}">
                  <a16:creationId xmlns:a16="http://schemas.microsoft.com/office/drawing/2014/main" id="{5C17011B-5069-4360-8B01-809C2BA25EE7}"/>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75" name="Group 274">
            <a:extLst>
              <a:ext uri="{FF2B5EF4-FFF2-40B4-BE49-F238E27FC236}">
                <a16:creationId xmlns:a16="http://schemas.microsoft.com/office/drawing/2014/main" id="{40DE62DD-CB33-4E0B-A298-8BAC03960C42}"/>
              </a:ext>
            </a:extLst>
          </p:cNvPr>
          <p:cNvGrpSpPr/>
          <p:nvPr/>
        </p:nvGrpSpPr>
        <p:grpSpPr>
          <a:xfrm>
            <a:off x="227969" y="1736149"/>
            <a:ext cx="449217" cy="440921"/>
            <a:chOff x="8509473" y="6365223"/>
            <a:chExt cx="449217" cy="440921"/>
          </a:xfrm>
        </p:grpSpPr>
        <p:sp>
          <p:nvSpPr>
            <p:cNvPr id="276" name="Freeform: Shape 275">
              <a:extLst>
                <a:ext uri="{FF2B5EF4-FFF2-40B4-BE49-F238E27FC236}">
                  <a16:creationId xmlns:a16="http://schemas.microsoft.com/office/drawing/2014/main" id="{EFE16D47-03AB-4AF8-94C8-311CCD115E67}"/>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7" name="TextBox 276">
              <a:extLst>
                <a:ext uri="{FF2B5EF4-FFF2-40B4-BE49-F238E27FC236}">
                  <a16:creationId xmlns:a16="http://schemas.microsoft.com/office/drawing/2014/main" id="{D288E2FF-0936-4959-AD99-856DFFD181C7}"/>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78" name="Group 277">
            <a:extLst>
              <a:ext uri="{FF2B5EF4-FFF2-40B4-BE49-F238E27FC236}">
                <a16:creationId xmlns:a16="http://schemas.microsoft.com/office/drawing/2014/main" id="{484C056E-89C8-4AFD-8E18-24EE42054017}"/>
              </a:ext>
            </a:extLst>
          </p:cNvPr>
          <p:cNvGrpSpPr/>
          <p:nvPr/>
        </p:nvGrpSpPr>
        <p:grpSpPr>
          <a:xfrm>
            <a:off x="227969" y="1736149"/>
            <a:ext cx="449217" cy="440921"/>
            <a:chOff x="8509473" y="6365223"/>
            <a:chExt cx="449217" cy="440921"/>
          </a:xfrm>
        </p:grpSpPr>
        <p:sp>
          <p:nvSpPr>
            <p:cNvPr id="279" name="Freeform: Shape 278">
              <a:extLst>
                <a:ext uri="{FF2B5EF4-FFF2-40B4-BE49-F238E27FC236}">
                  <a16:creationId xmlns:a16="http://schemas.microsoft.com/office/drawing/2014/main" id="{432C6675-E38A-4E09-A5AF-A4A8BBF50668}"/>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0" name="TextBox 279">
              <a:extLst>
                <a:ext uri="{FF2B5EF4-FFF2-40B4-BE49-F238E27FC236}">
                  <a16:creationId xmlns:a16="http://schemas.microsoft.com/office/drawing/2014/main" id="{9AC48984-0CDF-47F9-9569-59BB0102BF80}"/>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81" name="Group 280">
            <a:extLst>
              <a:ext uri="{FF2B5EF4-FFF2-40B4-BE49-F238E27FC236}">
                <a16:creationId xmlns:a16="http://schemas.microsoft.com/office/drawing/2014/main" id="{5D2B2163-22A7-4C9A-B741-E8F10E2B7037}"/>
              </a:ext>
            </a:extLst>
          </p:cNvPr>
          <p:cNvGrpSpPr/>
          <p:nvPr/>
        </p:nvGrpSpPr>
        <p:grpSpPr>
          <a:xfrm>
            <a:off x="227969" y="1736149"/>
            <a:ext cx="449217" cy="440921"/>
            <a:chOff x="8509473" y="6365223"/>
            <a:chExt cx="449217" cy="440921"/>
          </a:xfrm>
        </p:grpSpPr>
        <p:sp>
          <p:nvSpPr>
            <p:cNvPr id="282" name="Freeform: Shape 281">
              <a:extLst>
                <a:ext uri="{FF2B5EF4-FFF2-40B4-BE49-F238E27FC236}">
                  <a16:creationId xmlns:a16="http://schemas.microsoft.com/office/drawing/2014/main" id="{EA378F88-0ADB-4592-A264-FD8DA1BCFD4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3" name="TextBox 282">
              <a:extLst>
                <a:ext uri="{FF2B5EF4-FFF2-40B4-BE49-F238E27FC236}">
                  <a16:creationId xmlns:a16="http://schemas.microsoft.com/office/drawing/2014/main" id="{FF72E7F6-1A19-4FE4-B808-92E579660D46}"/>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84" name="Group 283">
            <a:extLst>
              <a:ext uri="{FF2B5EF4-FFF2-40B4-BE49-F238E27FC236}">
                <a16:creationId xmlns:a16="http://schemas.microsoft.com/office/drawing/2014/main" id="{E7A3DB68-0B0C-4F63-BE84-75151DE3D9CC}"/>
              </a:ext>
            </a:extLst>
          </p:cNvPr>
          <p:cNvGrpSpPr/>
          <p:nvPr/>
        </p:nvGrpSpPr>
        <p:grpSpPr>
          <a:xfrm>
            <a:off x="227969" y="1736149"/>
            <a:ext cx="449217" cy="440921"/>
            <a:chOff x="8509473" y="6365223"/>
            <a:chExt cx="449217" cy="440921"/>
          </a:xfrm>
        </p:grpSpPr>
        <p:sp>
          <p:nvSpPr>
            <p:cNvPr id="285" name="Freeform: Shape 284">
              <a:extLst>
                <a:ext uri="{FF2B5EF4-FFF2-40B4-BE49-F238E27FC236}">
                  <a16:creationId xmlns:a16="http://schemas.microsoft.com/office/drawing/2014/main" id="{36EE688A-8CB2-48DF-AEF8-57D9F9E83D7D}"/>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6" name="TextBox 285">
              <a:extLst>
                <a:ext uri="{FF2B5EF4-FFF2-40B4-BE49-F238E27FC236}">
                  <a16:creationId xmlns:a16="http://schemas.microsoft.com/office/drawing/2014/main" id="{E57D5423-B3D3-4E37-B67C-BE206D5CBD30}"/>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87" name="Group 286">
            <a:extLst>
              <a:ext uri="{FF2B5EF4-FFF2-40B4-BE49-F238E27FC236}">
                <a16:creationId xmlns:a16="http://schemas.microsoft.com/office/drawing/2014/main" id="{EBC33D5E-5931-4182-970E-5888EC0A6217}"/>
              </a:ext>
            </a:extLst>
          </p:cNvPr>
          <p:cNvGrpSpPr/>
          <p:nvPr/>
        </p:nvGrpSpPr>
        <p:grpSpPr>
          <a:xfrm>
            <a:off x="227969" y="1736149"/>
            <a:ext cx="449217" cy="440921"/>
            <a:chOff x="8509473" y="6365223"/>
            <a:chExt cx="449217" cy="440921"/>
          </a:xfrm>
        </p:grpSpPr>
        <p:sp>
          <p:nvSpPr>
            <p:cNvPr id="288" name="Freeform: Shape 287">
              <a:extLst>
                <a:ext uri="{FF2B5EF4-FFF2-40B4-BE49-F238E27FC236}">
                  <a16:creationId xmlns:a16="http://schemas.microsoft.com/office/drawing/2014/main" id="{98357B22-4C7B-429D-83B5-781182E0848D}"/>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9" name="TextBox 288">
              <a:extLst>
                <a:ext uri="{FF2B5EF4-FFF2-40B4-BE49-F238E27FC236}">
                  <a16:creationId xmlns:a16="http://schemas.microsoft.com/office/drawing/2014/main" id="{6E5D839B-954E-44A0-8EE4-C47440F1A20E}"/>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90" name="Group 289">
            <a:extLst>
              <a:ext uri="{FF2B5EF4-FFF2-40B4-BE49-F238E27FC236}">
                <a16:creationId xmlns:a16="http://schemas.microsoft.com/office/drawing/2014/main" id="{2B2AF586-2F2A-470A-921A-FF2AC94A5F16}"/>
              </a:ext>
            </a:extLst>
          </p:cNvPr>
          <p:cNvGrpSpPr/>
          <p:nvPr/>
        </p:nvGrpSpPr>
        <p:grpSpPr>
          <a:xfrm>
            <a:off x="228261" y="2298841"/>
            <a:ext cx="436893" cy="445537"/>
            <a:chOff x="8961088" y="6365223"/>
            <a:chExt cx="436893" cy="445537"/>
          </a:xfrm>
        </p:grpSpPr>
        <p:sp>
          <p:nvSpPr>
            <p:cNvPr id="291" name="Freeform: Shape 290">
              <a:extLst>
                <a:ext uri="{FF2B5EF4-FFF2-40B4-BE49-F238E27FC236}">
                  <a16:creationId xmlns:a16="http://schemas.microsoft.com/office/drawing/2014/main" id="{922FD66B-D064-4597-9CE8-F1D0FB949DD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2" name="TextBox 291">
              <a:extLst>
                <a:ext uri="{FF2B5EF4-FFF2-40B4-BE49-F238E27FC236}">
                  <a16:creationId xmlns:a16="http://schemas.microsoft.com/office/drawing/2014/main" id="{F7B6C910-5817-4C3B-BC3E-86A767493B8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93" name="Group 292">
            <a:extLst>
              <a:ext uri="{FF2B5EF4-FFF2-40B4-BE49-F238E27FC236}">
                <a16:creationId xmlns:a16="http://schemas.microsoft.com/office/drawing/2014/main" id="{8118C07C-11C0-4DF5-9BDD-525B154ABE7C}"/>
              </a:ext>
            </a:extLst>
          </p:cNvPr>
          <p:cNvGrpSpPr/>
          <p:nvPr/>
        </p:nvGrpSpPr>
        <p:grpSpPr>
          <a:xfrm>
            <a:off x="228261" y="2298841"/>
            <a:ext cx="436893" cy="445537"/>
            <a:chOff x="8961088" y="6365223"/>
            <a:chExt cx="436893" cy="445537"/>
          </a:xfrm>
        </p:grpSpPr>
        <p:sp>
          <p:nvSpPr>
            <p:cNvPr id="294" name="Freeform: Shape 293">
              <a:extLst>
                <a:ext uri="{FF2B5EF4-FFF2-40B4-BE49-F238E27FC236}">
                  <a16:creationId xmlns:a16="http://schemas.microsoft.com/office/drawing/2014/main" id="{496940BD-005C-480E-AD0D-F8214FA61072}"/>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5" name="TextBox 294">
              <a:extLst>
                <a:ext uri="{FF2B5EF4-FFF2-40B4-BE49-F238E27FC236}">
                  <a16:creationId xmlns:a16="http://schemas.microsoft.com/office/drawing/2014/main" id="{F9E03A4E-85BC-4B1E-B652-A59F01B1512A}"/>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96" name="Group 295">
            <a:extLst>
              <a:ext uri="{FF2B5EF4-FFF2-40B4-BE49-F238E27FC236}">
                <a16:creationId xmlns:a16="http://schemas.microsoft.com/office/drawing/2014/main" id="{E4B05592-D941-46BC-80BA-77B670E4DF1E}"/>
              </a:ext>
            </a:extLst>
          </p:cNvPr>
          <p:cNvGrpSpPr/>
          <p:nvPr/>
        </p:nvGrpSpPr>
        <p:grpSpPr>
          <a:xfrm>
            <a:off x="228261" y="2298841"/>
            <a:ext cx="436893" cy="445537"/>
            <a:chOff x="8961088" y="6365223"/>
            <a:chExt cx="436893" cy="445537"/>
          </a:xfrm>
        </p:grpSpPr>
        <p:sp>
          <p:nvSpPr>
            <p:cNvPr id="297" name="Freeform: Shape 296">
              <a:extLst>
                <a:ext uri="{FF2B5EF4-FFF2-40B4-BE49-F238E27FC236}">
                  <a16:creationId xmlns:a16="http://schemas.microsoft.com/office/drawing/2014/main" id="{6F140975-6563-4D23-91BD-4A59FDD1CDF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8" name="TextBox 297">
              <a:extLst>
                <a:ext uri="{FF2B5EF4-FFF2-40B4-BE49-F238E27FC236}">
                  <a16:creationId xmlns:a16="http://schemas.microsoft.com/office/drawing/2014/main" id="{8F8437E2-A629-453B-9DB0-53ED52A03B34}"/>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99" name="Group 298">
            <a:extLst>
              <a:ext uri="{FF2B5EF4-FFF2-40B4-BE49-F238E27FC236}">
                <a16:creationId xmlns:a16="http://schemas.microsoft.com/office/drawing/2014/main" id="{5B666F35-EFAA-40BD-AFC7-6F245540A609}"/>
              </a:ext>
            </a:extLst>
          </p:cNvPr>
          <p:cNvGrpSpPr/>
          <p:nvPr/>
        </p:nvGrpSpPr>
        <p:grpSpPr>
          <a:xfrm>
            <a:off x="228261" y="2298841"/>
            <a:ext cx="436893" cy="445537"/>
            <a:chOff x="8961088" y="6365223"/>
            <a:chExt cx="436893" cy="445537"/>
          </a:xfrm>
        </p:grpSpPr>
        <p:sp>
          <p:nvSpPr>
            <p:cNvPr id="300" name="Freeform: Shape 299">
              <a:extLst>
                <a:ext uri="{FF2B5EF4-FFF2-40B4-BE49-F238E27FC236}">
                  <a16:creationId xmlns:a16="http://schemas.microsoft.com/office/drawing/2014/main" id="{2B693DA7-255E-491C-B4E7-7537DC209E0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1" name="TextBox 300">
              <a:extLst>
                <a:ext uri="{FF2B5EF4-FFF2-40B4-BE49-F238E27FC236}">
                  <a16:creationId xmlns:a16="http://schemas.microsoft.com/office/drawing/2014/main" id="{52B027E5-96DD-4D3E-AE0D-81E10B8C9422}"/>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02" name="Group 301">
            <a:extLst>
              <a:ext uri="{FF2B5EF4-FFF2-40B4-BE49-F238E27FC236}">
                <a16:creationId xmlns:a16="http://schemas.microsoft.com/office/drawing/2014/main" id="{6079A412-3C55-4869-858C-90098FAA65BC}"/>
              </a:ext>
            </a:extLst>
          </p:cNvPr>
          <p:cNvGrpSpPr/>
          <p:nvPr/>
        </p:nvGrpSpPr>
        <p:grpSpPr>
          <a:xfrm>
            <a:off x="228261" y="2298841"/>
            <a:ext cx="436893" cy="445537"/>
            <a:chOff x="8961088" y="6365223"/>
            <a:chExt cx="436893" cy="445537"/>
          </a:xfrm>
        </p:grpSpPr>
        <p:sp>
          <p:nvSpPr>
            <p:cNvPr id="303" name="Freeform: Shape 302">
              <a:extLst>
                <a:ext uri="{FF2B5EF4-FFF2-40B4-BE49-F238E27FC236}">
                  <a16:creationId xmlns:a16="http://schemas.microsoft.com/office/drawing/2014/main" id="{63815A3A-0B11-4605-B55F-E19D615FB022}"/>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4" name="TextBox 303">
              <a:extLst>
                <a:ext uri="{FF2B5EF4-FFF2-40B4-BE49-F238E27FC236}">
                  <a16:creationId xmlns:a16="http://schemas.microsoft.com/office/drawing/2014/main" id="{D20EEB27-244A-405D-A5A5-A3A203672FE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05" name="Group 304">
            <a:extLst>
              <a:ext uri="{FF2B5EF4-FFF2-40B4-BE49-F238E27FC236}">
                <a16:creationId xmlns:a16="http://schemas.microsoft.com/office/drawing/2014/main" id="{6A40C0F0-C7FB-4B98-9F1E-B4A472D76006}"/>
              </a:ext>
            </a:extLst>
          </p:cNvPr>
          <p:cNvGrpSpPr/>
          <p:nvPr/>
        </p:nvGrpSpPr>
        <p:grpSpPr>
          <a:xfrm>
            <a:off x="228261" y="2298841"/>
            <a:ext cx="436893" cy="445537"/>
            <a:chOff x="8961088" y="6365223"/>
            <a:chExt cx="436893" cy="445537"/>
          </a:xfrm>
        </p:grpSpPr>
        <p:sp>
          <p:nvSpPr>
            <p:cNvPr id="306" name="Freeform: Shape 305">
              <a:extLst>
                <a:ext uri="{FF2B5EF4-FFF2-40B4-BE49-F238E27FC236}">
                  <a16:creationId xmlns:a16="http://schemas.microsoft.com/office/drawing/2014/main" id="{9F629597-1D7C-4BA5-86B6-D50E780E460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7" name="TextBox 306">
              <a:extLst>
                <a:ext uri="{FF2B5EF4-FFF2-40B4-BE49-F238E27FC236}">
                  <a16:creationId xmlns:a16="http://schemas.microsoft.com/office/drawing/2014/main" id="{141ADD9E-A08D-4D5D-B48A-899831BF72AD}"/>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08" name="Group 307">
            <a:extLst>
              <a:ext uri="{FF2B5EF4-FFF2-40B4-BE49-F238E27FC236}">
                <a16:creationId xmlns:a16="http://schemas.microsoft.com/office/drawing/2014/main" id="{90F045D9-3297-4049-BBA4-BEF3E9D5BD51}"/>
              </a:ext>
            </a:extLst>
          </p:cNvPr>
          <p:cNvGrpSpPr/>
          <p:nvPr/>
        </p:nvGrpSpPr>
        <p:grpSpPr>
          <a:xfrm>
            <a:off x="228261" y="2298841"/>
            <a:ext cx="436893" cy="445537"/>
            <a:chOff x="8961088" y="6365223"/>
            <a:chExt cx="436893" cy="445537"/>
          </a:xfrm>
        </p:grpSpPr>
        <p:sp>
          <p:nvSpPr>
            <p:cNvPr id="309" name="Freeform: Shape 308">
              <a:extLst>
                <a:ext uri="{FF2B5EF4-FFF2-40B4-BE49-F238E27FC236}">
                  <a16:creationId xmlns:a16="http://schemas.microsoft.com/office/drawing/2014/main" id="{25D95C14-C279-4FCA-BB14-9E0E6826D452}"/>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0" name="TextBox 309">
              <a:extLst>
                <a:ext uri="{FF2B5EF4-FFF2-40B4-BE49-F238E27FC236}">
                  <a16:creationId xmlns:a16="http://schemas.microsoft.com/office/drawing/2014/main" id="{F2F0A8E8-2EED-49BF-B454-CD9353F3BD6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11" name="Group 310">
            <a:extLst>
              <a:ext uri="{FF2B5EF4-FFF2-40B4-BE49-F238E27FC236}">
                <a16:creationId xmlns:a16="http://schemas.microsoft.com/office/drawing/2014/main" id="{3A1813BB-C981-4EA3-8D7E-B7AD5195F421}"/>
              </a:ext>
            </a:extLst>
          </p:cNvPr>
          <p:cNvGrpSpPr/>
          <p:nvPr/>
        </p:nvGrpSpPr>
        <p:grpSpPr>
          <a:xfrm>
            <a:off x="228261" y="2298841"/>
            <a:ext cx="436893" cy="445537"/>
            <a:chOff x="8961088" y="6365223"/>
            <a:chExt cx="436893" cy="445537"/>
          </a:xfrm>
        </p:grpSpPr>
        <p:sp>
          <p:nvSpPr>
            <p:cNvPr id="312" name="Freeform: Shape 311">
              <a:extLst>
                <a:ext uri="{FF2B5EF4-FFF2-40B4-BE49-F238E27FC236}">
                  <a16:creationId xmlns:a16="http://schemas.microsoft.com/office/drawing/2014/main" id="{A8C06E25-2120-4564-A81C-CA68DDBF921C}"/>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3" name="TextBox 312">
              <a:extLst>
                <a:ext uri="{FF2B5EF4-FFF2-40B4-BE49-F238E27FC236}">
                  <a16:creationId xmlns:a16="http://schemas.microsoft.com/office/drawing/2014/main" id="{DF402309-3017-4DCE-8214-B081593ED873}"/>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14" name="Group 313">
            <a:extLst>
              <a:ext uri="{FF2B5EF4-FFF2-40B4-BE49-F238E27FC236}">
                <a16:creationId xmlns:a16="http://schemas.microsoft.com/office/drawing/2014/main" id="{23B435E1-711A-4423-9A98-B615060BA0BF}"/>
              </a:ext>
            </a:extLst>
          </p:cNvPr>
          <p:cNvGrpSpPr/>
          <p:nvPr/>
        </p:nvGrpSpPr>
        <p:grpSpPr>
          <a:xfrm>
            <a:off x="228261" y="2298841"/>
            <a:ext cx="436893" cy="445537"/>
            <a:chOff x="8961088" y="6365223"/>
            <a:chExt cx="436893" cy="445537"/>
          </a:xfrm>
        </p:grpSpPr>
        <p:sp>
          <p:nvSpPr>
            <p:cNvPr id="315" name="Freeform: Shape 314">
              <a:extLst>
                <a:ext uri="{FF2B5EF4-FFF2-40B4-BE49-F238E27FC236}">
                  <a16:creationId xmlns:a16="http://schemas.microsoft.com/office/drawing/2014/main" id="{C1EA585A-CFAA-43FE-A182-C2EE09214774}"/>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6" name="TextBox 315">
              <a:extLst>
                <a:ext uri="{FF2B5EF4-FFF2-40B4-BE49-F238E27FC236}">
                  <a16:creationId xmlns:a16="http://schemas.microsoft.com/office/drawing/2014/main" id="{ACBD5557-79FA-4ED8-8B2C-924154542D0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317" name="Group 316">
            <a:extLst>
              <a:ext uri="{FF2B5EF4-FFF2-40B4-BE49-F238E27FC236}">
                <a16:creationId xmlns:a16="http://schemas.microsoft.com/office/drawing/2014/main" id="{47FF2525-A466-4F7A-A1AA-5C136B37EAA1}"/>
              </a:ext>
            </a:extLst>
          </p:cNvPr>
          <p:cNvGrpSpPr/>
          <p:nvPr/>
        </p:nvGrpSpPr>
        <p:grpSpPr>
          <a:xfrm>
            <a:off x="236881" y="2865507"/>
            <a:ext cx="436213" cy="426306"/>
            <a:chOff x="8961050" y="5848303"/>
            <a:chExt cx="436213" cy="426306"/>
          </a:xfrm>
        </p:grpSpPr>
        <p:sp>
          <p:nvSpPr>
            <p:cNvPr id="318" name="Freeform: Shape 317">
              <a:extLst>
                <a:ext uri="{FF2B5EF4-FFF2-40B4-BE49-F238E27FC236}">
                  <a16:creationId xmlns:a16="http://schemas.microsoft.com/office/drawing/2014/main" id="{6ABD7721-55BC-4EB0-854D-31F6620EE84E}"/>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9" name="TextBox 318">
              <a:extLst>
                <a:ext uri="{FF2B5EF4-FFF2-40B4-BE49-F238E27FC236}">
                  <a16:creationId xmlns:a16="http://schemas.microsoft.com/office/drawing/2014/main" id="{768C0C5D-BD09-4699-ACE7-EBB9B13C4C06}"/>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20" name="Group 319">
            <a:extLst>
              <a:ext uri="{FF2B5EF4-FFF2-40B4-BE49-F238E27FC236}">
                <a16:creationId xmlns:a16="http://schemas.microsoft.com/office/drawing/2014/main" id="{428665B4-0977-4E91-81B2-B0A2D864F4FA}"/>
              </a:ext>
            </a:extLst>
          </p:cNvPr>
          <p:cNvGrpSpPr/>
          <p:nvPr/>
        </p:nvGrpSpPr>
        <p:grpSpPr>
          <a:xfrm>
            <a:off x="236881" y="2865507"/>
            <a:ext cx="436213" cy="426306"/>
            <a:chOff x="8961050" y="5848303"/>
            <a:chExt cx="436213" cy="426306"/>
          </a:xfrm>
        </p:grpSpPr>
        <p:sp>
          <p:nvSpPr>
            <p:cNvPr id="321" name="Freeform: Shape 320">
              <a:extLst>
                <a:ext uri="{FF2B5EF4-FFF2-40B4-BE49-F238E27FC236}">
                  <a16:creationId xmlns:a16="http://schemas.microsoft.com/office/drawing/2014/main" id="{C751850B-7264-4AF9-A4EC-E597061C6DF1}"/>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2" name="TextBox 321">
              <a:extLst>
                <a:ext uri="{FF2B5EF4-FFF2-40B4-BE49-F238E27FC236}">
                  <a16:creationId xmlns:a16="http://schemas.microsoft.com/office/drawing/2014/main" id="{749FB996-658F-4D40-BABE-A3C64E803C3B}"/>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23" name="Group 322">
            <a:extLst>
              <a:ext uri="{FF2B5EF4-FFF2-40B4-BE49-F238E27FC236}">
                <a16:creationId xmlns:a16="http://schemas.microsoft.com/office/drawing/2014/main" id="{797EB938-96F6-4079-B6D0-5BFB773CB675}"/>
              </a:ext>
            </a:extLst>
          </p:cNvPr>
          <p:cNvGrpSpPr/>
          <p:nvPr/>
        </p:nvGrpSpPr>
        <p:grpSpPr>
          <a:xfrm>
            <a:off x="236881" y="2865507"/>
            <a:ext cx="436213" cy="426306"/>
            <a:chOff x="8961050" y="5848303"/>
            <a:chExt cx="436213" cy="426306"/>
          </a:xfrm>
        </p:grpSpPr>
        <p:sp>
          <p:nvSpPr>
            <p:cNvPr id="324" name="Freeform: Shape 323">
              <a:extLst>
                <a:ext uri="{FF2B5EF4-FFF2-40B4-BE49-F238E27FC236}">
                  <a16:creationId xmlns:a16="http://schemas.microsoft.com/office/drawing/2014/main" id="{B5EC5444-0408-4892-83FA-60D1D0B6CF34}"/>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5" name="TextBox 324">
              <a:extLst>
                <a:ext uri="{FF2B5EF4-FFF2-40B4-BE49-F238E27FC236}">
                  <a16:creationId xmlns:a16="http://schemas.microsoft.com/office/drawing/2014/main" id="{534C1016-5958-406E-A732-A1F2B2DE133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26" name="Group 325">
            <a:extLst>
              <a:ext uri="{FF2B5EF4-FFF2-40B4-BE49-F238E27FC236}">
                <a16:creationId xmlns:a16="http://schemas.microsoft.com/office/drawing/2014/main" id="{0E540A88-6DC1-4057-B502-623363D01A9B}"/>
              </a:ext>
            </a:extLst>
          </p:cNvPr>
          <p:cNvGrpSpPr/>
          <p:nvPr/>
        </p:nvGrpSpPr>
        <p:grpSpPr>
          <a:xfrm>
            <a:off x="236881" y="2865507"/>
            <a:ext cx="436213" cy="426306"/>
            <a:chOff x="8961050" y="5848303"/>
            <a:chExt cx="436213" cy="426306"/>
          </a:xfrm>
        </p:grpSpPr>
        <p:sp>
          <p:nvSpPr>
            <p:cNvPr id="327" name="Freeform: Shape 326">
              <a:extLst>
                <a:ext uri="{FF2B5EF4-FFF2-40B4-BE49-F238E27FC236}">
                  <a16:creationId xmlns:a16="http://schemas.microsoft.com/office/drawing/2014/main" id="{8276331A-19F3-44BD-B491-A8B58B239521}"/>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8" name="TextBox 327">
              <a:extLst>
                <a:ext uri="{FF2B5EF4-FFF2-40B4-BE49-F238E27FC236}">
                  <a16:creationId xmlns:a16="http://schemas.microsoft.com/office/drawing/2014/main" id="{D7FAA16C-C4DA-48A6-B62A-F1C7132DB00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29" name="Group 328">
            <a:extLst>
              <a:ext uri="{FF2B5EF4-FFF2-40B4-BE49-F238E27FC236}">
                <a16:creationId xmlns:a16="http://schemas.microsoft.com/office/drawing/2014/main" id="{D49BE7B1-83B2-4B1B-AE0B-1DB0D5812511}"/>
              </a:ext>
            </a:extLst>
          </p:cNvPr>
          <p:cNvGrpSpPr/>
          <p:nvPr/>
        </p:nvGrpSpPr>
        <p:grpSpPr>
          <a:xfrm>
            <a:off x="236881" y="2865507"/>
            <a:ext cx="436213" cy="426306"/>
            <a:chOff x="8961050" y="5848303"/>
            <a:chExt cx="436213" cy="426306"/>
          </a:xfrm>
        </p:grpSpPr>
        <p:sp>
          <p:nvSpPr>
            <p:cNvPr id="330" name="Freeform: Shape 329">
              <a:extLst>
                <a:ext uri="{FF2B5EF4-FFF2-40B4-BE49-F238E27FC236}">
                  <a16:creationId xmlns:a16="http://schemas.microsoft.com/office/drawing/2014/main" id="{8DCC9ADE-2613-4BDB-B7CB-1B6EC425D49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31" name="TextBox 330">
              <a:extLst>
                <a:ext uri="{FF2B5EF4-FFF2-40B4-BE49-F238E27FC236}">
                  <a16:creationId xmlns:a16="http://schemas.microsoft.com/office/drawing/2014/main" id="{BBB7F32C-60DA-4909-B7AB-6ECF5CF33584}"/>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32" name="Group 331">
            <a:extLst>
              <a:ext uri="{FF2B5EF4-FFF2-40B4-BE49-F238E27FC236}">
                <a16:creationId xmlns:a16="http://schemas.microsoft.com/office/drawing/2014/main" id="{845B3E21-7E51-432D-A482-A5DD04E74425}"/>
              </a:ext>
            </a:extLst>
          </p:cNvPr>
          <p:cNvGrpSpPr/>
          <p:nvPr/>
        </p:nvGrpSpPr>
        <p:grpSpPr>
          <a:xfrm>
            <a:off x="236881" y="2865507"/>
            <a:ext cx="436213" cy="426306"/>
            <a:chOff x="8961050" y="5848303"/>
            <a:chExt cx="436213" cy="426306"/>
          </a:xfrm>
        </p:grpSpPr>
        <p:sp>
          <p:nvSpPr>
            <p:cNvPr id="333" name="Freeform: Shape 332">
              <a:extLst>
                <a:ext uri="{FF2B5EF4-FFF2-40B4-BE49-F238E27FC236}">
                  <a16:creationId xmlns:a16="http://schemas.microsoft.com/office/drawing/2014/main" id="{6819191B-8955-4B6D-B829-CAADB9E496AE}"/>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34" name="TextBox 333">
              <a:extLst>
                <a:ext uri="{FF2B5EF4-FFF2-40B4-BE49-F238E27FC236}">
                  <a16:creationId xmlns:a16="http://schemas.microsoft.com/office/drawing/2014/main" id="{937E170F-FC59-460C-90F5-D75C9D53B907}"/>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35" name="Group 334">
            <a:extLst>
              <a:ext uri="{FF2B5EF4-FFF2-40B4-BE49-F238E27FC236}">
                <a16:creationId xmlns:a16="http://schemas.microsoft.com/office/drawing/2014/main" id="{AC5CE0F1-17D7-4752-9D36-79105AE4D819}"/>
              </a:ext>
            </a:extLst>
          </p:cNvPr>
          <p:cNvGrpSpPr/>
          <p:nvPr/>
        </p:nvGrpSpPr>
        <p:grpSpPr>
          <a:xfrm>
            <a:off x="236881" y="2865507"/>
            <a:ext cx="436213" cy="426306"/>
            <a:chOff x="8961050" y="5848303"/>
            <a:chExt cx="436213" cy="426306"/>
          </a:xfrm>
        </p:grpSpPr>
        <p:sp>
          <p:nvSpPr>
            <p:cNvPr id="336" name="Freeform: Shape 335">
              <a:extLst>
                <a:ext uri="{FF2B5EF4-FFF2-40B4-BE49-F238E27FC236}">
                  <a16:creationId xmlns:a16="http://schemas.microsoft.com/office/drawing/2014/main" id="{64FDB2FD-E4AF-4D28-953A-94F85CBF9187}"/>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37" name="TextBox 336">
              <a:extLst>
                <a:ext uri="{FF2B5EF4-FFF2-40B4-BE49-F238E27FC236}">
                  <a16:creationId xmlns:a16="http://schemas.microsoft.com/office/drawing/2014/main" id="{78A837F0-226A-4E1D-8F7F-9474EDFB22A5}"/>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38" name="Group 337">
            <a:extLst>
              <a:ext uri="{FF2B5EF4-FFF2-40B4-BE49-F238E27FC236}">
                <a16:creationId xmlns:a16="http://schemas.microsoft.com/office/drawing/2014/main" id="{5BBFF677-5C55-417B-A144-11C31B9D6411}"/>
              </a:ext>
            </a:extLst>
          </p:cNvPr>
          <p:cNvGrpSpPr/>
          <p:nvPr/>
        </p:nvGrpSpPr>
        <p:grpSpPr>
          <a:xfrm>
            <a:off x="236881" y="2865507"/>
            <a:ext cx="436213" cy="426306"/>
            <a:chOff x="8961050" y="5848303"/>
            <a:chExt cx="436213" cy="426306"/>
          </a:xfrm>
        </p:grpSpPr>
        <p:sp>
          <p:nvSpPr>
            <p:cNvPr id="339" name="Freeform: Shape 338">
              <a:extLst>
                <a:ext uri="{FF2B5EF4-FFF2-40B4-BE49-F238E27FC236}">
                  <a16:creationId xmlns:a16="http://schemas.microsoft.com/office/drawing/2014/main" id="{536129B4-453B-4ACC-94B8-F5F64E583530}"/>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0" name="TextBox 339">
              <a:extLst>
                <a:ext uri="{FF2B5EF4-FFF2-40B4-BE49-F238E27FC236}">
                  <a16:creationId xmlns:a16="http://schemas.microsoft.com/office/drawing/2014/main" id="{DC69A99C-70BD-4D7A-8DF6-589893C6095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41" name="Group 340">
            <a:extLst>
              <a:ext uri="{FF2B5EF4-FFF2-40B4-BE49-F238E27FC236}">
                <a16:creationId xmlns:a16="http://schemas.microsoft.com/office/drawing/2014/main" id="{0277AD83-FF5A-468C-860E-F046EEFFEA6E}"/>
              </a:ext>
            </a:extLst>
          </p:cNvPr>
          <p:cNvGrpSpPr/>
          <p:nvPr/>
        </p:nvGrpSpPr>
        <p:grpSpPr>
          <a:xfrm>
            <a:off x="236881" y="2853117"/>
            <a:ext cx="436213" cy="426306"/>
            <a:chOff x="8961050" y="5848303"/>
            <a:chExt cx="436213" cy="426306"/>
          </a:xfrm>
        </p:grpSpPr>
        <p:sp>
          <p:nvSpPr>
            <p:cNvPr id="342" name="Freeform: Shape 341">
              <a:extLst>
                <a:ext uri="{FF2B5EF4-FFF2-40B4-BE49-F238E27FC236}">
                  <a16:creationId xmlns:a16="http://schemas.microsoft.com/office/drawing/2014/main" id="{4D08A823-132D-4A0E-A43C-288925AD975D}"/>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3" name="TextBox 342">
              <a:extLst>
                <a:ext uri="{FF2B5EF4-FFF2-40B4-BE49-F238E27FC236}">
                  <a16:creationId xmlns:a16="http://schemas.microsoft.com/office/drawing/2014/main" id="{EBF6E6CF-AF17-4974-8A53-A19552F71CF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344" name="Group 343">
            <a:extLst>
              <a:ext uri="{FF2B5EF4-FFF2-40B4-BE49-F238E27FC236}">
                <a16:creationId xmlns:a16="http://schemas.microsoft.com/office/drawing/2014/main" id="{7BCD972B-5B63-4423-A0F9-25D770B0F595}"/>
              </a:ext>
            </a:extLst>
          </p:cNvPr>
          <p:cNvGrpSpPr/>
          <p:nvPr/>
        </p:nvGrpSpPr>
        <p:grpSpPr>
          <a:xfrm>
            <a:off x="232092" y="3395571"/>
            <a:ext cx="441002" cy="422459"/>
            <a:chOff x="8518241" y="5857535"/>
            <a:chExt cx="441002" cy="422459"/>
          </a:xfrm>
        </p:grpSpPr>
        <p:sp>
          <p:nvSpPr>
            <p:cNvPr id="345" name="Freeform: Shape 344">
              <a:extLst>
                <a:ext uri="{FF2B5EF4-FFF2-40B4-BE49-F238E27FC236}">
                  <a16:creationId xmlns:a16="http://schemas.microsoft.com/office/drawing/2014/main" id="{261ED4B6-CB63-44CD-82C4-ED6CC7B6809F}"/>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6" name="TextBox 345">
              <a:extLst>
                <a:ext uri="{FF2B5EF4-FFF2-40B4-BE49-F238E27FC236}">
                  <a16:creationId xmlns:a16="http://schemas.microsoft.com/office/drawing/2014/main" id="{01309294-57DC-448D-8200-388EBF64EED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47" name="Group 346">
            <a:extLst>
              <a:ext uri="{FF2B5EF4-FFF2-40B4-BE49-F238E27FC236}">
                <a16:creationId xmlns:a16="http://schemas.microsoft.com/office/drawing/2014/main" id="{E8A3F9CB-8718-4E38-ABBE-C62D9514E23A}"/>
              </a:ext>
            </a:extLst>
          </p:cNvPr>
          <p:cNvGrpSpPr/>
          <p:nvPr/>
        </p:nvGrpSpPr>
        <p:grpSpPr>
          <a:xfrm>
            <a:off x="232092" y="3395571"/>
            <a:ext cx="441002" cy="422459"/>
            <a:chOff x="8518241" y="5857535"/>
            <a:chExt cx="441002" cy="422459"/>
          </a:xfrm>
        </p:grpSpPr>
        <p:sp>
          <p:nvSpPr>
            <p:cNvPr id="348" name="Freeform: Shape 347">
              <a:extLst>
                <a:ext uri="{FF2B5EF4-FFF2-40B4-BE49-F238E27FC236}">
                  <a16:creationId xmlns:a16="http://schemas.microsoft.com/office/drawing/2014/main" id="{E35E208D-2A43-45DA-9BF1-E41B92779D57}"/>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9" name="TextBox 348">
              <a:extLst>
                <a:ext uri="{FF2B5EF4-FFF2-40B4-BE49-F238E27FC236}">
                  <a16:creationId xmlns:a16="http://schemas.microsoft.com/office/drawing/2014/main" id="{102F9C64-E9BA-4545-BB5F-3CA9661025C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50" name="Group 349">
            <a:extLst>
              <a:ext uri="{FF2B5EF4-FFF2-40B4-BE49-F238E27FC236}">
                <a16:creationId xmlns:a16="http://schemas.microsoft.com/office/drawing/2014/main" id="{690C62E1-1C1C-4A13-8B97-DF53559D6E1A}"/>
              </a:ext>
            </a:extLst>
          </p:cNvPr>
          <p:cNvGrpSpPr/>
          <p:nvPr/>
        </p:nvGrpSpPr>
        <p:grpSpPr>
          <a:xfrm>
            <a:off x="232092" y="3395571"/>
            <a:ext cx="441002" cy="422459"/>
            <a:chOff x="8518241" y="5857535"/>
            <a:chExt cx="441002" cy="422459"/>
          </a:xfrm>
        </p:grpSpPr>
        <p:sp>
          <p:nvSpPr>
            <p:cNvPr id="351" name="Freeform: Shape 350">
              <a:extLst>
                <a:ext uri="{FF2B5EF4-FFF2-40B4-BE49-F238E27FC236}">
                  <a16:creationId xmlns:a16="http://schemas.microsoft.com/office/drawing/2014/main" id="{F75F5ED1-BCB7-4231-A6E3-77103F5DA97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2" name="TextBox 351">
              <a:extLst>
                <a:ext uri="{FF2B5EF4-FFF2-40B4-BE49-F238E27FC236}">
                  <a16:creationId xmlns:a16="http://schemas.microsoft.com/office/drawing/2014/main" id="{4DFB6D96-F03D-41C8-B420-B7EB83CA64F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53" name="Group 352">
            <a:extLst>
              <a:ext uri="{FF2B5EF4-FFF2-40B4-BE49-F238E27FC236}">
                <a16:creationId xmlns:a16="http://schemas.microsoft.com/office/drawing/2014/main" id="{50A77E96-79F1-4A1E-A33E-B9DFF788B84E}"/>
              </a:ext>
            </a:extLst>
          </p:cNvPr>
          <p:cNvGrpSpPr/>
          <p:nvPr/>
        </p:nvGrpSpPr>
        <p:grpSpPr>
          <a:xfrm>
            <a:off x="232092" y="3395571"/>
            <a:ext cx="441002" cy="422459"/>
            <a:chOff x="8518241" y="5857535"/>
            <a:chExt cx="441002" cy="422459"/>
          </a:xfrm>
        </p:grpSpPr>
        <p:sp>
          <p:nvSpPr>
            <p:cNvPr id="354" name="Freeform: Shape 353">
              <a:extLst>
                <a:ext uri="{FF2B5EF4-FFF2-40B4-BE49-F238E27FC236}">
                  <a16:creationId xmlns:a16="http://schemas.microsoft.com/office/drawing/2014/main" id="{ADEA49E6-BC4F-42E2-917D-BB4EAE8861FC}"/>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5" name="TextBox 354">
              <a:extLst>
                <a:ext uri="{FF2B5EF4-FFF2-40B4-BE49-F238E27FC236}">
                  <a16:creationId xmlns:a16="http://schemas.microsoft.com/office/drawing/2014/main" id="{E3BE978B-1B67-41BD-B364-2DBCA9D29713}"/>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56" name="Group 355">
            <a:extLst>
              <a:ext uri="{FF2B5EF4-FFF2-40B4-BE49-F238E27FC236}">
                <a16:creationId xmlns:a16="http://schemas.microsoft.com/office/drawing/2014/main" id="{FE21C9E2-6B90-474D-8BAB-DE48F3406DC5}"/>
              </a:ext>
            </a:extLst>
          </p:cNvPr>
          <p:cNvGrpSpPr/>
          <p:nvPr/>
        </p:nvGrpSpPr>
        <p:grpSpPr>
          <a:xfrm>
            <a:off x="232092" y="3395571"/>
            <a:ext cx="441002" cy="422459"/>
            <a:chOff x="8518241" y="5857535"/>
            <a:chExt cx="441002" cy="422459"/>
          </a:xfrm>
        </p:grpSpPr>
        <p:sp>
          <p:nvSpPr>
            <p:cNvPr id="357" name="Freeform: Shape 356">
              <a:extLst>
                <a:ext uri="{FF2B5EF4-FFF2-40B4-BE49-F238E27FC236}">
                  <a16:creationId xmlns:a16="http://schemas.microsoft.com/office/drawing/2014/main" id="{51703E4C-101D-485A-AD00-229F0E09DBA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8" name="TextBox 357">
              <a:extLst>
                <a:ext uri="{FF2B5EF4-FFF2-40B4-BE49-F238E27FC236}">
                  <a16:creationId xmlns:a16="http://schemas.microsoft.com/office/drawing/2014/main" id="{8132EC67-E07F-4DA3-A30A-3D64CC839A65}"/>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59" name="Group 358">
            <a:extLst>
              <a:ext uri="{FF2B5EF4-FFF2-40B4-BE49-F238E27FC236}">
                <a16:creationId xmlns:a16="http://schemas.microsoft.com/office/drawing/2014/main" id="{2DDF501B-3245-4AA6-889F-6FACD868FE78}"/>
              </a:ext>
            </a:extLst>
          </p:cNvPr>
          <p:cNvGrpSpPr/>
          <p:nvPr/>
        </p:nvGrpSpPr>
        <p:grpSpPr>
          <a:xfrm>
            <a:off x="232092" y="3395571"/>
            <a:ext cx="441002" cy="422459"/>
            <a:chOff x="8518241" y="5857535"/>
            <a:chExt cx="441002" cy="422459"/>
          </a:xfrm>
        </p:grpSpPr>
        <p:sp>
          <p:nvSpPr>
            <p:cNvPr id="360" name="Freeform: Shape 359">
              <a:extLst>
                <a:ext uri="{FF2B5EF4-FFF2-40B4-BE49-F238E27FC236}">
                  <a16:creationId xmlns:a16="http://schemas.microsoft.com/office/drawing/2014/main" id="{5050B8DB-6818-4DD1-AF48-693808884AF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61" name="TextBox 360">
              <a:extLst>
                <a:ext uri="{FF2B5EF4-FFF2-40B4-BE49-F238E27FC236}">
                  <a16:creationId xmlns:a16="http://schemas.microsoft.com/office/drawing/2014/main" id="{04F9F20A-DE7B-438A-AF83-E7E954283E97}"/>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62" name="Group 361">
            <a:extLst>
              <a:ext uri="{FF2B5EF4-FFF2-40B4-BE49-F238E27FC236}">
                <a16:creationId xmlns:a16="http://schemas.microsoft.com/office/drawing/2014/main" id="{9615C1F2-3FAD-4EB1-8AC0-3FC554E11108}"/>
              </a:ext>
            </a:extLst>
          </p:cNvPr>
          <p:cNvGrpSpPr/>
          <p:nvPr/>
        </p:nvGrpSpPr>
        <p:grpSpPr>
          <a:xfrm>
            <a:off x="232092" y="3395571"/>
            <a:ext cx="441002" cy="422459"/>
            <a:chOff x="8518241" y="5857535"/>
            <a:chExt cx="441002" cy="422459"/>
          </a:xfrm>
        </p:grpSpPr>
        <p:sp>
          <p:nvSpPr>
            <p:cNvPr id="363" name="Freeform: Shape 362">
              <a:extLst>
                <a:ext uri="{FF2B5EF4-FFF2-40B4-BE49-F238E27FC236}">
                  <a16:creationId xmlns:a16="http://schemas.microsoft.com/office/drawing/2014/main" id="{6C6E7021-5CA5-4823-8822-C55DB773886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64" name="TextBox 363">
              <a:extLst>
                <a:ext uri="{FF2B5EF4-FFF2-40B4-BE49-F238E27FC236}">
                  <a16:creationId xmlns:a16="http://schemas.microsoft.com/office/drawing/2014/main" id="{1D74B935-673E-436D-8EF7-2B7AFB93514A}"/>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65" name="Group 364">
            <a:extLst>
              <a:ext uri="{FF2B5EF4-FFF2-40B4-BE49-F238E27FC236}">
                <a16:creationId xmlns:a16="http://schemas.microsoft.com/office/drawing/2014/main" id="{9340AFB9-5ABD-47FF-9FDE-F15FFB1C04E3}"/>
              </a:ext>
            </a:extLst>
          </p:cNvPr>
          <p:cNvGrpSpPr/>
          <p:nvPr/>
        </p:nvGrpSpPr>
        <p:grpSpPr>
          <a:xfrm>
            <a:off x="232092" y="3395571"/>
            <a:ext cx="441002" cy="422459"/>
            <a:chOff x="8518241" y="5857535"/>
            <a:chExt cx="441002" cy="422459"/>
          </a:xfrm>
        </p:grpSpPr>
        <p:sp>
          <p:nvSpPr>
            <p:cNvPr id="366" name="Freeform: Shape 365">
              <a:extLst>
                <a:ext uri="{FF2B5EF4-FFF2-40B4-BE49-F238E27FC236}">
                  <a16:creationId xmlns:a16="http://schemas.microsoft.com/office/drawing/2014/main" id="{22011503-FCCA-485B-8E31-C13945927285}"/>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67" name="TextBox 366">
              <a:extLst>
                <a:ext uri="{FF2B5EF4-FFF2-40B4-BE49-F238E27FC236}">
                  <a16:creationId xmlns:a16="http://schemas.microsoft.com/office/drawing/2014/main" id="{7820CC57-F2B0-4423-B317-ACA67B8C49EF}"/>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68" name="Group 367">
            <a:extLst>
              <a:ext uri="{FF2B5EF4-FFF2-40B4-BE49-F238E27FC236}">
                <a16:creationId xmlns:a16="http://schemas.microsoft.com/office/drawing/2014/main" id="{FF917637-494A-4D41-8F13-7B0E3822E573}"/>
              </a:ext>
            </a:extLst>
          </p:cNvPr>
          <p:cNvGrpSpPr/>
          <p:nvPr/>
        </p:nvGrpSpPr>
        <p:grpSpPr>
          <a:xfrm>
            <a:off x="232092" y="3395571"/>
            <a:ext cx="441002" cy="422459"/>
            <a:chOff x="8518241" y="5857535"/>
            <a:chExt cx="441002" cy="422459"/>
          </a:xfrm>
        </p:grpSpPr>
        <p:sp>
          <p:nvSpPr>
            <p:cNvPr id="369" name="Freeform: Shape 368">
              <a:extLst>
                <a:ext uri="{FF2B5EF4-FFF2-40B4-BE49-F238E27FC236}">
                  <a16:creationId xmlns:a16="http://schemas.microsoft.com/office/drawing/2014/main" id="{4FA673EE-447E-48BF-B4DF-F321A8C8D919}"/>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0" name="TextBox 369">
              <a:extLst>
                <a:ext uri="{FF2B5EF4-FFF2-40B4-BE49-F238E27FC236}">
                  <a16:creationId xmlns:a16="http://schemas.microsoft.com/office/drawing/2014/main" id="{44049B6C-207F-482F-B570-8DC214FDC01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71" name="Group 370">
            <a:extLst>
              <a:ext uri="{FF2B5EF4-FFF2-40B4-BE49-F238E27FC236}">
                <a16:creationId xmlns:a16="http://schemas.microsoft.com/office/drawing/2014/main" id="{3BCF38FC-70DF-4935-8FFB-46D96E81F8F8}"/>
              </a:ext>
            </a:extLst>
          </p:cNvPr>
          <p:cNvGrpSpPr/>
          <p:nvPr/>
        </p:nvGrpSpPr>
        <p:grpSpPr>
          <a:xfrm>
            <a:off x="235366" y="3941602"/>
            <a:ext cx="420468" cy="445537"/>
            <a:chOff x="9394010" y="6365223"/>
            <a:chExt cx="420468" cy="445537"/>
          </a:xfrm>
        </p:grpSpPr>
        <p:sp>
          <p:nvSpPr>
            <p:cNvPr id="372" name="Freeform: Shape 371">
              <a:extLst>
                <a:ext uri="{FF2B5EF4-FFF2-40B4-BE49-F238E27FC236}">
                  <a16:creationId xmlns:a16="http://schemas.microsoft.com/office/drawing/2014/main" id="{A74EC942-F4CA-45E6-8FA7-4489E5F4BF6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3" name="TextBox 372">
              <a:extLst>
                <a:ext uri="{FF2B5EF4-FFF2-40B4-BE49-F238E27FC236}">
                  <a16:creationId xmlns:a16="http://schemas.microsoft.com/office/drawing/2014/main" id="{C9E0D55B-9863-453C-8760-8BE07F00172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74" name="Group 373">
            <a:extLst>
              <a:ext uri="{FF2B5EF4-FFF2-40B4-BE49-F238E27FC236}">
                <a16:creationId xmlns:a16="http://schemas.microsoft.com/office/drawing/2014/main" id="{08A5811E-F8CF-4AD3-83DE-27F8FF830564}"/>
              </a:ext>
            </a:extLst>
          </p:cNvPr>
          <p:cNvGrpSpPr/>
          <p:nvPr/>
        </p:nvGrpSpPr>
        <p:grpSpPr>
          <a:xfrm>
            <a:off x="235366" y="3941602"/>
            <a:ext cx="420468" cy="445537"/>
            <a:chOff x="9394010" y="6365223"/>
            <a:chExt cx="420468" cy="445537"/>
          </a:xfrm>
        </p:grpSpPr>
        <p:sp>
          <p:nvSpPr>
            <p:cNvPr id="375" name="Freeform: Shape 374">
              <a:extLst>
                <a:ext uri="{FF2B5EF4-FFF2-40B4-BE49-F238E27FC236}">
                  <a16:creationId xmlns:a16="http://schemas.microsoft.com/office/drawing/2014/main" id="{17E3227A-833A-46F5-B48C-D5CC11CE7E7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6" name="TextBox 375">
              <a:extLst>
                <a:ext uri="{FF2B5EF4-FFF2-40B4-BE49-F238E27FC236}">
                  <a16:creationId xmlns:a16="http://schemas.microsoft.com/office/drawing/2014/main" id="{F886EBDF-F666-431F-8DE9-B28BC4317DC0}"/>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77" name="Group 376">
            <a:extLst>
              <a:ext uri="{FF2B5EF4-FFF2-40B4-BE49-F238E27FC236}">
                <a16:creationId xmlns:a16="http://schemas.microsoft.com/office/drawing/2014/main" id="{7A01C349-E42B-4C71-941E-33D716184508}"/>
              </a:ext>
            </a:extLst>
          </p:cNvPr>
          <p:cNvGrpSpPr/>
          <p:nvPr/>
        </p:nvGrpSpPr>
        <p:grpSpPr>
          <a:xfrm>
            <a:off x="235366" y="3941602"/>
            <a:ext cx="420468" cy="445537"/>
            <a:chOff x="9394010" y="6365223"/>
            <a:chExt cx="420468" cy="445537"/>
          </a:xfrm>
        </p:grpSpPr>
        <p:sp>
          <p:nvSpPr>
            <p:cNvPr id="378" name="Freeform: Shape 377">
              <a:extLst>
                <a:ext uri="{FF2B5EF4-FFF2-40B4-BE49-F238E27FC236}">
                  <a16:creationId xmlns:a16="http://schemas.microsoft.com/office/drawing/2014/main" id="{F25B261F-0994-4544-AA38-6EA2F5B157E6}"/>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9" name="TextBox 378">
              <a:extLst>
                <a:ext uri="{FF2B5EF4-FFF2-40B4-BE49-F238E27FC236}">
                  <a16:creationId xmlns:a16="http://schemas.microsoft.com/office/drawing/2014/main" id="{F00203B4-6585-4E98-A8E9-CBCF57EFA9E8}"/>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80" name="Group 379">
            <a:extLst>
              <a:ext uri="{FF2B5EF4-FFF2-40B4-BE49-F238E27FC236}">
                <a16:creationId xmlns:a16="http://schemas.microsoft.com/office/drawing/2014/main" id="{D8F2C4C0-89A1-4997-9AFE-4190EA3C9B3F}"/>
              </a:ext>
            </a:extLst>
          </p:cNvPr>
          <p:cNvGrpSpPr/>
          <p:nvPr/>
        </p:nvGrpSpPr>
        <p:grpSpPr>
          <a:xfrm>
            <a:off x="235366" y="3941602"/>
            <a:ext cx="420468" cy="445537"/>
            <a:chOff x="9394010" y="6365223"/>
            <a:chExt cx="420468" cy="445537"/>
          </a:xfrm>
        </p:grpSpPr>
        <p:sp>
          <p:nvSpPr>
            <p:cNvPr id="381" name="Freeform: Shape 380">
              <a:extLst>
                <a:ext uri="{FF2B5EF4-FFF2-40B4-BE49-F238E27FC236}">
                  <a16:creationId xmlns:a16="http://schemas.microsoft.com/office/drawing/2014/main" id="{B3EFDDD7-AC37-4DEF-B55F-22304A23FD6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2" name="TextBox 381">
              <a:extLst>
                <a:ext uri="{FF2B5EF4-FFF2-40B4-BE49-F238E27FC236}">
                  <a16:creationId xmlns:a16="http://schemas.microsoft.com/office/drawing/2014/main" id="{3C83412B-C57A-42E0-AD47-9464C07E2333}"/>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83" name="Group 382">
            <a:extLst>
              <a:ext uri="{FF2B5EF4-FFF2-40B4-BE49-F238E27FC236}">
                <a16:creationId xmlns:a16="http://schemas.microsoft.com/office/drawing/2014/main" id="{5E213C7D-CB1B-4863-AA05-D079D8222711}"/>
              </a:ext>
            </a:extLst>
          </p:cNvPr>
          <p:cNvGrpSpPr/>
          <p:nvPr/>
        </p:nvGrpSpPr>
        <p:grpSpPr>
          <a:xfrm>
            <a:off x="235366" y="3941602"/>
            <a:ext cx="420468" cy="445537"/>
            <a:chOff x="9394010" y="6365223"/>
            <a:chExt cx="420468" cy="445537"/>
          </a:xfrm>
        </p:grpSpPr>
        <p:sp>
          <p:nvSpPr>
            <p:cNvPr id="384" name="Freeform: Shape 383">
              <a:extLst>
                <a:ext uri="{FF2B5EF4-FFF2-40B4-BE49-F238E27FC236}">
                  <a16:creationId xmlns:a16="http://schemas.microsoft.com/office/drawing/2014/main" id="{4DFF8AA3-5C7C-44A8-9B92-1AA2415BBBF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5" name="TextBox 384">
              <a:extLst>
                <a:ext uri="{FF2B5EF4-FFF2-40B4-BE49-F238E27FC236}">
                  <a16:creationId xmlns:a16="http://schemas.microsoft.com/office/drawing/2014/main" id="{24D9C0A8-BF24-43D3-817C-74C63BC13F6C}"/>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86" name="Group 385">
            <a:extLst>
              <a:ext uri="{FF2B5EF4-FFF2-40B4-BE49-F238E27FC236}">
                <a16:creationId xmlns:a16="http://schemas.microsoft.com/office/drawing/2014/main" id="{66B87A6B-0AC4-4910-8D74-0785400E46B9}"/>
              </a:ext>
            </a:extLst>
          </p:cNvPr>
          <p:cNvGrpSpPr/>
          <p:nvPr/>
        </p:nvGrpSpPr>
        <p:grpSpPr>
          <a:xfrm>
            <a:off x="235366" y="3941602"/>
            <a:ext cx="420468" cy="445537"/>
            <a:chOff x="9394010" y="6365223"/>
            <a:chExt cx="420468" cy="445537"/>
          </a:xfrm>
        </p:grpSpPr>
        <p:sp>
          <p:nvSpPr>
            <p:cNvPr id="387" name="Freeform: Shape 386">
              <a:extLst>
                <a:ext uri="{FF2B5EF4-FFF2-40B4-BE49-F238E27FC236}">
                  <a16:creationId xmlns:a16="http://schemas.microsoft.com/office/drawing/2014/main" id="{7016BF09-F9CD-4E98-8A9F-9E316237F875}"/>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8" name="TextBox 387">
              <a:extLst>
                <a:ext uri="{FF2B5EF4-FFF2-40B4-BE49-F238E27FC236}">
                  <a16:creationId xmlns:a16="http://schemas.microsoft.com/office/drawing/2014/main" id="{5C48D124-0A26-49ED-A544-DC0EBD932334}"/>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89" name="Group 388">
            <a:extLst>
              <a:ext uri="{FF2B5EF4-FFF2-40B4-BE49-F238E27FC236}">
                <a16:creationId xmlns:a16="http://schemas.microsoft.com/office/drawing/2014/main" id="{D8D22905-5F2A-490B-95D6-0B0EAFD09657}"/>
              </a:ext>
            </a:extLst>
          </p:cNvPr>
          <p:cNvGrpSpPr/>
          <p:nvPr/>
        </p:nvGrpSpPr>
        <p:grpSpPr>
          <a:xfrm>
            <a:off x="235366" y="3941602"/>
            <a:ext cx="420468" cy="445537"/>
            <a:chOff x="9394010" y="6365223"/>
            <a:chExt cx="420468" cy="445537"/>
          </a:xfrm>
        </p:grpSpPr>
        <p:sp>
          <p:nvSpPr>
            <p:cNvPr id="390" name="Freeform: Shape 389">
              <a:extLst>
                <a:ext uri="{FF2B5EF4-FFF2-40B4-BE49-F238E27FC236}">
                  <a16:creationId xmlns:a16="http://schemas.microsoft.com/office/drawing/2014/main" id="{74DCAE80-5D8E-4309-9B5E-898865C692C9}"/>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91" name="TextBox 390">
              <a:extLst>
                <a:ext uri="{FF2B5EF4-FFF2-40B4-BE49-F238E27FC236}">
                  <a16:creationId xmlns:a16="http://schemas.microsoft.com/office/drawing/2014/main" id="{1B3C9846-EB46-47B3-99D8-F773265CE2B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92" name="Group 391">
            <a:extLst>
              <a:ext uri="{FF2B5EF4-FFF2-40B4-BE49-F238E27FC236}">
                <a16:creationId xmlns:a16="http://schemas.microsoft.com/office/drawing/2014/main" id="{A758B418-DC63-4A0B-B50D-CC9EDA116DE1}"/>
              </a:ext>
            </a:extLst>
          </p:cNvPr>
          <p:cNvGrpSpPr/>
          <p:nvPr/>
        </p:nvGrpSpPr>
        <p:grpSpPr>
          <a:xfrm>
            <a:off x="235366" y="3941602"/>
            <a:ext cx="420468" cy="445537"/>
            <a:chOff x="9394010" y="6365223"/>
            <a:chExt cx="420468" cy="445537"/>
          </a:xfrm>
        </p:grpSpPr>
        <p:sp>
          <p:nvSpPr>
            <p:cNvPr id="393" name="Freeform: Shape 392">
              <a:extLst>
                <a:ext uri="{FF2B5EF4-FFF2-40B4-BE49-F238E27FC236}">
                  <a16:creationId xmlns:a16="http://schemas.microsoft.com/office/drawing/2014/main" id="{C82D7B5F-43E1-4430-9D78-715FE004C7F8}"/>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94" name="TextBox 393">
              <a:extLst>
                <a:ext uri="{FF2B5EF4-FFF2-40B4-BE49-F238E27FC236}">
                  <a16:creationId xmlns:a16="http://schemas.microsoft.com/office/drawing/2014/main" id="{2F48D83D-B17A-4B15-9909-83521C312FE6}"/>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95" name="Group 394">
            <a:extLst>
              <a:ext uri="{FF2B5EF4-FFF2-40B4-BE49-F238E27FC236}">
                <a16:creationId xmlns:a16="http://schemas.microsoft.com/office/drawing/2014/main" id="{FD7F04CC-2781-4133-BC33-605A15509773}"/>
              </a:ext>
            </a:extLst>
          </p:cNvPr>
          <p:cNvGrpSpPr/>
          <p:nvPr/>
        </p:nvGrpSpPr>
        <p:grpSpPr>
          <a:xfrm>
            <a:off x="235366" y="3941602"/>
            <a:ext cx="420468" cy="445537"/>
            <a:chOff x="9394010" y="6365223"/>
            <a:chExt cx="420468" cy="445537"/>
          </a:xfrm>
        </p:grpSpPr>
        <p:sp>
          <p:nvSpPr>
            <p:cNvPr id="396" name="Freeform: Shape 395">
              <a:extLst>
                <a:ext uri="{FF2B5EF4-FFF2-40B4-BE49-F238E27FC236}">
                  <a16:creationId xmlns:a16="http://schemas.microsoft.com/office/drawing/2014/main" id="{092EA92B-1D16-4A25-8781-DAF91CAC9BFE}"/>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97" name="TextBox 396">
              <a:extLst>
                <a:ext uri="{FF2B5EF4-FFF2-40B4-BE49-F238E27FC236}">
                  <a16:creationId xmlns:a16="http://schemas.microsoft.com/office/drawing/2014/main" id="{CB5EC16B-8860-464E-B743-810BEBCB366A}"/>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98" name="Group 397">
            <a:extLst>
              <a:ext uri="{FF2B5EF4-FFF2-40B4-BE49-F238E27FC236}">
                <a16:creationId xmlns:a16="http://schemas.microsoft.com/office/drawing/2014/main" id="{2A85CBD5-06B4-4F5B-893D-37D595CECF62}"/>
              </a:ext>
            </a:extLst>
          </p:cNvPr>
          <p:cNvGrpSpPr/>
          <p:nvPr/>
        </p:nvGrpSpPr>
        <p:grpSpPr>
          <a:xfrm>
            <a:off x="235366" y="4489801"/>
            <a:ext cx="427999" cy="426306"/>
            <a:chOff x="9394434" y="5848303"/>
            <a:chExt cx="427999" cy="426306"/>
          </a:xfrm>
        </p:grpSpPr>
        <p:sp>
          <p:nvSpPr>
            <p:cNvPr id="399" name="Freeform: Shape 398">
              <a:extLst>
                <a:ext uri="{FF2B5EF4-FFF2-40B4-BE49-F238E27FC236}">
                  <a16:creationId xmlns:a16="http://schemas.microsoft.com/office/drawing/2014/main" id="{7A75197B-C63C-4A28-825A-398E4A34AAED}"/>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0" name="TextBox 399">
              <a:extLst>
                <a:ext uri="{FF2B5EF4-FFF2-40B4-BE49-F238E27FC236}">
                  <a16:creationId xmlns:a16="http://schemas.microsoft.com/office/drawing/2014/main" id="{5FF2957F-9312-4986-A77B-FB4D75AF83B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01" name="Group 400">
            <a:extLst>
              <a:ext uri="{FF2B5EF4-FFF2-40B4-BE49-F238E27FC236}">
                <a16:creationId xmlns:a16="http://schemas.microsoft.com/office/drawing/2014/main" id="{C74A0100-16CA-4101-9E6E-C31D0A0A040E}"/>
              </a:ext>
            </a:extLst>
          </p:cNvPr>
          <p:cNvGrpSpPr/>
          <p:nvPr/>
        </p:nvGrpSpPr>
        <p:grpSpPr>
          <a:xfrm>
            <a:off x="235366" y="4489801"/>
            <a:ext cx="427999" cy="426306"/>
            <a:chOff x="9394434" y="5848303"/>
            <a:chExt cx="427999" cy="426306"/>
          </a:xfrm>
        </p:grpSpPr>
        <p:sp>
          <p:nvSpPr>
            <p:cNvPr id="402" name="Freeform: Shape 401">
              <a:extLst>
                <a:ext uri="{FF2B5EF4-FFF2-40B4-BE49-F238E27FC236}">
                  <a16:creationId xmlns:a16="http://schemas.microsoft.com/office/drawing/2014/main" id="{69840556-92D2-4916-913D-962500BF487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3" name="TextBox 402">
              <a:extLst>
                <a:ext uri="{FF2B5EF4-FFF2-40B4-BE49-F238E27FC236}">
                  <a16:creationId xmlns:a16="http://schemas.microsoft.com/office/drawing/2014/main" id="{4B919A9D-43CA-408D-A48C-960DE468730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04" name="Group 403">
            <a:extLst>
              <a:ext uri="{FF2B5EF4-FFF2-40B4-BE49-F238E27FC236}">
                <a16:creationId xmlns:a16="http://schemas.microsoft.com/office/drawing/2014/main" id="{FF67AA48-C6D4-414E-BC92-B8318C3A857E}"/>
              </a:ext>
            </a:extLst>
          </p:cNvPr>
          <p:cNvGrpSpPr/>
          <p:nvPr/>
        </p:nvGrpSpPr>
        <p:grpSpPr>
          <a:xfrm>
            <a:off x="235366" y="4489801"/>
            <a:ext cx="427999" cy="426306"/>
            <a:chOff x="9394434" y="5848303"/>
            <a:chExt cx="427999" cy="426306"/>
          </a:xfrm>
        </p:grpSpPr>
        <p:sp>
          <p:nvSpPr>
            <p:cNvPr id="405" name="Freeform: Shape 404">
              <a:extLst>
                <a:ext uri="{FF2B5EF4-FFF2-40B4-BE49-F238E27FC236}">
                  <a16:creationId xmlns:a16="http://schemas.microsoft.com/office/drawing/2014/main" id="{4F42E86A-455B-42DE-924A-E64A6DC1F0FF}"/>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6" name="TextBox 405">
              <a:extLst>
                <a:ext uri="{FF2B5EF4-FFF2-40B4-BE49-F238E27FC236}">
                  <a16:creationId xmlns:a16="http://schemas.microsoft.com/office/drawing/2014/main" id="{D2319137-61D2-44E0-B227-82471370163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07" name="Group 406">
            <a:extLst>
              <a:ext uri="{FF2B5EF4-FFF2-40B4-BE49-F238E27FC236}">
                <a16:creationId xmlns:a16="http://schemas.microsoft.com/office/drawing/2014/main" id="{865483C2-E0E9-445F-A234-C47FDDA96C9A}"/>
              </a:ext>
            </a:extLst>
          </p:cNvPr>
          <p:cNvGrpSpPr/>
          <p:nvPr/>
        </p:nvGrpSpPr>
        <p:grpSpPr>
          <a:xfrm>
            <a:off x="235366" y="4489801"/>
            <a:ext cx="427999" cy="426306"/>
            <a:chOff x="9394434" y="5848303"/>
            <a:chExt cx="427999" cy="426306"/>
          </a:xfrm>
        </p:grpSpPr>
        <p:sp>
          <p:nvSpPr>
            <p:cNvPr id="408" name="Freeform: Shape 407">
              <a:extLst>
                <a:ext uri="{FF2B5EF4-FFF2-40B4-BE49-F238E27FC236}">
                  <a16:creationId xmlns:a16="http://schemas.microsoft.com/office/drawing/2014/main" id="{964A4D88-BD8C-45E6-91E7-3343C29E7A85}"/>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9" name="TextBox 408">
              <a:extLst>
                <a:ext uri="{FF2B5EF4-FFF2-40B4-BE49-F238E27FC236}">
                  <a16:creationId xmlns:a16="http://schemas.microsoft.com/office/drawing/2014/main" id="{E4268B31-10F8-4E47-9FDA-96F2EFC6C54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10" name="Group 409">
            <a:extLst>
              <a:ext uri="{FF2B5EF4-FFF2-40B4-BE49-F238E27FC236}">
                <a16:creationId xmlns:a16="http://schemas.microsoft.com/office/drawing/2014/main" id="{EFDC2117-8FB9-4623-978E-38FD25CF3ADD}"/>
              </a:ext>
            </a:extLst>
          </p:cNvPr>
          <p:cNvGrpSpPr/>
          <p:nvPr/>
        </p:nvGrpSpPr>
        <p:grpSpPr>
          <a:xfrm>
            <a:off x="235366" y="4489801"/>
            <a:ext cx="427999" cy="426306"/>
            <a:chOff x="9394434" y="5848303"/>
            <a:chExt cx="427999" cy="426306"/>
          </a:xfrm>
        </p:grpSpPr>
        <p:sp>
          <p:nvSpPr>
            <p:cNvPr id="411" name="Freeform: Shape 410">
              <a:extLst>
                <a:ext uri="{FF2B5EF4-FFF2-40B4-BE49-F238E27FC236}">
                  <a16:creationId xmlns:a16="http://schemas.microsoft.com/office/drawing/2014/main" id="{9BA83E5F-4E40-4ECB-8CFF-88A862D09D6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2" name="TextBox 411">
              <a:extLst>
                <a:ext uri="{FF2B5EF4-FFF2-40B4-BE49-F238E27FC236}">
                  <a16:creationId xmlns:a16="http://schemas.microsoft.com/office/drawing/2014/main" id="{C681CA46-DB70-4B70-9BF5-F46D6B5D1F0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13" name="Group 412">
            <a:extLst>
              <a:ext uri="{FF2B5EF4-FFF2-40B4-BE49-F238E27FC236}">
                <a16:creationId xmlns:a16="http://schemas.microsoft.com/office/drawing/2014/main" id="{0AE29B46-AF55-49AD-B8F6-CA9634280992}"/>
              </a:ext>
            </a:extLst>
          </p:cNvPr>
          <p:cNvGrpSpPr/>
          <p:nvPr/>
        </p:nvGrpSpPr>
        <p:grpSpPr>
          <a:xfrm>
            <a:off x="235366" y="4489801"/>
            <a:ext cx="427999" cy="426306"/>
            <a:chOff x="9394434" y="5848303"/>
            <a:chExt cx="427999" cy="426306"/>
          </a:xfrm>
        </p:grpSpPr>
        <p:sp>
          <p:nvSpPr>
            <p:cNvPr id="414" name="Freeform: Shape 413">
              <a:extLst>
                <a:ext uri="{FF2B5EF4-FFF2-40B4-BE49-F238E27FC236}">
                  <a16:creationId xmlns:a16="http://schemas.microsoft.com/office/drawing/2014/main" id="{AF890381-C52D-4646-AAD3-2B04B052424F}"/>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5" name="TextBox 414">
              <a:extLst>
                <a:ext uri="{FF2B5EF4-FFF2-40B4-BE49-F238E27FC236}">
                  <a16:creationId xmlns:a16="http://schemas.microsoft.com/office/drawing/2014/main" id="{FED0A198-3030-4E98-B253-14CEC43EFB88}"/>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16" name="Group 415">
            <a:extLst>
              <a:ext uri="{FF2B5EF4-FFF2-40B4-BE49-F238E27FC236}">
                <a16:creationId xmlns:a16="http://schemas.microsoft.com/office/drawing/2014/main" id="{334CC888-1C79-413F-99A2-324E930E2658}"/>
              </a:ext>
            </a:extLst>
          </p:cNvPr>
          <p:cNvGrpSpPr/>
          <p:nvPr/>
        </p:nvGrpSpPr>
        <p:grpSpPr>
          <a:xfrm>
            <a:off x="235366" y="4489801"/>
            <a:ext cx="427999" cy="426306"/>
            <a:chOff x="9394434" y="5848303"/>
            <a:chExt cx="427999" cy="426306"/>
          </a:xfrm>
        </p:grpSpPr>
        <p:sp>
          <p:nvSpPr>
            <p:cNvPr id="417" name="Freeform: Shape 416">
              <a:extLst>
                <a:ext uri="{FF2B5EF4-FFF2-40B4-BE49-F238E27FC236}">
                  <a16:creationId xmlns:a16="http://schemas.microsoft.com/office/drawing/2014/main" id="{E158778C-2EDE-4E34-94A6-643B2F5F48B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8" name="TextBox 417">
              <a:extLst>
                <a:ext uri="{FF2B5EF4-FFF2-40B4-BE49-F238E27FC236}">
                  <a16:creationId xmlns:a16="http://schemas.microsoft.com/office/drawing/2014/main" id="{3086FC61-4722-4F7C-8783-684D080A791B}"/>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19" name="Group 418">
            <a:extLst>
              <a:ext uri="{FF2B5EF4-FFF2-40B4-BE49-F238E27FC236}">
                <a16:creationId xmlns:a16="http://schemas.microsoft.com/office/drawing/2014/main" id="{E1F927A3-C1BE-4C4C-92CA-99C16C814296}"/>
              </a:ext>
            </a:extLst>
          </p:cNvPr>
          <p:cNvGrpSpPr/>
          <p:nvPr/>
        </p:nvGrpSpPr>
        <p:grpSpPr>
          <a:xfrm>
            <a:off x="235366" y="4489801"/>
            <a:ext cx="427999" cy="426306"/>
            <a:chOff x="9394434" y="5848303"/>
            <a:chExt cx="427999" cy="426306"/>
          </a:xfrm>
        </p:grpSpPr>
        <p:sp>
          <p:nvSpPr>
            <p:cNvPr id="420" name="Freeform: Shape 419">
              <a:extLst>
                <a:ext uri="{FF2B5EF4-FFF2-40B4-BE49-F238E27FC236}">
                  <a16:creationId xmlns:a16="http://schemas.microsoft.com/office/drawing/2014/main" id="{45C79838-6358-4F31-AC77-EC580630E604}"/>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21" name="TextBox 420">
              <a:extLst>
                <a:ext uri="{FF2B5EF4-FFF2-40B4-BE49-F238E27FC236}">
                  <a16:creationId xmlns:a16="http://schemas.microsoft.com/office/drawing/2014/main" id="{9E31E954-7687-4C71-93C5-AD37FAD3A55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22" name="Group 421">
            <a:extLst>
              <a:ext uri="{FF2B5EF4-FFF2-40B4-BE49-F238E27FC236}">
                <a16:creationId xmlns:a16="http://schemas.microsoft.com/office/drawing/2014/main" id="{847C61AD-B169-435F-977D-C05A92CC0D9F}"/>
              </a:ext>
            </a:extLst>
          </p:cNvPr>
          <p:cNvGrpSpPr/>
          <p:nvPr/>
        </p:nvGrpSpPr>
        <p:grpSpPr>
          <a:xfrm>
            <a:off x="235366" y="4489801"/>
            <a:ext cx="427999" cy="426306"/>
            <a:chOff x="9394434" y="5848303"/>
            <a:chExt cx="427999" cy="426306"/>
          </a:xfrm>
        </p:grpSpPr>
        <p:sp>
          <p:nvSpPr>
            <p:cNvPr id="423" name="Freeform: Shape 422">
              <a:extLst>
                <a:ext uri="{FF2B5EF4-FFF2-40B4-BE49-F238E27FC236}">
                  <a16:creationId xmlns:a16="http://schemas.microsoft.com/office/drawing/2014/main" id="{D2652C09-3F06-4E5F-8E34-844C665D22DF}"/>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24" name="TextBox 423">
              <a:extLst>
                <a:ext uri="{FF2B5EF4-FFF2-40B4-BE49-F238E27FC236}">
                  <a16:creationId xmlns:a16="http://schemas.microsoft.com/office/drawing/2014/main" id="{CE5FADFC-D44C-4F1D-93CA-B4F20881626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425" name="Group 424">
            <a:extLst>
              <a:ext uri="{FF2B5EF4-FFF2-40B4-BE49-F238E27FC236}">
                <a16:creationId xmlns:a16="http://schemas.microsoft.com/office/drawing/2014/main" id="{CD98F682-3B81-4951-B6D5-FD24884B8A4A}"/>
              </a:ext>
            </a:extLst>
          </p:cNvPr>
          <p:cNvGrpSpPr/>
          <p:nvPr/>
        </p:nvGrpSpPr>
        <p:grpSpPr>
          <a:xfrm>
            <a:off x="227969" y="5019569"/>
            <a:ext cx="441002" cy="450148"/>
            <a:chOff x="8518241" y="5322151"/>
            <a:chExt cx="441002" cy="450148"/>
          </a:xfrm>
        </p:grpSpPr>
        <p:sp>
          <p:nvSpPr>
            <p:cNvPr id="426" name="Freeform: Shape 425">
              <a:extLst>
                <a:ext uri="{FF2B5EF4-FFF2-40B4-BE49-F238E27FC236}">
                  <a16:creationId xmlns:a16="http://schemas.microsoft.com/office/drawing/2014/main" id="{6054ACA6-C110-4B5B-A692-26565653D756}"/>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27" name="TextBox 426">
              <a:extLst>
                <a:ext uri="{FF2B5EF4-FFF2-40B4-BE49-F238E27FC236}">
                  <a16:creationId xmlns:a16="http://schemas.microsoft.com/office/drawing/2014/main" id="{71175F4C-3870-4C86-85D0-D9A33F4C41F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28" name="Group 427">
            <a:extLst>
              <a:ext uri="{FF2B5EF4-FFF2-40B4-BE49-F238E27FC236}">
                <a16:creationId xmlns:a16="http://schemas.microsoft.com/office/drawing/2014/main" id="{7E2D3434-3E2F-49AE-B00B-68BF68CE160E}"/>
              </a:ext>
            </a:extLst>
          </p:cNvPr>
          <p:cNvGrpSpPr/>
          <p:nvPr/>
        </p:nvGrpSpPr>
        <p:grpSpPr>
          <a:xfrm>
            <a:off x="227969" y="5019569"/>
            <a:ext cx="441002" cy="450148"/>
            <a:chOff x="8518241" y="5322151"/>
            <a:chExt cx="441002" cy="450148"/>
          </a:xfrm>
        </p:grpSpPr>
        <p:sp>
          <p:nvSpPr>
            <p:cNvPr id="429" name="Freeform: Shape 428">
              <a:extLst>
                <a:ext uri="{FF2B5EF4-FFF2-40B4-BE49-F238E27FC236}">
                  <a16:creationId xmlns:a16="http://schemas.microsoft.com/office/drawing/2014/main" id="{246CD187-EF40-4CB2-9486-1853E120096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0" name="TextBox 429">
              <a:extLst>
                <a:ext uri="{FF2B5EF4-FFF2-40B4-BE49-F238E27FC236}">
                  <a16:creationId xmlns:a16="http://schemas.microsoft.com/office/drawing/2014/main" id="{8764A102-EF9A-471F-85DF-6554DEBE3C7E}"/>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31" name="Group 430">
            <a:extLst>
              <a:ext uri="{FF2B5EF4-FFF2-40B4-BE49-F238E27FC236}">
                <a16:creationId xmlns:a16="http://schemas.microsoft.com/office/drawing/2014/main" id="{AF815721-FE1E-43DD-B44A-324EB40EDBB6}"/>
              </a:ext>
            </a:extLst>
          </p:cNvPr>
          <p:cNvGrpSpPr/>
          <p:nvPr/>
        </p:nvGrpSpPr>
        <p:grpSpPr>
          <a:xfrm>
            <a:off x="227969" y="5019569"/>
            <a:ext cx="441002" cy="450148"/>
            <a:chOff x="8518241" y="5322151"/>
            <a:chExt cx="441002" cy="450148"/>
          </a:xfrm>
        </p:grpSpPr>
        <p:sp>
          <p:nvSpPr>
            <p:cNvPr id="432" name="Freeform: Shape 431">
              <a:extLst>
                <a:ext uri="{FF2B5EF4-FFF2-40B4-BE49-F238E27FC236}">
                  <a16:creationId xmlns:a16="http://schemas.microsoft.com/office/drawing/2014/main" id="{18794F6E-3401-4A64-ABC6-7255B11D7A2A}"/>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3" name="TextBox 432">
              <a:extLst>
                <a:ext uri="{FF2B5EF4-FFF2-40B4-BE49-F238E27FC236}">
                  <a16:creationId xmlns:a16="http://schemas.microsoft.com/office/drawing/2014/main" id="{E8BEAAF9-C08D-4757-AA4B-A66103CDA2FD}"/>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34" name="Group 433">
            <a:extLst>
              <a:ext uri="{FF2B5EF4-FFF2-40B4-BE49-F238E27FC236}">
                <a16:creationId xmlns:a16="http://schemas.microsoft.com/office/drawing/2014/main" id="{07DED659-9FF0-48BA-8C8A-C404FEE086F5}"/>
              </a:ext>
            </a:extLst>
          </p:cNvPr>
          <p:cNvGrpSpPr/>
          <p:nvPr/>
        </p:nvGrpSpPr>
        <p:grpSpPr>
          <a:xfrm>
            <a:off x="227969" y="5019569"/>
            <a:ext cx="441002" cy="450148"/>
            <a:chOff x="8518241" y="5322151"/>
            <a:chExt cx="441002" cy="450148"/>
          </a:xfrm>
        </p:grpSpPr>
        <p:sp>
          <p:nvSpPr>
            <p:cNvPr id="435" name="Freeform: Shape 434">
              <a:extLst>
                <a:ext uri="{FF2B5EF4-FFF2-40B4-BE49-F238E27FC236}">
                  <a16:creationId xmlns:a16="http://schemas.microsoft.com/office/drawing/2014/main" id="{AF8A97C5-9E79-4149-8E03-6F42803D9A9A}"/>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6" name="TextBox 435">
              <a:extLst>
                <a:ext uri="{FF2B5EF4-FFF2-40B4-BE49-F238E27FC236}">
                  <a16:creationId xmlns:a16="http://schemas.microsoft.com/office/drawing/2014/main" id="{A6609F9E-941B-4F41-8D27-A5DDAECCAE3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37" name="Group 436">
            <a:extLst>
              <a:ext uri="{FF2B5EF4-FFF2-40B4-BE49-F238E27FC236}">
                <a16:creationId xmlns:a16="http://schemas.microsoft.com/office/drawing/2014/main" id="{3FF970B9-9957-401C-A32E-7B20F2AC6EDD}"/>
              </a:ext>
            </a:extLst>
          </p:cNvPr>
          <p:cNvGrpSpPr/>
          <p:nvPr/>
        </p:nvGrpSpPr>
        <p:grpSpPr>
          <a:xfrm>
            <a:off x="227969" y="5019569"/>
            <a:ext cx="441002" cy="450148"/>
            <a:chOff x="8518241" y="5322151"/>
            <a:chExt cx="441002" cy="450148"/>
          </a:xfrm>
        </p:grpSpPr>
        <p:sp>
          <p:nvSpPr>
            <p:cNvPr id="438" name="Freeform: Shape 437">
              <a:extLst>
                <a:ext uri="{FF2B5EF4-FFF2-40B4-BE49-F238E27FC236}">
                  <a16:creationId xmlns:a16="http://schemas.microsoft.com/office/drawing/2014/main" id="{09F70806-66A7-4CC9-AB9C-D4701324ABE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9" name="TextBox 438">
              <a:extLst>
                <a:ext uri="{FF2B5EF4-FFF2-40B4-BE49-F238E27FC236}">
                  <a16:creationId xmlns:a16="http://schemas.microsoft.com/office/drawing/2014/main" id="{0FAD7442-8BD3-46F3-8CE7-48CC5BDAC622}"/>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40" name="Group 439">
            <a:extLst>
              <a:ext uri="{FF2B5EF4-FFF2-40B4-BE49-F238E27FC236}">
                <a16:creationId xmlns:a16="http://schemas.microsoft.com/office/drawing/2014/main" id="{AB692889-A860-482A-BF92-071C81668C54}"/>
              </a:ext>
            </a:extLst>
          </p:cNvPr>
          <p:cNvGrpSpPr/>
          <p:nvPr/>
        </p:nvGrpSpPr>
        <p:grpSpPr>
          <a:xfrm>
            <a:off x="227969" y="5019569"/>
            <a:ext cx="441002" cy="450148"/>
            <a:chOff x="8518241" y="5322151"/>
            <a:chExt cx="441002" cy="450148"/>
          </a:xfrm>
        </p:grpSpPr>
        <p:sp>
          <p:nvSpPr>
            <p:cNvPr id="441" name="Freeform: Shape 440">
              <a:extLst>
                <a:ext uri="{FF2B5EF4-FFF2-40B4-BE49-F238E27FC236}">
                  <a16:creationId xmlns:a16="http://schemas.microsoft.com/office/drawing/2014/main" id="{8EA5C765-C30B-4780-BFD6-38CBD801A67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2" name="TextBox 441">
              <a:extLst>
                <a:ext uri="{FF2B5EF4-FFF2-40B4-BE49-F238E27FC236}">
                  <a16:creationId xmlns:a16="http://schemas.microsoft.com/office/drawing/2014/main" id="{82FDA74B-C34C-4C5D-BBE6-EC36C27F8437}"/>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43" name="Group 442">
            <a:extLst>
              <a:ext uri="{FF2B5EF4-FFF2-40B4-BE49-F238E27FC236}">
                <a16:creationId xmlns:a16="http://schemas.microsoft.com/office/drawing/2014/main" id="{12DB1464-0A1F-420F-AFA4-E731CAE35B59}"/>
              </a:ext>
            </a:extLst>
          </p:cNvPr>
          <p:cNvGrpSpPr/>
          <p:nvPr/>
        </p:nvGrpSpPr>
        <p:grpSpPr>
          <a:xfrm>
            <a:off x="227969" y="5019569"/>
            <a:ext cx="441002" cy="450148"/>
            <a:chOff x="8518241" y="5322151"/>
            <a:chExt cx="441002" cy="450148"/>
          </a:xfrm>
        </p:grpSpPr>
        <p:sp>
          <p:nvSpPr>
            <p:cNvPr id="444" name="Freeform: Shape 443">
              <a:extLst>
                <a:ext uri="{FF2B5EF4-FFF2-40B4-BE49-F238E27FC236}">
                  <a16:creationId xmlns:a16="http://schemas.microsoft.com/office/drawing/2014/main" id="{C3234567-F7BB-4181-89A4-E388F1527EBF}"/>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5" name="TextBox 444">
              <a:extLst>
                <a:ext uri="{FF2B5EF4-FFF2-40B4-BE49-F238E27FC236}">
                  <a16:creationId xmlns:a16="http://schemas.microsoft.com/office/drawing/2014/main" id="{953DFB5E-3C07-4779-8BA8-1D6D3D6FE2F9}"/>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46" name="Group 445">
            <a:extLst>
              <a:ext uri="{FF2B5EF4-FFF2-40B4-BE49-F238E27FC236}">
                <a16:creationId xmlns:a16="http://schemas.microsoft.com/office/drawing/2014/main" id="{EDCDC9D0-ADBE-4BB1-ABDF-0E11986A1680}"/>
              </a:ext>
            </a:extLst>
          </p:cNvPr>
          <p:cNvGrpSpPr/>
          <p:nvPr/>
        </p:nvGrpSpPr>
        <p:grpSpPr>
          <a:xfrm>
            <a:off x="227969" y="5019569"/>
            <a:ext cx="441002" cy="450148"/>
            <a:chOff x="8518241" y="5322151"/>
            <a:chExt cx="441002" cy="450148"/>
          </a:xfrm>
        </p:grpSpPr>
        <p:sp>
          <p:nvSpPr>
            <p:cNvPr id="447" name="Freeform: Shape 446">
              <a:extLst>
                <a:ext uri="{FF2B5EF4-FFF2-40B4-BE49-F238E27FC236}">
                  <a16:creationId xmlns:a16="http://schemas.microsoft.com/office/drawing/2014/main" id="{2DA9AC36-5778-45BB-AC89-3A480F9469B2}"/>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8" name="TextBox 447">
              <a:extLst>
                <a:ext uri="{FF2B5EF4-FFF2-40B4-BE49-F238E27FC236}">
                  <a16:creationId xmlns:a16="http://schemas.microsoft.com/office/drawing/2014/main" id="{AFCC4B0B-C99A-4EE2-AFB5-09BFA5E2B5D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49" name="Group 448">
            <a:extLst>
              <a:ext uri="{FF2B5EF4-FFF2-40B4-BE49-F238E27FC236}">
                <a16:creationId xmlns:a16="http://schemas.microsoft.com/office/drawing/2014/main" id="{169A45ED-423A-4ED6-B069-28ADC8F974A3}"/>
              </a:ext>
            </a:extLst>
          </p:cNvPr>
          <p:cNvGrpSpPr/>
          <p:nvPr/>
        </p:nvGrpSpPr>
        <p:grpSpPr>
          <a:xfrm>
            <a:off x="227969" y="5019569"/>
            <a:ext cx="441002" cy="450148"/>
            <a:chOff x="8518241" y="5322151"/>
            <a:chExt cx="441002" cy="450148"/>
          </a:xfrm>
        </p:grpSpPr>
        <p:sp>
          <p:nvSpPr>
            <p:cNvPr id="450" name="Freeform: Shape 449">
              <a:extLst>
                <a:ext uri="{FF2B5EF4-FFF2-40B4-BE49-F238E27FC236}">
                  <a16:creationId xmlns:a16="http://schemas.microsoft.com/office/drawing/2014/main" id="{8E254D46-A34A-4C0F-91DA-812DFDC42DB8}"/>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51" name="TextBox 450">
              <a:extLst>
                <a:ext uri="{FF2B5EF4-FFF2-40B4-BE49-F238E27FC236}">
                  <a16:creationId xmlns:a16="http://schemas.microsoft.com/office/drawing/2014/main" id="{D1AA7192-2AFC-4F9B-B5C7-088286522FC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52" name="Group 451">
            <a:extLst>
              <a:ext uri="{FF2B5EF4-FFF2-40B4-BE49-F238E27FC236}">
                <a16:creationId xmlns:a16="http://schemas.microsoft.com/office/drawing/2014/main" id="{C25E421D-B131-4DD6-BE9E-D635F0912565}"/>
              </a:ext>
            </a:extLst>
          </p:cNvPr>
          <p:cNvGrpSpPr/>
          <p:nvPr/>
        </p:nvGrpSpPr>
        <p:grpSpPr>
          <a:xfrm>
            <a:off x="228666" y="5571947"/>
            <a:ext cx="444428" cy="444766"/>
            <a:chOff x="8961511" y="5322151"/>
            <a:chExt cx="444428" cy="444766"/>
          </a:xfrm>
        </p:grpSpPr>
        <p:sp>
          <p:nvSpPr>
            <p:cNvPr id="453" name="Freeform: Shape 452">
              <a:extLst>
                <a:ext uri="{FF2B5EF4-FFF2-40B4-BE49-F238E27FC236}">
                  <a16:creationId xmlns:a16="http://schemas.microsoft.com/office/drawing/2014/main" id="{8C6545DB-37C4-495B-A1EB-34E278025844}"/>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54" name="TextBox 453">
              <a:extLst>
                <a:ext uri="{FF2B5EF4-FFF2-40B4-BE49-F238E27FC236}">
                  <a16:creationId xmlns:a16="http://schemas.microsoft.com/office/drawing/2014/main" id="{7F19D279-6EA4-4833-946D-E5879AF3941E}"/>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55" name="Group 454">
            <a:extLst>
              <a:ext uri="{FF2B5EF4-FFF2-40B4-BE49-F238E27FC236}">
                <a16:creationId xmlns:a16="http://schemas.microsoft.com/office/drawing/2014/main" id="{561F355A-DD0F-442D-86C9-4A19F74C70C9}"/>
              </a:ext>
            </a:extLst>
          </p:cNvPr>
          <p:cNvGrpSpPr/>
          <p:nvPr/>
        </p:nvGrpSpPr>
        <p:grpSpPr>
          <a:xfrm>
            <a:off x="228666" y="5571947"/>
            <a:ext cx="444428" cy="444766"/>
            <a:chOff x="8961511" y="5322151"/>
            <a:chExt cx="444428" cy="444766"/>
          </a:xfrm>
        </p:grpSpPr>
        <p:sp>
          <p:nvSpPr>
            <p:cNvPr id="456" name="Freeform: Shape 455">
              <a:extLst>
                <a:ext uri="{FF2B5EF4-FFF2-40B4-BE49-F238E27FC236}">
                  <a16:creationId xmlns:a16="http://schemas.microsoft.com/office/drawing/2014/main" id="{0352ECCF-D953-44CE-B741-85FACAC03C3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57" name="TextBox 456">
              <a:extLst>
                <a:ext uri="{FF2B5EF4-FFF2-40B4-BE49-F238E27FC236}">
                  <a16:creationId xmlns:a16="http://schemas.microsoft.com/office/drawing/2014/main" id="{6610D6BD-A57E-4B68-AE32-D097D26D6687}"/>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58" name="Group 457">
            <a:extLst>
              <a:ext uri="{FF2B5EF4-FFF2-40B4-BE49-F238E27FC236}">
                <a16:creationId xmlns:a16="http://schemas.microsoft.com/office/drawing/2014/main" id="{84BE60A4-048F-4015-9D9D-09C03606CC18}"/>
              </a:ext>
            </a:extLst>
          </p:cNvPr>
          <p:cNvGrpSpPr/>
          <p:nvPr/>
        </p:nvGrpSpPr>
        <p:grpSpPr>
          <a:xfrm>
            <a:off x="228666" y="5571947"/>
            <a:ext cx="444428" cy="444766"/>
            <a:chOff x="8961511" y="5322151"/>
            <a:chExt cx="444428" cy="444766"/>
          </a:xfrm>
        </p:grpSpPr>
        <p:sp>
          <p:nvSpPr>
            <p:cNvPr id="459" name="Freeform: Shape 458">
              <a:extLst>
                <a:ext uri="{FF2B5EF4-FFF2-40B4-BE49-F238E27FC236}">
                  <a16:creationId xmlns:a16="http://schemas.microsoft.com/office/drawing/2014/main" id="{4CCBD7FA-0648-46FD-BDC3-9FC920F24531}"/>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0" name="TextBox 459">
              <a:extLst>
                <a:ext uri="{FF2B5EF4-FFF2-40B4-BE49-F238E27FC236}">
                  <a16:creationId xmlns:a16="http://schemas.microsoft.com/office/drawing/2014/main" id="{457190D9-89E7-42C0-BAF1-DBC18300E3AC}"/>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61" name="Group 460">
            <a:extLst>
              <a:ext uri="{FF2B5EF4-FFF2-40B4-BE49-F238E27FC236}">
                <a16:creationId xmlns:a16="http://schemas.microsoft.com/office/drawing/2014/main" id="{33C9BEEC-2B64-4464-B322-C6427793C46E}"/>
              </a:ext>
            </a:extLst>
          </p:cNvPr>
          <p:cNvGrpSpPr/>
          <p:nvPr/>
        </p:nvGrpSpPr>
        <p:grpSpPr>
          <a:xfrm>
            <a:off x="228666" y="5571947"/>
            <a:ext cx="444428" cy="444766"/>
            <a:chOff x="8961511" y="5322151"/>
            <a:chExt cx="444428" cy="444766"/>
          </a:xfrm>
        </p:grpSpPr>
        <p:sp>
          <p:nvSpPr>
            <p:cNvPr id="462" name="Freeform: Shape 461">
              <a:extLst>
                <a:ext uri="{FF2B5EF4-FFF2-40B4-BE49-F238E27FC236}">
                  <a16:creationId xmlns:a16="http://schemas.microsoft.com/office/drawing/2014/main" id="{7DD52ABE-F9B5-44F3-B8B1-DD6F6B00A24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3" name="TextBox 462">
              <a:extLst>
                <a:ext uri="{FF2B5EF4-FFF2-40B4-BE49-F238E27FC236}">
                  <a16:creationId xmlns:a16="http://schemas.microsoft.com/office/drawing/2014/main" id="{88F49871-B4E8-49F7-916C-A33E54CEBBA4}"/>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64" name="Group 463">
            <a:extLst>
              <a:ext uri="{FF2B5EF4-FFF2-40B4-BE49-F238E27FC236}">
                <a16:creationId xmlns:a16="http://schemas.microsoft.com/office/drawing/2014/main" id="{9D0EB671-7BC5-400E-9E8F-161A6572A659}"/>
              </a:ext>
            </a:extLst>
          </p:cNvPr>
          <p:cNvGrpSpPr/>
          <p:nvPr/>
        </p:nvGrpSpPr>
        <p:grpSpPr>
          <a:xfrm>
            <a:off x="228666" y="5571947"/>
            <a:ext cx="444428" cy="444766"/>
            <a:chOff x="8961511" y="5322151"/>
            <a:chExt cx="444428" cy="444766"/>
          </a:xfrm>
        </p:grpSpPr>
        <p:sp>
          <p:nvSpPr>
            <p:cNvPr id="465" name="Freeform: Shape 464">
              <a:extLst>
                <a:ext uri="{FF2B5EF4-FFF2-40B4-BE49-F238E27FC236}">
                  <a16:creationId xmlns:a16="http://schemas.microsoft.com/office/drawing/2014/main" id="{72141332-A1DA-4F27-8E59-FF228469B54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6" name="TextBox 465">
              <a:extLst>
                <a:ext uri="{FF2B5EF4-FFF2-40B4-BE49-F238E27FC236}">
                  <a16:creationId xmlns:a16="http://schemas.microsoft.com/office/drawing/2014/main" id="{ECE8655C-2E5E-4D6C-91D7-5CFA169587A2}"/>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67" name="Group 466">
            <a:extLst>
              <a:ext uri="{FF2B5EF4-FFF2-40B4-BE49-F238E27FC236}">
                <a16:creationId xmlns:a16="http://schemas.microsoft.com/office/drawing/2014/main" id="{0FC1786A-7452-4123-B2ED-642A7B0D808B}"/>
              </a:ext>
            </a:extLst>
          </p:cNvPr>
          <p:cNvGrpSpPr/>
          <p:nvPr/>
        </p:nvGrpSpPr>
        <p:grpSpPr>
          <a:xfrm>
            <a:off x="228666" y="5571947"/>
            <a:ext cx="444428" cy="444766"/>
            <a:chOff x="8961511" y="5322151"/>
            <a:chExt cx="444428" cy="444766"/>
          </a:xfrm>
        </p:grpSpPr>
        <p:sp>
          <p:nvSpPr>
            <p:cNvPr id="468" name="Freeform: Shape 467">
              <a:extLst>
                <a:ext uri="{FF2B5EF4-FFF2-40B4-BE49-F238E27FC236}">
                  <a16:creationId xmlns:a16="http://schemas.microsoft.com/office/drawing/2014/main" id="{55BF45CB-C5E5-407C-A15E-0BA1E78E6D9C}"/>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9" name="TextBox 468">
              <a:extLst>
                <a:ext uri="{FF2B5EF4-FFF2-40B4-BE49-F238E27FC236}">
                  <a16:creationId xmlns:a16="http://schemas.microsoft.com/office/drawing/2014/main" id="{1DFB8BC3-43DB-4947-8ACD-B84D72988E5C}"/>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70" name="Group 469">
            <a:extLst>
              <a:ext uri="{FF2B5EF4-FFF2-40B4-BE49-F238E27FC236}">
                <a16:creationId xmlns:a16="http://schemas.microsoft.com/office/drawing/2014/main" id="{F0984203-D137-48A1-878E-6C90E4FF869B}"/>
              </a:ext>
            </a:extLst>
          </p:cNvPr>
          <p:cNvGrpSpPr/>
          <p:nvPr/>
        </p:nvGrpSpPr>
        <p:grpSpPr>
          <a:xfrm>
            <a:off x="228666" y="5571947"/>
            <a:ext cx="444428" cy="444766"/>
            <a:chOff x="8961511" y="5322151"/>
            <a:chExt cx="444428" cy="444766"/>
          </a:xfrm>
        </p:grpSpPr>
        <p:sp>
          <p:nvSpPr>
            <p:cNvPr id="471" name="Freeform: Shape 470">
              <a:extLst>
                <a:ext uri="{FF2B5EF4-FFF2-40B4-BE49-F238E27FC236}">
                  <a16:creationId xmlns:a16="http://schemas.microsoft.com/office/drawing/2014/main" id="{B979840D-332D-45A5-BA5D-2755205DFB9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72" name="TextBox 471">
              <a:extLst>
                <a:ext uri="{FF2B5EF4-FFF2-40B4-BE49-F238E27FC236}">
                  <a16:creationId xmlns:a16="http://schemas.microsoft.com/office/drawing/2014/main" id="{720C9C79-FB7F-47C9-898F-FEDA0F38D554}"/>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73" name="Group 472">
            <a:extLst>
              <a:ext uri="{FF2B5EF4-FFF2-40B4-BE49-F238E27FC236}">
                <a16:creationId xmlns:a16="http://schemas.microsoft.com/office/drawing/2014/main" id="{3CA7B591-73F9-4D05-BA02-580A4480E794}"/>
              </a:ext>
            </a:extLst>
          </p:cNvPr>
          <p:cNvGrpSpPr/>
          <p:nvPr/>
        </p:nvGrpSpPr>
        <p:grpSpPr>
          <a:xfrm>
            <a:off x="228666" y="5571947"/>
            <a:ext cx="444428" cy="444766"/>
            <a:chOff x="8961511" y="5322151"/>
            <a:chExt cx="444428" cy="444766"/>
          </a:xfrm>
        </p:grpSpPr>
        <p:sp>
          <p:nvSpPr>
            <p:cNvPr id="474" name="Freeform: Shape 473">
              <a:extLst>
                <a:ext uri="{FF2B5EF4-FFF2-40B4-BE49-F238E27FC236}">
                  <a16:creationId xmlns:a16="http://schemas.microsoft.com/office/drawing/2014/main" id="{0D3EE404-7A32-434B-8F86-11D019F64B5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75" name="TextBox 474">
              <a:extLst>
                <a:ext uri="{FF2B5EF4-FFF2-40B4-BE49-F238E27FC236}">
                  <a16:creationId xmlns:a16="http://schemas.microsoft.com/office/drawing/2014/main" id="{BEE37D34-A263-491F-AB93-4F0C27A0DFAB}"/>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76" name="Group 475">
            <a:extLst>
              <a:ext uri="{FF2B5EF4-FFF2-40B4-BE49-F238E27FC236}">
                <a16:creationId xmlns:a16="http://schemas.microsoft.com/office/drawing/2014/main" id="{6C19F782-0313-4A01-927A-1FC90F9E7DE9}"/>
              </a:ext>
            </a:extLst>
          </p:cNvPr>
          <p:cNvGrpSpPr/>
          <p:nvPr/>
        </p:nvGrpSpPr>
        <p:grpSpPr>
          <a:xfrm>
            <a:off x="228666" y="5571947"/>
            <a:ext cx="444428" cy="444766"/>
            <a:chOff x="8961511" y="5322151"/>
            <a:chExt cx="444428" cy="444766"/>
          </a:xfrm>
        </p:grpSpPr>
        <p:sp>
          <p:nvSpPr>
            <p:cNvPr id="477" name="Freeform: Shape 476">
              <a:extLst>
                <a:ext uri="{FF2B5EF4-FFF2-40B4-BE49-F238E27FC236}">
                  <a16:creationId xmlns:a16="http://schemas.microsoft.com/office/drawing/2014/main" id="{468C97F7-4751-4E57-B766-C266344DD51C}"/>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78" name="TextBox 477">
              <a:extLst>
                <a:ext uri="{FF2B5EF4-FFF2-40B4-BE49-F238E27FC236}">
                  <a16:creationId xmlns:a16="http://schemas.microsoft.com/office/drawing/2014/main" id="{BC310E7C-9562-4009-804E-6D26E6E63028}"/>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79" name="Group 478">
            <a:extLst>
              <a:ext uri="{FF2B5EF4-FFF2-40B4-BE49-F238E27FC236}">
                <a16:creationId xmlns:a16="http://schemas.microsoft.com/office/drawing/2014/main" id="{72B79FB0-697A-425C-AFA5-D19871808E9A}"/>
              </a:ext>
            </a:extLst>
          </p:cNvPr>
          <p:cNvGrpSpPr/>
          <p:nvPr/>
        </p:nvGrpSpPr>
        <p:grpSpPr>
          <a:xfrm>
            <a:off x="251795" y="6120562"/>
            <a:ext cx="427999" cy="444766"/>
            <a:chOff x="9403660" y="5322151"/>
            <a:chExt cx="427999" cy="444766"/>
          </a:xfrm>
        </p:grpSpPr>
        <p:sp>
          <p:nvSpPr>
            <p:cNvPr id="480" name="Freeform: Shape 479">
              <a:extLst>
                <a:ext uri="{FF2B5EF4-FFF2-40B4-BE49-F238E27FC236}">
                  <a16:creationId xmlns:a16="http://schemas.microsoft.com/office/drawing/2014/main" id="{53A16C8E-F832-4EB0-96A8-8241DC0C3A1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81" name="TextBox 480">
              <a:extLst>
                <a:ext uri="{FF2B5EF4-FFF2-40B4-BE49-F238E27FC236}">
                  <a16:creationId xmlns:a16="http://schemas.microsoft.com/office/drawing/2014/main" id="{F82B414A-070A-4D56-BC7A-4F62882CC8A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82" name="Group 481">
            <a:extLst>
              <a:ext uri="{FF2B5EF4-FFF2-40B4-BE49-F238E27FC236}">
                <a16:creationId xmlns:a16="http://schemas.microsoft.com/office/drawing/2014/main" id="{D24B4666-DD45-4768-A974-8D373DB5395E}"/>
              </a:ext>
            </a:extLst>
          </p:cNvPr>
          <p:cNvGrpSpPr/>
          <p:nvPr/>
        </p:nvGrpSpPr>
        <p:grpSpPr>
          <a:xfrm>
            <a:off x="251795" y="6120562"/>
            <a:ext cx="427999" cy="444766"/>
            <a:chOff x="9403660" y="5322151"/>
            <a:chExt cx="427999" cy="444766"/>
          </a:xfrm>
        </p:grpSpPr>
        <p:sp>
          <p:nvSpPr>
            <p:cNvPr id="483" name="Freeform: Shape 482">
              <a:extLst>
                <a:ext uri="{FF2B5EF4-FFF2-40B4-BE49-F238E27FC236}">
                  <a16:creationId xmlns:a16="http://schemas.microsoft.com/office/drawing/2014/main" id="{B1B868C4-2BDC-4D02-AE8A-4BEE95FF6BD8}"/>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84" name="TextBox 483">
              <a:extLst>
                <a:ext uri="{FF2B5EF4-FFF2-40B4-BE49-F238E27FC236}">
                  <a16:creationId xmlns:a16="http://schemas.microsoft.com/office/drawing/2014/main" id="{504DAA03-5C88-442E-9A78-CBFC29FA366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85" name="Group 484">
            <a:extLst>
              <a:ext uri="{FF2B5EF4-FFF2-40B4-BE49-F238E27FC236}">
                <a16:creationId xmlns:a16="http://schemas.microsoft.com/office/drawing/2014/main" id="{1760D64E-548D-416F-9E6E-1CDFB40752FD}"/>
              </a:ext>
            </a:extLst>
          </p:cNvPr>
          <p:cNvGrpSpPr/>
          <p:nvPr/>
        </p:nvGrpSpPr>
        <p:grpSpPr>
          <a:xfrm>
            <a:off x="251795" y="6120562"/>
            <a:ext cx="427999" cy="444766"/>
            <a:chOff x="9403660" y="5322151"/>
            <a:chExt cx="427999" cy="444766"/>
          </a:xfrm>
        </p:grpSpPr>
        <p:sp>
          <p:nvSpPr>
            <p:cNvPr id="486" name="Freeform: Shape 485">
              <a:extLst>
                <a:ext uri="{FF2B5EF4-FFF2-40B4-BE49-F238E27FC236}">
                  <a16:creationId xmlns:a16="http://schemas.microsoft.com/office/drawing/2014/main" id="{BF2E0874-D64D-4D44-96E2-5263121B3636}"/>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87" name="TextBox 486">
              <a:extLst>
                <a:ext uri="{FF2B5EF4-FFF2-40B4-BE49-F238E27FC236}">
                  <a16:creationId xmlns:a16="http://schemas.microsoft.com/office/drawing/2014/main" id="{C072696F-1579-47D5-8554-1B7997AC07D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88" name="Group 487">
            <a:extLst>
              <a:ext uri="{FF2B5EF4-FFF2-40B4-BE49-F238E27FC236}">
                <a16:creationId xmlns:a16="http://schemas.microsoft.com/office/drawing/2014/main" id="{AC2062CC-D94E-4572-BDAB-13D7C591D17E}"/>
              </a:ext>
            </a:extLst>
          </p:cNvPr>
          <p:cNvGrpSpPr/>
          <p:nvPr/>
        </p:nvGrpSpPr>
        <p:grpSpPr>
          <a:xfrm>
            <a:off x="251795" y="6120562"/>
            <a:ext cx="427999" cy="444766"/>
            <a:chOff x="9403660" y="5322151"/>
            <a:chExt cx="427999" cy="444766"/>
          </a:xfrm>
        </p:grpSpPr>
        <p:sp>
          <p:nvSpPr>
            <p:cNvPr id="489" name="Freeform: Shape 488">
              <a:extLst>
                <a:ext uri="{FF2B5EF4-FFF2-40B4-BE49-F238E27FC236}">
                  <a16:creationId xmlns:a16="http://schemas.microsoft.com/office/drawing/2014/main" id="{1DAA5150-E4EC-4FC7-A892-837A486D7CD2}"/>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90" name="TextBox 489">
              <a:extLst>
                <a:ext uri="{FF2B5EF4-FFF2-40B4-BE49-F238E27FC236}">
                  <a16:creationId xmlns:a16="http://schemas.microsoft.com/office/drawing/2014/main" id="{E0ABE857-34CB-4493-969E-825C8B884960}"/>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91" name="Group 490">
            <a:extLst>
              <a:ext uri="{FF2B5EF4-FFF2-40B4-BE49-F238E27FC236}">
                <a16:creationId xmlns:a16="http://schemas.microsoft.com/office/drawing/2014/main" id="{58C13096-8D1E-4CD0-878E-3AA6C5FAACA1}"/>
              </a:ext>
            </a:extLst>
          </p:cNvPr>
          <p:cNvGrpSpPr/>
          <p:nvPr/>
        </p:nvGrpSpPr>
        <p:grpSpPr>
          <a:xfrm>
            <a:off x="251795" y="6120562"/>
            <a:ext cx="427999" cy="444766"/>
            <a:chOff x="9403660" y="5322151"/>
            <a:chExt cx="427999" cy="444766"/>
          </a:xfrm>
        </p:grpSpPr>
        <p:sp>
          <p:nvSpPr>
            <p:cNvPr id="492" name="Freeform: Shape 491">
              <a:extLst>
                <a:ext uri="{FF2B5EF4-FFF2-40B4-BE49-F238E27FC236}">
                  <a16:creationId xmlns:a16="http://schemas.microsoft.com/office/drawing/2014/main" id="{3D4865D2-0651-44D0-8791-60CE1C9359FF}"/>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93" name="TextBox 492">
              <a:extLst>
                <a:ext uri="{FF2B5EF4-FFF2-40B4-BE49-F238E27FC236}">
                  <a16:creationId xmlns:a16="http://schemas.microsoft.com/office/drawing/2014/main" id="{3D9A0E61-1328-449E-A326-73954319F138}"/>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94" name="Group 493">
            <a:extLst>
              <a:ext uri="{FF2B5EF4-FFF2-40B4-BE49-F238E27FC236}">
                <a16:creationId xmlns:a16="http://schemas.microsoft.com/office/drawing/2014/main" id="{29F229BA-E785-4107-84FF-991BA005651C}"/>
              </a:ext>
            </a:extLst>
          </p:cNvPr>
          <p:cNvGrpSpPr/>
          <p:nvPr/>
        </p:nvGrpSpPr>
        <p:grpSpPr>
          <a:xfrm>
            <a:off x="251795" y="6120562"/>
            <a:ext cx="427999" cy="444766"/>
            <a:chOff x="9403660" y="5322151"/>
            <a:chExt cx="427999" cy="444766"/>
          </a:xfrm>
        </p:grpSpPr>
        <p:sp>
          <p:nvSpPr>
            <p:cNvPr id="495" name="Freeform: Shape 494">
              <a:extLst>
                <a:ext uri="{FF2B5EF4-FFF2-40B4-BE49-F238E27FC236}">
                  <a16:creationId xmlns:a16="http://schemas.microsoft.com/office/drawing/2014/main" id="{561CB28D-37E8-43EB-B280-9580E76C2BC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96" name="TextBox 495">
              <a:extLst>
                <a:ext uri="{FF2B5EF4-FFF2-40B4-BE49-F238E27FC236}">
                  <a16:creationId xmlns:a16="http://schemas.microsoft.com/office/drawing/2014/main" id="{76E2C27E-E3D0-4388-B2C3-0BFB6E3E1E31}"/>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97" name="Group 496">
            <a:extLst>
              <a:ext uri="{FF2B5EF4-FFF2-40B4-BE49-F238E27FC236}">
                <a16:creationId xmlns:a16="http://schemas.microsoft.com/office/drawing/2014/main" id="{AFFB7EEB-6615-4E72-BCCA-36454FB1337C}"/>
              </a:ext>
            </a:extLst>
          </p:cNvPr>
          <p:cNvGrpSpPr/>
          <p:nvPr/>
        </p:nvGrpSpPr>
        <p:grpSpPr>
          <a:xfrm>
            <a:off x="251795" y="6120562"/>
            <a:ext cx="427999" cy="444766"/>
            <a:chOff x="9403660" y="5322151"/>
            <a:chExt cx="427999" cy="444766"/>
          </a:xfrm>
        </p:grpSpPr>
        <p:sp>
          <p:nvSpPr>
            <p:cNvPr id="498" name="Freeform: Shape 497">
              <a:extLst>
                <a:ext uri="{FF2B5EF4-FFF2-40B4-BE49-F238E27FC236}">
                  <a16:creationId xmlns:a16="http://schemas.microsoft.com/office/drawing/2014/main" id="{4AC4D8E5-E002-45EF-B093-0D750EA86C2B}"/>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99" name="TextBox 498">
              <a:extLst>
                <a:ext uri="{FF2B5EF4-FFF2-40B4-BE49-F238E27FC236}">
                  <a16:creationId xmlns:a16="http://schemas.microsoft.com/office/drawing/2014/main" id="{D4D14388-E9E7-4B17-9A70-A9B040C7947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500" name="Group 499">
            <a:extLst>
              <a:ext uri="{FF2B5EF4-FFF2-40B4-BE49-F238E27FC236}">
                <a16:creationId xmlns:a16="http://schemas.microsoft.com/office/drawing/2014/main" id="{BC28BF47-B61A-4FF0-96DD-4840C94F4134}"/>
              </a:ext>
            </a:extLst>
          </p:cNvPr>
          <p:cNvGrpSpPr/>
          <p:nvPr/>
        </p:nvGrpSpPr>
        <p:grpSpPr>
          <a:xfrm>
            <a:off x="251795" y="6120562"/>
            <a:ext cx="427999" cy="444766"/>
            <a:chOff x="9403660" y="5322151"/>
            <a:chExt cx="427999" cy="444766"/>
          </a:xfrm>
        </p:grpSpPr>
        <p:sp>
          <p:nvSpPr>
            <p:cNvPr id="501" name="Freeform: Shape 500">
              <a:extLst>
                <a:ext uri="{FF2B5EF4-FFF2-40B4-BE49-F238E27FC236}">
                  <a16:creationId xmlns:a16="http://schemas.microsoft.com/office/drawing/2014/main" id="{7B7DFBF3-FFEE-46EC-B3C8-E8E1E2061C1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02" name="TextBox 501">
              <a:extLst>
                <a:ext uri="{FF2B5EF4-FFF2-40B4-BE49-F238E27FC236}">
                  <a16:creationId xmlns:a16="http://schemas.microsoft.com/office/drawing/2014/main" id="{BF3F0CA8-8028-4572-9036-BA5369F5E669}"/>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503" name="Group 502">
            <a:extLst>
              <a:ext uri="{FF2B5EF4-FFF2-40B4-BE49-F238E27FC236}">
                <a16:creationId xmlns:a16="http://schemas.microsoft.com/office/drawing/2014/main" id="{E4A2D9CE-7A59-41A8-838B-74C3701BC7C5}"/>
              </a:ext>
            </a:extLst>
          </p:cNvPr>
          <p:cNvGrpSpPr/>
          <p:nvPr/>
        </p:nvGrpSpPr>
        <p:grpSpPr>
          <a:xfrm>
            <a:off x="251795" y="6120562"/>
            <a:ext cx="427999" cy="444766"/>
            <a:chOff x="9403660" y="5322151"/>
            <a:chExt cx="427999" cy="444766"/>
          </a:xfrm>
        </p:grpSpPr>
        <p:sp>
          <p:nvSpPr>
            <p:cNvPr id="504" name="Freeform: Shape 503">
              <a:extLst>
                <a:ext uri="{FF2B5EF4-FFF2-40B4-BE49-F238E27FC236}">
                  <a16:creationId xmlns:a16="http://schemas.microsoft.com/office/drawing/2014/main" id="{1B7731E2-4C2F-49E7-97CB-0BC9FC3D0E45}"/>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05" name="TextBox 504">
              <a:extLst>
                <a:ext uri="{FF2B5EF4-FFF2-40B4-BE49-F238E27FC236}">
                  <a16:creationId xmlns:a16="http://schemas.microsoft.com/office/drawing/2014/main" id="{D92AD524-7011-4879-8610-06E49F8D7AED}"/>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507" name="TextBox 506">
            <a:extLst>
              <a:ext uri="{FF2B5EF4-FFF2-40B4-BE49-F238E27FC236}">
                <a16:creationId xmlns:a16="http://schemas.microsoft.com/office/drawing/2014/main" id="{F3C12D0D-CC75-4BE2-93D8-5D39575A097D}"/>
              </a:ext>
            </a:extLst>
          </p:cNvPr>
          <p:cNvSpPr txBox="1"/>
          <p:nvPr/>
        </p:nvSpPr>
        <p:spPr>
          <a:xfrm>
            <a:off x="1087670" y="130811"/>
            <a:ext cx="308891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506" name="TextBox 505">
            <a:extLst>
              <a:ext uri="{FF2B5EF4-FFF2-40B4-BE49-F238E27FC236}">
                <a16:creationId xmlns:a16="http://schemas.microsoft.com/office/drawing/2014/main" id="{3E6491B1-C845-420A-9263-7C1742169D9D}"/>
              </a:ext>
            </a:extLst>
          </p:cNvPr>
          <p:cNvSpPr txBox="1"/>
          <p:nvPr/>
        </p:nvSpPr>
        <p:spPr>
          <a:xfrm>
            <a:off x="761790" y="6350764"/>
            <a:ext cx="1020308"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Use Me!</a:t>
            </a:r>
            <a:endParaRPr lang="en-CA" sz="1400" dirty="0">
              <a:solidFill>
                <a:srgbClr val="000000"/>
              </a:solidFill>
              <a:latin typeface="Cavolini" panose="03000502040302020204" pitchFamily="66" charset="0"/>
              <a:cs typeface="Cavolini" panose="03000502040302020204" pitchFamily="66" charset="0"/>
            </a:endParaRPr>
          </a:p>
        </p:txBody>
      </p:sp>
      <p:cxnSp>
        <p:nvCxnSpPr>
          <p:cNvPr id="508" name="Straight Arrow Connector 507">
            <a:extLst>
              <a:ext uri="{FF2B5EF4-FFF2-40B4-BE49-F238E27FC236}">
                <a16:creationId xmlns:a16="http://schemas.microsoft.com/office/drawing/2014/main" id="{4A6B89F7-9F15-4492-8A20-C27D796C4965}"/>
              </a:ext>
            </a:extLst>
          </p:cNvPr>
          <p:cNvCxnSpPr>
            <a:cxnSpLocks/>
          </p:cNvCxnSpPr>
          <p:nvPr/>
        </p:nvCxnSpPr>
        <p:spPr>
          <a:xfrm flipH="1" flipV="1">
            <a:off x="771740" y="6170508"/>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0009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a:latin typeface="Cavolini" panose="03000502040302020204" pitchFamily="66" charset="0"/>
              <a:cs typeface="Cavolini" panose="03000502040302020204" pitchFamily="66" charset="0"/>
            </a:endParaRPr>
          </a:p>
        </p:txBody>
      </p:sp>
      <p:sp>
        <p:nvSpPr>
          <p:cNvPr id="8" name="TextBox 7">
            <a:extLst>
              <a:ext uri="{FF2B5EF4-FFF2-40B4-BE49-F238E27FC236}">
                <a16:creationId xmlns:a16="http://schemas.microsoft.com/office/drawing/2014/main" id="{E4A46676-A264-471E-A8BA-D36949AD8BA6}"/>
              </a:ext>
            </a:extLst>
          </p:cNvPr>
          <p:cNvSpPr txBox="1"/>
          <p:nvPr/>
        </p:nvSpPr>
        <p:spPr>
          <a:xfrm>
            <a:off x="3977364" y="396321"/>
            <a:ext cx="7177678" cy="923330"/>
          </a:xfrm>
          <a:prstGeom prst="rect">
            <a:avLst/>
          </a:prstGeom>
          <a:noFill/>
        </p:spPr>
        <p:txBody>
          <a:bodyPr wrap="square">
            <a:spAutoFit/>
          </a:bodyPr>
          <a:lstStyle/>
          <a:p>
            <a:r>
              <a:rPr lang="en-US" sz="1800" dirty="0">
                <a:solidFill>
                  <a:srgbClr val="000000"/>
                </a:solidFill>
                <a:latin typeface="Cavolini" panose="03000502040302020204" pitchFamily="66" charset="0"/>
                <a:cs typeface="Cavolini" panose="03000502040302020204" pitchFamily="66" charset="0"/>
              </a:rPr>
              <a:t>Watch the video to learn more about the relationship between mixed numbers and improper fractions.</a:t>
            </a:r>
          </a:p>
          <a:p>
            <a:endParaRPr lang="en-CA" sz="1800" dirty="0">
              <a:solidFill>
                <a:srgbClr val="000000"/>
              </a:solidFill>
              <a:latin typeface="Cavolini" panose="03000502040302020204" pitchFamily="66" charset="0"/>
              <a:cs typeface="Cavolini" panose="03000502040302020204" pitchFamily="66" charset="0"/>
            </a:endParaRPr>
          </a:p>
        </p:txBody>
      </p:sp>
      <p:pic>
        <p:nvPicPr>
          <p:cNvPr id="4" name="Online Media 3" title="Math Antics - Mixed Numbers">
            <a:hlinkClick r:id="" action="ppaction://media"/>
            <a:extLst>
              <a:ext uri="{FF2B5EF4-FFF2-40B4-BE49-F238E27FC236}">
                <a16:creationId xmlns:a16="http://schemas.microsoft.com/office/drawing/2014/main" id="{FA7F2339-4487-4BE5-A4EB-CEC5FC75E752}"/>
              </a:ext>
            </a:extLst>
          </p:cNvPr>
          <p:cNvPicPr>
            <a:picLocks noRot="1" noChangeAspect="1"/>
          </p:cNvPicPr>
          <p:nvPr>
            <a:videoFile r:link="rId1"/>
          </p:nvPr>
        </p:nvPicPr>
        <p:blipFill>
          <a:blip r:embed="rId4"/>
          <a:stretch>
            <a:fillRect/>
          </a:stretch>
        </p:blipFill>
        <p:spPr>
          <a:xfrm>
            <a:off x="2115496" y="1370069"/>
            <a:ext cx="7960450" cy="4477753"/>
          </a:xfrm>
          <a:prstGeom prst="rect">
            <a:avLst/>
          </a:prstGeom>
        </p:spPr>
      </p:pic>
      <p:sp>
        <p:nvSpPr>
          <p:cNvPr id="9" name="TextBox 8">
            <a:extLst>
              <a:ext uri="{FF2B5EF4-FFF2-40B4-BE49-F238E27FC236}">
                <a16:creationId xmlns:a16="http://schemas.microsoft.com/office/drawing/2014/main" id="{6C917CE0-2586-4757-80B4-84D48795481C}"/>
              </a:ext>
            </a:extLst>
          </p:cNvPr>
          <p:cNvSpPr txBox="1"/>
          <p:nvPr/>
        </p:nvSpPr>
        <p:spPr>
          <a:xfrm>
            <a:off x="1603347" y="5968575"/>
            <a:ext cx="9030298" cy="369332"/>
          </a:xfrm>
          <a:prstGeom prst="rect">
            <a:avLst/>
          </a:prstGeom>
          <a:noFill/>
        </p:spPr>
        <p:txBody>
          <a:bodyPr wrap="square">
            <a:spAutoFit/>
          </a:bodyPr>
          <a:lstStyle/>
          <a:p>
            <a:r>
              <a:rPr lang="en-CA" dirty="0">
                <a:latin typeface="Cavolini" panose="03000502040302020204" pitchFamily="66" charset="0"/>
                <a:cs typeface="Cavolini" panose="03000502040302020204" pitchFamily="66" charset="0"/>
              </a:rPr>
              <a:t>https://www.youtube.com/watch?v=qk2oP6FZ6HA&amp;feature=emb_logo</a:t>
            </a:r>
          </a:p>
        </p:txBody>
      </p:sp>
    </p:spTree>
    <p:extLst>
      <p:ext uri="{BB962C8B-B14F-4D97-AF65-F5344CB8AC3E}">
        <p14:creationId xmlns:p14="http://schemas.microsoft.com/office/powerpoint/2010/main" val="39636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a:latin typeface="Cavolini" panose="03000502040302020204" pitchFamily="66" charset="0"/>
              <a:cs typeface="Cavolini" panose="03000502040302020204" pitchFamily="66" charset="0"/>
            </a:endParaRPr>
          </a:p>
        </p:txBody>
      </p:sp>
      <p:sp>
        <p:nvSpPr>
          <p:cNvPr id="6" name="TextBox 5">
            <a:extLst>
              <a:ext uri="{FF2B5EF4-FFF2-40B4-BE49-F238E27FC236}">
                <a16:creationId xmlns:a16="http://schemas.microsoft.com/office/drawing/2014/main" id="{909F1052-A436-4DF6-A372-353CD6B48AF2}"/>
              </a:ext>
            </a:extLst>
          </p:cNvPr>
          <p:cNvSpPr txBox="1"/>
          <p:nvPr/>
        </p:nvSpPr>
        <p:spPr>
          <a:xfrm>
            <a:off x="1044927" y="843150"/>
            <a:ext cx="7076299" cy="3477875"/>
          </a:xfrm>
          <a:prstGeom prst="rect">
            <a:avLst/>
          </a:prstGeom>
          <a:noFill/>
        </p:spPr>
        <p:txBody>
          <a:bodyPr wrap="square" lIns="91440" tIns="45720" rIns="91440" bIns="45720" anchor="t">
            <a:spAutoFit/>
          </a:bodyPr>
          <a:lstStyle/>
          <a:p>
            <a:pPr>
              <a:lnSpc>
                <a:spcPct val="150000"/>
              </a:lnSpc>
            </a:pPr>
            <a:r>
              <a:rPr lang="en-US" dirty="0">
                <a:solidFill>
                  <a:srgbClr val="595959"/>
                </a:solidFill>
                <a:latin typeface="Cavolini" panose="03000502040302020204" pitchFamily="66" charset="0"/>
                <a:cs typeface="Cavolini" panose="03000502040302020204" pitchFamily="66" charset="0"/>
              </a:rPr>
              <a:t>Use the number tiles to create an improper fraction. </a:t>
            </a:r>
          </a:p>
          <a:p>
            <a:pPr>
              <a:lnSpc>
                <a:spcPct val="150000"/>
              </a:lnSpc>
            </a:pPr>
            <a:r>
              <a:rPr lang="en-US" dirty="0">
                <a:solidFill>
                  <a:srgbClr val="595959"/>
                </a:solidFill>
                <a:latin typeface="Cavolini" panose="03000502040302020204" pitchFamily="66" charset="0"/>
                <a:cs typeface="Cavolini" panose="03000502040302020204" pitchFamily="66" charset="0"/>
              </a:rPr>
              <a:t>Then, use rectangles to show represent your fraction visually. Finally, state its mixed number equivalent. </a:t>
            </a:r>
            <a:endParaRPr lang="en-US" dirty="0">
              <a:solidFill>
                <a:srgbClr val="000000"/>
              </a:solidFill>
              <a:latin typeface="Cavolini" panose="03000502040302020204" pitchFamily="66" charset="0"/>
              <a:cs typeface="Cavolini" panose="03000502040302020204" pitchFamily="66" charset="0"/>
            </a:endParaRPr>
          </a:p>
          <a:p>
            <a:pPr>
              <a:lnSpc>
                <a:spcPct val="150000"/>
              </a:lnSpc>
            </a:pPr>
            <a:r>
              <a:rPr lang="en-US" dirty="0">
                <a:solidFill>
                  <a:srgbClr val="595959"/>
                </a:solidFill>
                <a:latin typeface="Cavolini" panose="03000502040302020204" pitchFamily="66" charset="0"/>
                <a:cs typeface="Cavolini" panose="03000502040302020204" pitchFamily="66" charset="0"/>
              </a:rPr>
              <a:t>What is important when you choose the rectangle?</a:t>
            </a:r>
            <a:endParaRPr lang="en-US" dirty="0">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a:p>
            <a:endParaRPr lang="en-CA" sz="1600" b="1" dirty="0">
              <a:solidFill>
                <a:srgbClr val="595959"/>
              </a:solidFill>
              <a:latin typeface="Cavolini" panose="03000502040302020204" pitchFamily="66" charset="0"/>
              <a:cs typeface="Cavolini" panose="03000502040302020204" pitchFamily="66" charset="0"/>
            </a:endParaRPr>
          </a:p>
        </p:txBody>
      </p:sp>
      <p:sp>
        <p:nvSpPr>
          <p:cNvPr id="14" name="TextBox 13">
            <a:extLst>
              <a:ext uri="{FF2B5EF4-FFF2-40B4-BE49-F238E27FC236}">
                <a16:creationId xmlns:a16="http://schemas.microsoft.com/office/drawing/2014/main" id="{9CC5B331-AFCA-4330-8B09-02917D454D3F}"/>
              </a:ext>
            </a:extLst>
          </p:cNvPr>
          <p:cNvSpPr txBox="1"/>
          <p:nvPr/>
        </p:nvSpPr>
        <p:spPr>
          <a:xfrm>
            <a:off x="1821000" y="3342484"/>
            <a:ext cx="593576" cy="923330"/>
          </a:xfrm>
          <a:prstGeom prst="rect">
            <a:avLst/>
          </a:prstGeom>
          <a:noFill/>
        </p:spPr>
        <p:txBody>
          <a:bodyPr vert="horz" wrap="square" rtlCol="0">
            <a:spAutoFit/>
          </a:bodyPr>
          <a:lstStyle/>
          <a:p>
            <a:r>
              <a:rPr lang="en-CA" sz="5400">
                <a:solidFill>
                  <a:srgbClr val="808080"/>
                </a:solidFill>
                <a:latin typeface="Cavolini" panose="03000502040302020204" pitchFamily="66" charset="0"/>
                <a:cs typeface="Cavolini" panose="03000502040302020204" pitchFamily="66" charset="0"/>
              </a:rPr>
              <a:t>=</a:t>
            </a:r>
          </a:p>
        </p:txBody>
      </p:sp>
      <p:grpSp>
        <p:nvGrpSpPr>
          <p:cNvPr id="2" name="Group 1">
            <a:extLst>
              <a:ext uri="{FF2B5EF4-FFF2-40B4-BE49-F238E27FC236}">
                <a16:creationId xmlns:a16="http://schemas.microsoft.com/office/drawing/2014/main" id="{DC149F49-2B20-4DC2-8825-8E1F7ECC05E9}"/>
              </a:ext>
            </a:extLst>
          </p:cNvPr>
          <p:cNvGrpSpPr/>
          <p:nvPr/>
        </p:nvGrpSpPr>
        <p:grpSpPr>
          <a:xfrm>
            <a:off x="227969" y="1736149"/>
            <a:ext cx="449217" cy="440921"/>
            <a:chOff x="8509473" y="6365223"/>
            <a:chExt cx="449217" cy="440921"/>
          </a:xfrm>
        </p:grpSpPr>
        <p:sp>
          <p:nvSpPr>
            <p:cNvPr id="54" name="Freeform: Shape 53">
              <a:extLst>
                <a:ext uri="{FF2B5EF4-FFF2-40B4-BE49-F238E27FC236}">
                  <a16:creationId xmlns:a16="http://schemas.microsoft.com/office/drawing/2014/main" id="{50F88AE8-ACB8-46E1-9F4F-1C3494B3ED99}"/>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5" name="TextBox 54">
              <a:extLst>
                <a:ext uri="{FF2B5EF4-FFF2-40B4-BE49-F238E27FC236}">
                  <a16:creationId xmlns:a16="http://schemas.microsoft.com/office/drawing/2014/main" id="{15001FF2-6A6D-4751-939C-E5552AAF6518}"/>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4" name="Group 3">
            <a:extLst>
              <a:ext uri="{FF2B5EF4-FFF2-40B4-BE49-F238E27FC236}">
                <a16:creationId xmlns:a16="http://schemas.microsoft.com/office/drawing/2014/main" id="{E54C17A3-04D6-4B7D-B3E7-F8FFA752D754}"/>
              </a:ext>
            </a:extLst>
          </p:cNvPr>
          <p:cNvGrpSpPr/>
          <p:nvPr/>
        </p:nvGrpSpPr>
        <p:grpSpPr>
          <a:xfrm>
            <a:off x="228261" y="2298841"/>
            <a:ext cx="436893" cy="445537"/>
            <a:chOff x="8961088" y="6365223"/>
            <a:chExt cx="436893" cy="445537"/>
          </a:xfrm>
        </p:grpSpPr>
        <p:sp>
          <p:nvSpPr>
            <p:cNvPr id="57" name="Freeform: Shape 56">
              <a:extLst>
                <a:ext uri="{FF2B5EF4-FFF2-40B4-BE49-F238E27FC236}">
                  <a16:creationId xmlns:a16="http://schemas.microsoft.com/office/drawing/2014/main" id="{4977AE6C-B5BB-474A-A5CA-38C5976364A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58" name="TextBox 57">
              <a:extLst>
                <a:ext uri="{FF2B5EF4-FFF2-40B4-BE49-F238E27FC236}">
                  <a16:creationId xmlns:a16="http://schemas.microsoft.com/office/drawing/2014/main" id="{CEE29B9B-7505-4373-9367-13C884E7BC1B}"/>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5" name="Group 4">
            <a:extLst>
              <a:ext uri="{FF2B5EF4-FFF2-40B4-BE49-F238E27FC236}">
                <a16:creationId xmlns:a16="http://schemas.microsoft.com/office/drawing/2014/main" id="{DB3A9058-0D98-4D6C-8D46-E4FB00E921AC}"/>
              </a:ext>
            </a:extLst>
          </p:cNvPr>
          <p:cNvGrpSpPr/>
          <p:nvPr/>
        </p:nvGrpSpPr>
        <p:grpSpPr>
          <a:xfrm>
            <a:off x="236881" y="2865507"/>
            <a:ext cx="436213" cy="426306"/>
            <a:chOff x="8961050" y="5848303"/>
            <a:chExt cx="436213" cy="426306"/>
          </a:xfrm>
        </p:grpSpPr>
        <p:sp>
          <p:nvSpPr>
            <p:cNvPr id="60" name="Freeform: Shape 59">
              <a:extLst>
                <a:ext uri="{FF2B5EF4-FFF2-40B4-BE49-F238E27FC236}">
                  <a16:creationId xmlns:a16="http://schemas.microsoft.com/office/drawing/2014/main" id="{3AEC4720-FD85-429E-8BC0-127A83EEBF9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1" name="TextBox 60">
              <a:extLst>
                <a:ext uri="{FF2B5EF4-FFF2-40B4-BE49-F238E27FC236}">
                  <a16:creationId xmlns:a16="http://schemas.microsoft.com/office/drawing/2014/main" id="{69D50592-B46C-489F-8B7B-974061C8260E}"/>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9" name="Group 8">
            <a:extLst>
              <a:ext uri="{FF2B5EF4-FFF2-40B4-BE49-F238E27FC236}">
                <a16:creationId xmlns:a16="http://schemas.microsoft.com/office/drawing/2014/main" id="{AEC2B5B9-4AF8-4BDD-A890-3BCEB87BCC8D}"/>
              </a:ext>
            </a:extLst>
          </p:cNvPr>
          <p:cNvGrpSpPr/>
          <p:nvPr/>
        </p:nvGrpSpPr>
        <p:grpSpPr>
          <a:xfrm>
            <a:off x="232092" y="3395571"/>
            <a:ext cx="441002" cy="422459"/>
            <a:chOff x="8518241" y="5857535"/>
            <a:chExt cx="441002" cy="422459"/>
          </a:xfrm>
        </p:grpSpPr>
        <p:sp>
          <p:nvSpPr>
            <p:cNvPr id="63" name="Freeform: Shape 62">
              <a:extLst>
                <a:ext uri="{FF2B5EF4-FFF2-40B4-BE49-F238E27FC236}">
                  <a16:creationId xmlns:a16="http://schemas.microsoft.com/office/drawing/2014/main" id="{319BE8A3-3C0D-40A0-9A2A-A3F7462544AC}"/>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4" name="TextBox 63">
              <a:extLst>
                <a:ext uri="{FF2B5EF4-FFF2-40B4-BE49-F238E27FC236}">
                  <a16:creationId xmlns:a16="http://schemas.microsoft.com/office/drawing/2014/main" id="{8FFF0D37-E765-47F6-9563-1C4E28A9151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10" name="Group 9">
            <a:extLst>
              <a:ext uri="{FF2B5EF4-FFF2-40B4-BE49-F238E27FC236}">
                <a16:creationId xmlns:a16="http://schemas.microsoft.com/office/drawing/2014/main" id="{B73B2E01-00F5-4301-9462-C464FA7DD6D2}"/>
              </a:ext>
            </a:extLst>
          </p:cNvPr>
          <p:cNvGrpSpPr/>
          <p:nvPr/>
        </p:nvGrpSpPr>
        <p:grpSpPr>
          <a:xfrm>
            <a:off x="235366" y="3941602"/>
            <a:ext cx="420468" cy="445537"/>
            <a:chOff x="9394010" y="6365223"/>
            <a:chExt cx="420468" cy="445537"/>
          </a:xfrm>
        </p:grpSpPr>
        <p:sp>
          <p:nvSpPr>
            <p:cNvPr id="66" name="Freeform: Shape 65">
              <a:extLst>
                <a:ext uri="{FF2B5EF4-FFF2-40B4-BE49-F238E27FC236}">
                  <a16:creationId xmlns:a16="http://schemas.microsoft.com/office/drawing/2014/main" id="{35381C24-7021-4D94-9C64-8072E559BE84}"/>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67" name="TextBox 66">
              <a:extLst>
                <a:ext uri="{FF2B5EF4-FFF2-40B4-BE49-F238E27FC236}">
                  <a16:creationId xmlns:a16="http://schemas.microsoft.com/office/drawing/2014/main" id="{4B5C2831-0BE4-4EA8-A802-23ACC4625626}"/>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71" name="Group 70">
            <a:extLst>
              <a:ext uri="{FF2B5EF4-FFF2-40B4-BE49-F238E27FC236}">
                <a16:creationId xmlns:a16="http://schemas.microsoft.com/office/drawing/2014/main" id="{5084BF53-459A-45CF-87D9-EE4B0EAC9AD8}"/>
              </a:ext>
            </a:extLst>
          </p:cNvPr>
          <p:cNvGrpSpPr/>
          <p:nvPr/>
        </p:nvGrpSpPr>
        <p:grpSpPr>
          <a:xfrm>
            <a:off x="235366" y="4489801"/>
            <a:ext cx="427999" cy="426306"/>
            <a:chOff x="9394434" y="5848303"/>
            <a:chExt cx="427999" cy="426306"/>
          </a:xfrm>
        </p:grpSpPr>
        <p:sp>
          <p:nvSpPr>
            <p:cNvPr id="69" name="Freeform: Shape 68">
              <a:extLst>
                <a:ext uri="{FF2B5EF4-FFF2-40B4-BE49-F238E27FC236}">
                  <a16:creationId xmlns:a16="http://schemas.microsoft.com/office/drawing/2014/main" id="{B7B4DDB7-6037-4A1B-9F5F-579D3A8C624E}"/>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0" name="TextBox 69">
              <a:extLst>
                <a:ext uri="{FF2B5EF4-FFF2-40B4-BE49-F238E27FC236}">
                  <a16:creationId xmlns:a16="http://schemas.microsoft.com/office/drawing/2014/main" id="{93780655-CDC3-48DB-8883-29D6294C0B32}"/>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75" name="Group 74">
            <a:extLst>
              <a:ext uri="{FF2B5EF4-FFF2-40B4-BE49-F238E27FC236}">
                <a16:creationId xmlns:a16="http://schemas.microsoft.com/office/drawing/2014/main" id="{49A1F202-C35D-4317-9D89-F9A8126E0835}"/>
              </a:ext>
            </a:extLst>
          </p:cNvPr>
          <p:cNvGrpSpPr/>
          <p:nvPr/>
        </p:nvGrpSpPr>
        <p:grpSpPr>
          <a:xfrm>
            <a:off x="227969" y="5019569"/>
            <a:ext cx="441002" cy="450148"/>
            <a:chOff x="8518241" y="5322151"/>
            <a:chExt cx="441002" cy="450148"/>
          </a:xfrm>
        </p:grpSpPr>
        <p:sp>
          <p:nvSpPr>
            <p:cNvPr id="73" name="Freeform: Shape 72">
              <a:extLst>
                <a:ext uri="{FF2B5EF4-FFF2-40B4-BE49-F238E27FC236}">
                  <a16:creationId xmlns:a16="http://schemas.microsoft.com/office/drawing/2014/main" id="{B9FA9F5C-A73A-4ACA-AB45-EE90997487B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4" name="TextBox 73">
              <a:extLst>
                <a:ext uri="{FF2B5EF4-FFF2-40B4-BE49-F238E27FC236}">
                  <a16:creationId xmlns:a16="http://schemas.microsoft.com/office/drawing/2014/main" id="{65394A39-F957-4D72-9D1F-19859D4B142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83" name="Group 82">
            <a:extLst>
              <a:ext uri="{FF2B5EF4-FFF2-40B4-BE49-F238E27FC236}">
                <a16:creationId xmlns:a16="http://schemas.microsoft.com/office/drawing/2014/main" id="{E07E7F00-D9ED-4AC2-91D3-5FA35786B961}"/>
              </a:ext>
            </a:extLst>
          </p:cNvPr>
          <p:cNvGrpSpPr/>
          <p:nvPr/>
        </p:nvGrpSpPr>
        <p:grpSpPr>
          <a:xfrm>
            <a:off x="228666" y="5571947"/>
            <a:ext cx="444428" cy="444766"/>
            <a:chOff x="8961511" y="5322151"/>
            <a:chExt cx="444428" cy="444766"/>
          </a:xfrm>
        </p:grpSpPr>
        <p:sp>
          <p:nvSpPr>
            <p:cNvPr id="81" name="Freeform: Shape 80">
              <a:extLst>
                <a:ext uri="{FF2B5EF4-FFF2-40B4-BE49-F238E27FC236}">
                  <a16:creationId xmlns:a16="http://schemas.microsoft.com/office/drawing/2014/main" id="{786CDE93-97F2-4359-84F9-37F2C86C6C15}"/>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2" name="TextBox 81">
              <a:extLst>
                <a:ext uri="{FF2B5EF4-FFF2-40B4-BE49-F238E27FC236}">
                  <a16:creationId xmlns:a16="http://schemas.microsoft.com/office/drawing/2014/main" id="{5FCB8ECB-8D0B-4136-B9A3-CC06F6D1CF5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87" name="Group 86">
            <a:extLst>
              <a:ext uri="{FF2B5EF4-FFF2-40B4-BE49-F238E27FC236}">
                <a16:creationId xmlns:a16="http://schemas.microsoft.com/office/drawing/2014/main" id="{EBAE2112-3D44-4893-98EF-6439EC1AC7EC}"/>
              </a:ext>
            </a:extLst>
          </p:cNvPr>
          <p:cNvGrpSpPr/>
          <p:nvPr/>
        </p:nvGrpSpPr>
        <p:grpSpPr>
          <a:xfrm>
            <a:off x="251795" y="6120562"/>
            <a:ext cx="427999" cy="444766"/>
            <a:chOff x="9403660" y="5322151"/>
            <a:chExt cx="427999" cy="444766"/>
          </a:xfrm>
        </p:grpSpPr>
        <p:sp>
          <p:nvSpPr>
            <p:cNvPr id="85" name="Freeform: Shape 84">
              <a:extLst>
                <a:ext uri="{FF2B5EF4-FFF2-40B4-BE49-F238E27FC236}">
                  <a16:creationId xmlns:a16="http://schemas.microsoft.com/office/drawing/2014/main" id="{FA7C36AB-85A4-47EE-AC27-CBD6BA60687E}"/>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86" name="TextBox 85">
              <a:extLst>
                <a:ext uri="{FF2B5EF4-FFF2-40B4-BE49-F238E27FC236}">
                  <a16:creationId xmlns:a16="http://schemas.microsoft.com/office/drawing/2014/main" id="{B1EC6E83-98D3-4424-A002-77FB3C356B13}"/>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89" name="Freeform: Shape 88">
            <a:extLst>
              <a:ext uri="{FF2B5EF4-FFF2-40B4-BE49-F238E27FC236}">
                <a16:creationId xmlns:a16="http://schemas.microsoft.com/office/drawing/2014/main" id="{F2318C72-5AF1-45FD-BEB7-1F34F6C0F30A}"/>
              </a:ext>
            </a:extLst>
          </p:cNvPr>
          <p:cNvSpPr/>
          <p:nvPr/>
        </p:nvSpPr>
        <p:spPr>
          <a:xfrm>
            <a:off x="1258514" y="4025618"/>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91" name="Freeform: Shape 90">
            <a:extLst>
              <a:ext uri="{FF2B5EF4-FFF2-40B4-BE49-F238E27FC236}">
                <a16:creationId xmlns:a16="http://schemas.microsoft.com/office/drawing/2014/main" id="{128BCC6F-F685-4487-9B3E-625F60552920}"/>
              </a:ext>
            </a:extLst>
          </p:cNvPr>
          <p:cNvSpPr/>
          <p:nvPr/>
        </p:nvSpPr>
        <p:spPr>
          <a:xfrm>
            <a:off x="1258513" y="3127323"/>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93" name="Straight Connector 92">
            <a:extLst>
              <a:ext uri="{FF2B5EF4-FFF2-40B4-BE49-F238E27FC236}">
                <a16:creationId xmlns:a16="http://schemas.microsoft.com/office/drawing/2014/main" id="{2814AA28-6034-41C7-9D2D-5DCBACC02C15}"/>
              </a:ext>
            </a:extLst>
          </p:cNvPr>
          <p:cNvCxnSpPr/>
          <p:nvPr/>
        </p:nvCxnSpPr>
        <p:spPr>
          <a:xfrm>
            <a:off x="1130854" y="3853710"/>
            <a:ext cx="691388" cy="0"/>
          </a:xfrm>
          <a:prstGeom prst="line">
            <a:avLst/>
          </a:prstGeom>
          <a:ln w="76200" cap="flat" cmpd="sng" algn="ctr">
            <a:solidFill>
              <a:srgbClr val="80808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4" name="Freeform: Shape 113">
            <a:extLst>
              <a:ext uri="{FF2B5EF4-FFF2-40B4-BE49-F238E27FC236}">
                <a16:creationId xmlns:a16="http://schemas.microsoft.com/office/drawing/2014/main" id="{2E6FF4E8-A02C-489D-AB09-D05205E77F9F}"/>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5" name="Freeform: Shape 114">
            <a:extLst>
              <a:ext uri="{FF2B5EF4-FFF2-40B4-BE49-F238E27FC236}">
                <a16:creationId xmlns:a16="http://schemas.microsoft.com/office/drawing/2014/main" id="{7A7FEBD9-08A2-4A0F-B3B4-88F418B2A806}"/>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6" name="Freeform: Shape 115">
            <a:extLst>
              <a:ext uri="{FF2B5EF4-FFF2-40B4-BE49-F238E27FC236}">
                <a16:creationId xmlns:a16="http://schemas.microsoft.com/office/drawing/2014/main" id="{CDE3865F-13D4-4F99-A32F-0F03EE713CDD}"/>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7" name="Freeform: Shape 116">
            <a:extLst>
              <a:ext uri="{FF2B5EF4-FFF2-40B4-BE49-F238E27FC236}">
                <a16:creationId xmlns:a16="http://schemas.microsoft.com/office/drawing/2014/main" id="{ACC7773C-E256-4C3A-BE11-569B98918146}"/>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8" name="Freeform: Shape 117">
            <a:extLst>
              <a:ext uri="{FF2B5EF4-FFF2-40B4-BE49-F238E27FC236}">
                <a16:creationId xmlns:a16="http://schemas.microsoft.com/office/drawing/2014/main" id="{1F730861-4465-4F36-9C2C-634DB73C9332}"/>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19" name="Freeform: Shape 118">
            <a:extLst>
              <a:ext uri="{FF2B5EF4-FFF2-40B4-BE49-F238E27FC236}">
                <a16:creationId xmlns:a16="http://schemas.microsoft.com/office/drawing/2014/main" id="{7745C842-BC34-48A9-84F5-277F295BF7A3}"/>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0" name="Freeform: Shape 119">
            <a:extLst>
              <a:ext uri="{FF2B5EF4-FFF2-40B4-BE49-F238E27FC236}">
                <a16:creationId xmlns:a16="http://schemas.microsoft.com/office/drawing/2014/main" id="{5D1FFDE4-154B-43F3-B4F6-3EA33595F15A}"/>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1" name="Freeform: Shape 120">
            <a:extLst>
              <a:ext uri="{FF2B5EF4-FFF2-40B4-BE49-F238E27FC236}">
                <a16:creationId xmlns:a16="http://schemas.microsoft.com/office/drawing/2014/main" id="{5426CA2C-0263-487E-AD6E-EAD1D6854374}"/>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2" name="Freeform: Shape 121">
            <a:extLst>
              <a:ext uri="{FF2B5EF4-FFF2-40B4-BE49-F238E27FC236}">
                <a16:creationId xmlns:a16="http://schemas.microsoft.com/office/drawing/2014/main" id="{7740F7C5-24E6-4475-97F6-DD0E56B60FD0}"/>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3" name="Freeform: Shape 122">
            <a:extLst>
              <a:ext uri="{FF2B5EF4-FFF2-40B4-BE49-F238E27FC236}">
                <a16:creationId xmlns:a16="http://schemas.microsoft.com/office/drawing/2014/main" id="{DB4CF4EA-9F64-4731-9F31-D1AC55D34B08}"/>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4" name="Freeform: Shape 123">
            <a:extLst>
              <a:ext uri="{FF2B5EF4-FFF2-40B4-BE49-F238E27FC236}">
                <a16:creationId xmlns:a16="http://schemas.microsoft.com/office/drawing/2014/main" id="{6E124ED0-C3B2-4A0E-8477-BE50175AAFC8}"/>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5" name="Freeform: Shape 124">
            <a:extLst>
              <a:ext uri="{FF2B5EF4-FFF2-40B4-BE49-F238E27FC236}">
                <a16:creationId xmlns:a16="http://schemas.microsoft.com/office/drawing/2014/main" id="{1EB679FE-6105-4E7F-8003-BADA19051F93}"/>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6" name="Freeform: Shape 125">
            <a:extLst>
              <a:ext uri="{FF2B5EF4-FFF2-40B4-BE49-F238E27FC236}">
                <a16:creationId xmlns:a16="http://schemas.microsoft.com/office/drawing/2014/main" id="{1E3B911E-9101-40A1-B368-0EB10730D89F}"/>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7" name="Freeform: Shape 126">
            <a:extLst>
              <a:ext uri="{FF2B5EF4-FFF2-40B4-BE49-F238E27FC236}">
                <a16:creationId xmlns:a16="http://schemas.microsoft.com/office/drawing/2014/main" id="{2428CF88-2931-4620-A504-DE9B66DF8C33}"/>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8" name="Freeform: Shape 127">
            <a:extLst>
              <a:ext uri="{FF2B5EF4-FFF2-40B4-BE49-F238E27FC236}">
                <a16:creationId xmlns:a16="http://schemas.microsoft.com/office/drawing/2014/main" id="{123E4AE8-04AB-4FC0-9951-9BFF7FC8EEE4}"/>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29" name="Freeform: Shape 128">
            <a:extLst>
              <a:ext uri="{FF2B5EF4-FFF2-40B4-BE49-F238E27FC236}">
                <a16:creationId xmlns:a16="http://schemas.microsoft.com/office/drawing/2014/main" id="{90C35AA1-F85A-4829-ACF4-47EB476353DE}"/>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0" name="Freeform: Shape 129">
            <a:extLst>
              <a:ext uri="{FF2B5EF4-FFF2-40B4-BE49-F238E27FC236}">
                <a16:creationId xmlns:a16="http://schemas.microsoft.com/office/drawing/2014/main" id="{0E95AC3C-34D0-40EB-896D-87CE97B36BB8}"/>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1" name="Freeform: Shape 130">
            <a:extLst>
              <a:ext uri="{FF2B5EF4-FFF2-40B4-BE49-F238E27FC236}">
                <a16:creationId xmlns:a16="http://schemas.microsoft.com/office/drawing/2014/main" id="{7B6FDF7E-4695-4704-933D-9F5C79F8ACC1}"/>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2" name="Freeform: Shape 131">
            <a:extLst>
              <a:ext uri="{FF2B5EF4-FFF2-40B4-BE49-F238E27FC236}">
                <a16:creationId xmlns:a16="http://schemas.microsoft.com/office/drawing/2014/main" id="{00F67405-4650-4EEC-93D6-BC89FD918BF4}"/>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3" name="Freeform: Shape 132">
            <a:extLst>
              <a:ext uri="{FF2B5EF4-FFF2-40B4-BE49-F238E27FC236}">
                <a16:creationId xmlns:a16="http://schemas.microsoft.com/office/drawing/2014/main" id="{927253A2-96D0-4DF3-9867-5779BF2F9FFA}"/>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4" name="Freeform: Shape 133">
            <a:extLst>
              <a:ext uri="{FF2B5EF4-FFF2-40B4-BE49-F238E27FC236}">
                <a16:creationId xmlns:a16="http://schemas.microsoft.com/office/drawing/2014/main" id="{1AAE0355-5F96-449C-B4D6-2C185BD0DB4E}"/>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5" name="Freeform: Shape 134">
            <a:extLst>
              <a:ext uri="{FF2B5EF4-FFF2-40B4-BE49-F238E27FC236}">
                <a16:creationId xmlns:a16="http://schemas.microsoft.com/office/drawing/2014/main" id="{2B16E469-30C0-4E66-84B5-40A5EB31AB2E}"/>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36" name="Freeform: Shape 135">
            <a:extLst>
              <a:ext uri="{FF2B5EF4-FFF2-40B4-BE49-F238E27FC236}">
                <a16:creationId xmlns:a16="http://schemas.microsoft.com/office/drawing/2014/main" id="{A507BBA2-167C-4875-B5A4-0D82E7E547EE}"/>
              </a:ext>
            </a:extLst>
          </p:cNvPr>
          <p:cNvSpPr/>
          <p:nvPr/>
        </p:nvSpPr>
        <p:spPr>
          <a:xfrm>
            <a:off x="8294615" y="927797"/>
            <a:ext cx="3073505" cy="1303763"/>
          </a:xfrm>
          <a:custGeom>
            <a:avLst/>
            <a:gdLst/>
            <a:ahLst/>
            <a:cxnLst/>
            <a:rect l="0" t="0" r="0" b="0"/>
            <a:pathLst>
              <a:path w="3073505" h="1303763">
                <a:moveTo>
                  <a:pt x="0" y="0"/>
                </a:moveTo>
                <a:lnTo>
                  <a:pt x="3073504" y="0"/>
                </a:lnTo>
                <a:lnTo>
                  <a:pt x="3073504" y="1303762"/>
                </a:lnTo>
                <a:lnTo>
                  <a:pt x="0" y="130376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1" name="TextBox 140">
            <a:extLst>
              <a:ext uri="{FF2B5EF4-FFF2-40B4-BE49-F238E27FC236}">
                <a16:creationId xmlns:a16="http://schemas.microsoft.com/office/drawing/2014/main" id="{2944AF9F-A59E-4FFB-BB3E-BD7DFBA45486}"/>
              </a:ext>
            </a:extLst>
          </p:cNvPr>
          <p:cNvSpPr txBox="1"/>
          <p:nvPr/>
        </p:nvSpPr>
        <p:spPr>
          <a:xfrm>
            <a:off x="8294615" y="5218613"/>
            <a:ext cx="593576" cy="923330"/>
          </a:xfrm>
          <a:prstGeom prst="rect">
            <a:avLst/>
          </a:prstGeom>
          <a:noFill/>
        </p:spPr>
        <p:txBody>
          <a:bodyPr vert="horz" rtlCol="0">
            <a:spAutoFit/>
          </a:bodyPr>
          <a:lstStyle/>
          <a:p>
            <a:r>
              <a:rPr lang="en-CA" sz="5400">
                <a:solidFill>
                  <a:srgbClr val="808080"/>
                </a:solidFill>
                <a:latin typeface="Cavolini" panose="03000502040302020204" pitchFamily="66" charset="0"/>
                <a:cs typeface="Cavolini" panose="03000502040302020204" pitchFamily="66" charset="0"/>
              </a:rPr>
              <a:t>=</a:t>
            </a:r>
          </a:p>
        </p:txBody>
      </p:sp>
      <p:sp>
        <p:nvSpPr>
          <p:cNvPr id="142" name="Freeform: Shape 141">
            <a:extLst>
              <a:ext uri="{FF2B5EF4-FFF2-40B4-BE49-F238E27FC236}">
                <a16:creationId xmlns:a16="http://schemas.microsoft.com/office/drawing/2014/main" id="{2A569EE0-A838-4D19-9C04-24C410FFA837}"/>
              </a:ext>
            </a:extLst>
          </p:cNvPr>
          <p:cNvSpPr/>
          <p:nvPr/>
        </p:nvSpPr>
        <p:spPr>
          <a:xfrm>
            <a:off x="9216310" y="5260064"/>
            <a:ext cx="718798" cy="1039842"/>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43" name="Freeform: Shape 142">
            <a:extLst>
              <a:ext uri="{FF2B5EF4-FFF2-40B4-BE49-F238E27FC236}">
                <a16:creationId xmlns:a16="http://schemas.microsoft.com/office/drawing/2014/main" id="{33931CA4-9EBB-4F89-A065-38B9B6FEE575}"/>
              </a:ext>
            </a:extLst>
          </p:cNvPr>
          <p:cNvSpPr/>
          <p:nvPr/>
        </p:nvSpPr>
        <p:spPr>
          <a:xfrm>
            <a:off x="10230201" y="5921258"/>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144" name="Straight Connector 143">
            <a:extLst>
              <a:ext uri="{FF2B5EF4-FFF2-40B4-BE49-F238E27FC236}">
                <a16:creationId xmlns:a16="http://schemas.microsoft.com/office/drawing/2014/main" id="{B51298A8-10D8-4076-8F7E-B7B0F8D97B82}"/>
              </a:ext>
            </a:extLst>
          </p:cNvPr>
          <p:cNvCxnSpPr/>
          <p:nvPr/>
        </p:nvCxnSpPr>
        <p:spPr>
          <a:xfrm>
            <a:off x="10102541" y="5780326"/>
            <a:ext cx="691388" cy="0"/>
          </a:xfrm>
          <a:prstGeom prst="line">
            <a:avLst/>
          </a:prstGeom>
          <a:ln w="76200" cap="flat" cmpd="sng" algn="ctr">
            <a:solidFill>
              <a:srgbClr val="80808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5" name="Freeform: Shape 144">
            <a:extLst>
              <a:ext uri="{FF2B5EF4-FFF2-40B4-BE49-F238E27FC236}">
                <a16:creationId xmlns:a16="http://schemas.microsoft.com/office/drawing/2014/main" id="{933D9FA0-B147-451E-8561-956F53CF3E63}"/>
              </a:ext>
            </a:extLst>
          </p:cNvPr>
          <p:cNvSpPr/>
          <p:nvPr/>
        </p:nvSpPr>
        <p:spPr>
          <a:xfrm>
            <a:off x="10230200" y="5060135"/>
            <a:ext cx="427628" cy="562818"/>
          </a:xfrm>
          <a:custGeom>
            <a:avLst/>
            <a:gdLst/>
            <a:ahLst/>
            <a:cxnLst/>
            <a:rect l="0" t="0" r="0" b="0"/>
            <a:pathLst>
              <a:path w="427628" h="562818">
                <a:moveTo>
                  <a:pt x="0" y="0"/>
                </a:moveTo>
                <a:lnTo>
                  <a:pt x="427627" y="0"/>
                </a:lnTo>
                <a:lnTo>
                  <a:pt x="427627" y="562817"/>
                </a:lnTo>
                <a:lnTo>
                  <a:pt x="0" y="562817"/>
                </a:lnTo>
                <a:close/>
              </a:path>
            </a:pathLst>
          </a:custGeom>
          <a:solidFill>
            <a:schemeClr val="accent1">
              <a:alpha val="1000"/>
            </a:schemeClr>
          </a:solidFill>
          <a:ln w="28575" cap="flat" cmpd="sng" algn="ctr">
            <a:solidFill>
              <a:srgbClr val="80808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nvGrpSpPr>
          <p:cNvPr id="188" name="Group 187">
            <a:extLst>
              <a:ext uri="{FF2B5EF4-FFF2-40B4-BE49-F238E27FC236}">
                <a16:creationId xmlns:a16="http://schemas.microsoft.com/office/drawing/2014/main" id="{3C3EC32C-9616-4C9B-95D0-FB19BE3FCBBC}"/>
              </a:ext>
            </a:extLst>
          </p:cNvPr>
          <p:cNvGrpSpPr/>
          <p:nvPr/>
        </p:nvGrpSpPr>
        <p:grpSpPr>
          <a:xfrm>
            <a:off x="235366" y="1178843"/>
            <a:ext cx="444428" cy="435535"/>
            <a:chOff x="8961511" y="6891378"/>
            <a:chExt cx="444428" cy="435535"/>
          </a:xfrm>
        </p:grpSpPr>
        <p:sp>
          <p:nvSpPr>
            <p:cNvPr id="189" name="Freeform: Shape 188">
              <a:extLst>
                <a:ext uri="{FF2B5EF4-FFF2-40B4-BE49-F238E27FC236}">
                  <a16:creationId xmlns:a16="http://schemas.microsoft.com/office/drawing/2014/main" id="{276DB303-C612-4088-AD95-CD0149F8ED7D}"/>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0" name="TextBox 189">
              <a:extLst>
                <a:ext uri="{FF2B5EF4-FFF2-40B4-BE49-F238E27FC236}">
                  <a16:creationId xmlns:a16="http://schemas.microsoft.com/office/drawing/2014/main" id="{DC595C90-7840-4EBE-B0E1-206069FFC805}"/>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191" name="Group 190">
            <a:extLst>
              <a:ext uri="{FF2B5EF4-FFF2-40B4-BE49-F238E27FC236}">
                <a16:creationId xmlns:a16="http://schemas.microsoft.com/office/drawing/2014/main" id="{A1CB4652-572C-4E30-9C96-D578C0337955}"/>
              </a:ext>
            </a:extLst>
          </p:cNvPr>
          <p:cNvGrpSpPr/>
          <p:nvPr/>
        </p:nvGrpSpPr>
        <p:grpSpPr>
          <a:xfrm>
            <a:off x="235366" y="1178843"/>
            <a:ext cx="444428" cy="435535"/>
            <a:chOff x="8961511" y="6891378"/>
            <a:chExt cx="444428" cy="435535"/>
          </a:xfrm>
        </p:grpSpPr>
        <p:sp>
          <p:nvSpPr>
            <p:cNvPr id="192" name="Freeform: Shape 191">
              <a:extLst>
                <a:ext uri="{FF2B5EF4-FFF2-40B4-BE49-F238E27FC236}">
                  <a16:creationId xmlns:a16="http://schemas.microsoft.com/office/drawing/2014/main" id="{36C4BFD2-390F-47A3-9212-BF0CB45692AA}"/>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3" name="TextBox 192">
              <a:extLst>
                <a:ext uri="{FF2B5EF4-FFF2-40B4-BE49-F238E27FC236}">
                  <a16:creationId xmlns:a16="http://schemas.microsoft.com/office/drawing/2014/main" id="{B9DAF1AA-CB72-4797-A4A8-A28429332815}"/>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194" name="Group 193">
            <a:extLst>
              <a:ext uri="{FF2B5EF4-FFF2-40B4-BE49-F238E27FC236}">
                <a16:creationId xmlns:a16="http://schemas.microsoft.com/office/drawing/2014/main" id="{3D3B7C26-731A-4AC7-9AD0-9B4B56619F1E}"/>
              </a:ext>
            </a:extLst>
          </p:cNvPr>
          <p:cNvGrpSpPr/>
          <p:nvPr/>
        </p:nvGrpSpPr>
        <p:grpSpPr>
          <a:xfrm>
            <a:off x="235366" y="1178843"/>
            <a:ext cx="444428" cy="435535"/>
            <a:chOff x="8961511" y="6891378"/>
            <a:chExt cx="444428" cy="435535"/>
          </a:xfrm>
        </p:grpSpPr>
        <p:sp>
          <p:nvSpPr>
            <p:cNvPr id="195" name="Freeform: Shape 194">
              <a:extLst>
                <a:ext uri="{FF2B5EF4-FFF2-40B4-BE49-F238E27FC236}">
                  <a16:creationId xmlns:a16="http://schemas.microsoft.com/office/drawing/2014/main" id="{6B63FBDF-3A91-4691-9A1C-98D9CEDD26A6}"/>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6" name="TextBox 195">
              <a:extLst>
                <a:ext uri="{FF2B5EF4-FFF2-40B4-BE49-F238E27FC236}">
                  <a16:creationId xmlns:a16="http://schemas.microsoft.com/office/drawing/2014/main" id="{FE86BB86-5A72-4134-A5F5-61067F9E6086}"/>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197" name="Group 196">
            <a:extLst>
              <a:ext uri="{FF2B5EF4-FFF2-40B4-BE49-F238E27FC236}">
                <a16:creationId xmlns:a16="http://schemas.microsoft.com/office/drawing/2014/main" id="{43B58BD6-17D2-4527-AD06-7190C5DF3F6F}"/>
              </a:ext>
            </a:extLst>
          </p:cNvPr>
          <p:cNvGrpSpPr/>
          <p:nvPr/>
        </p:nvGrpSpPr>
        <p:grpSpPr>
          <a:xfrm>
            <a:off x="235366" y="1178843"/>
            <a:ext cx="444428" cy="435535"/>
            <a:chOff x="8961511" y="6891378"/>
            <a:chExt cx="444428" cy="435535"/>
          </a:xfrm>
        </p:grpSpPr>
        <p:sp>
          <p:nvSpPr>
            <p:cNvPr id="198" name="Freeform: Shape 197">
              <a:extLst>
                <a:ext uri="{FF2B5EF4-FFF2-40B4-BE49-F238E27FC236}">
                  <a16:creationId xmlns:a16="http://schemas.microsoft.com/office/drawing/2014/main" id="{B723ADFB-ED7D-437C-B2B6-AF0223E053B1}"/>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199" name="TextBox 198">
              <a:extLst>
                <a:ext uri="{FF2B5EF4-FFF2-40B4-BE49-F238E27FC236}">
                  <a16:creationId xmlns:a16="http://schemas.microsoft.com/office/drawing/2014/main" id="{2FDC30F5-7B61-448C-B309-8011E8406059}"/>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00" name="Group 199">
            <a:extLst>
              <a:ext uri="{FF2B5EF4-FFF2-40B4-BE49-F238E27FC236}">
                <a16:creationId xmlns:a16="http://schemas.microsoft.com/office/drawing/2014/main" id="{3C014B77-6DDA-4E00-ACCD-B9B325D62767}"/>
              </a:ext>
            </a:extLst>
          </p:cNvPr>
          <p:cNvGrpSpPr/>
          <p:nvPr/>
        </p:nvGrpSpPr>
        <p:grpSpPr>
          <a:xfrm>
            <a:off x="235366" y="1178843"/>
            <a:ext cx="444428" cy="435535"/>
            <a:chOff x="8961511" y="6891378"/>
            <a:chExt cx="444428" cy="435535"/>
          </a:xfrm>
        </p:grpSpPr>
        <p:sp>
          <p:nvSpPr>
            <p:cNvPr id="201" name="Freeform: Shape 200">
              <a:extLst>
                <a:ext uri="{FF2B5EF4-FFF2-40B4-BE49-F238E27FC236}">
                  <a16:creationId xmlns:a16="http://schemas.microsoft.com/office/drawing/2014/main" id="{746C87D7-61E4-49EB-9BA0-0B8039E13C2F}"/>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2" name="TextBox 201">
              <a:extLst>
                <a:ext uri="{FF2B5EF4-FFF2-40B4-BE49-F238E27FC236}">
                  <a16:creationId xmlns:a16="http://schemas.microsoft.com/office/drawing/2014/main" id="{700A0366-68FD-414F-83F4-5D1C4122FC6B}"/>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03" name="Group 202">
            <a:extLst>
              <a:ext uri="{FF2B5EF4-FFF2-40B4-BE49-F238E27FC236}">
                <a16:creationId xmlns:a16="http://schemas.microsoft.com/office/drawing/2014/main" id="{AFD805C4-ACF8-4266-B639-0CDE525825A1}"/>
              </a:ext>
            </a:extLst>
          </p:cNvPr>
          <p:cNvGrpSpPr/>
          <p:nvPr/>
        </p:nvGrpSpPr>
        <p:grpSpPr>
          <a:xfrm>
            <a:off x="235366" y="1178843"/>
            <a:ext cx="444428" cy="435535"/>
            <a:chOff x="8961511" y="6891378"/>
            <a:chExt cx="444428" cy="435535"/>
          </a:xfrm>
        </p:grpSpPr>
        <p:sp>
          <p:nvSpPr>
            <p:cNvPr id="204" name="Freeform: Shape 203">
              <a:extLst>
                <a:ext uri="{FF2B5EF4-FFF2-40B4-BE49-F238E27FC236}">
                  <a16:creationId xmlns:a16="http://schemas.microsoft.com/office/drawing/2014/main" id="{A958C4F2-DF3B-410E-A24B-E67DF22393E5}"/>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5" name="TextBox 204">
              <a:extLst>
                <a:ext uri="{FF2B5EF4-FFF2-40B4-BE49-F238E27FC236}">
                  <a16:creationId xmlns:a16="http://schemas.microsoft.com/office/drawing/2014/main" id="{DED35BEA-2F0C-4DCE-A235-419DACBAB57E}"/>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06" name="Group 205">
            <a:extLst>
              <a:ext uri="{FF2B5EF4-FFF2-40B4-BE49-F238E27FC236}">
                <a16:creationId xmlns:a16="http://schemas.microsoft.com/office/drawing/2014/main" id="{A03E6702-8312-4EF9-9394-4F897C3ABCD5}"/>
              </a:ext>
            </a:extLst>
          </p:cNvPr>
          <p:cNvGrpSpPr/>
          <p:nvPr/>
        </p:nvGrpSpPr>
        <p:grpSpPr>
          <a:xfrm>
            <a:off x="235366" y="1178843"/>
            <a:ext cx="444428" cy="435535"/>
            <a:chOff x="8961511" y="6891378"/>
            <a:chExt cx="444428" cy="435535"/>
          </a:xfrm>
        </p:grpSpPr>
        <p:sp>
          <p:nvSpPr>
            <p:cNvPr id="207" name="Freeform: Shape 206">
              <a:extLst>
                <a:ext uri="{FF2B5EF4-FFF2-40B4-BE49-F238E27FC236}">
                  <a16:creationId xmlns:a16="http://schemas.microsoft.com/office/drawing/2014/main" id="{7676841D-E597-420C-83F8-6A6B7557830D}"/>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08" name="TextBox 207">
              <a:extLst>
                <a:ext uri="{FF2B5EF4-FFF2-40B4-BE49-F238E27FC236}">
                  <a16:creationId xmlns:a16="http://schemas.microsoft.com/office/drawing/2014/main" id="{2EA24265-9DFD-4252-AA06-C8C330026FB8}"/>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09" name="Group 208">
            <a:extLst>
              <a:ext uri="{FF2B5EF4-FFF2-40B4-BE49-F238E27FC236}">
                <a16:creationId xmlns:a16="http://schemas.microsoft.com/office/drawing/2014/main" id="{25A41510-D352-4C4D-A32A-4DD4E633329D}"/>
              </a:ext>
            </a:extLst>
          </p:cNvPr>
          <p:cNvGrpSpPr/>
          <p:nvPr/>
        </p:nvGrpSpPr>
        <p:grpSpPr>
          <a:xfrm>
            <a:off x="235366" y="1178843"/>
            <a:ext cx="444428" cy="435535"/>
            <a:chOff x="8961511" y="6891378"/>
            <a:chExt cx="444428" cy="435535"/>
          </a:xfrm>
        </p:grpSpPr>
        <p:sp>
          <p:nvSpPr>
            <p:cNvPr id="210" name="Freeform: Shape 209">
              <a:extLst>
                <a:ext uri="{FF2B5EF4-FFF2-40B4-BE49-F238E27FC236}">
                  <a16:creationId xmlns:a16="http://schemas.microsoft.com/office/drawing/2014/main" id="{274E1431-67AA-4324-8383-E7DB617C29ED}"/>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1" name="TextBox 210">
              <a:extLst>
                <a:ext uri="{FF2B5EF4-FFF2-40B4-BE49-F238E27FC236}">
                  <a16:creationId xmlns:a16="http://schemas.microsoft.com/office/drawing/2014/main" id="{671E94FC-B96F-4D23-A18E-69205700F6FE}"/>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12" name="Group 211">
            <a:extLst>
              <a:ext uri="{FF2B5EF4-FFF2-40B4-BE49-F238E27FC236}">
                <a16:creationId xmlns:a16="http://schemas.microsoft.com/office/drawing/2014/main" id="{50E7B0D3-E0EF-444C-9872-4C956B4504FE}"/>
              </a:ext>
            </a:extLst>
          </p:cNvPr>
          <p:cNvGrpSpPr/>
          <p:nvPr/>
        </p:nvGrpSpPr>
        <p:grpSpPr>
          <a:xfrm>
            <a:off x="235366" y="1178843"/>
            <a:ext cx="444428" cy="435535"/>
            <a:chOff x="8961511" y="6891378"/>
            <a:chExt cx="444428" cy="435535"/>
          </a:xfrm>
        </p:grpSpPr>
        <p:sp>
          <p:nvSpPr>
            <p:cNvPr id="213" name="Freeform: Shape 212">
              <a:extLst>
                <a:ext uri="{FF2B5EF4-FFF2-40B4-BE49-F238E27FC236}">
                  <a16:creationId xmlns:a16="http://schemas.microsoft.com/office/drawing/2014/main" id="{7DF56D03-075E-4BFB-B080-AFDAF725047D}"/>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4" name="TextBox 213">
              <a:extLst>
                <a:ext uri="{FF2B5EF4-FFF2-40B4-BE49-F238E27FC236}">
                  <a16:creationId xmlns:a16="http://schemas.microsoft.com/office/drawing/2014/main" id="{ECB5F824-15C1-48FB-A3F5-97CD68F50B02}"/>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15" name="Group 214">
            <a:extLst>
              <a:ext uri="{FF2B5EF4-FFF2-40B4-BE49-F238E27FC236}">
                <a16:creationId xmlns:a16="http://schemas.microsoft.com/office/drawing/2014/main" id="{C2FB8D7C-A9FF-40ED-9AE7-772B4C6AEA23}"/>
              </a:ext>
            </a:extLst>
          </p:cNvPr>
          <p:cNvGrpSpPr/>
          <p:nvPr/>
        </p:nvGrpSpPr>
        <p:grpSpPr>
          <a:xfrm>
            <a:off x="235366" y="1178843"/>
            <a:ext cx="444428" cy="435535"/>
            <a:chOff x="8961511" y="6891378"/>
            <a:chExt cx="444428" cy="435535"/>
          </a:xfrm>
        </p:grpSpPr>
        <p:sp>
          <p:nvSpPr>
            <p:cNvPr id="216" name="Freeform: Shape 215">
              <a:extLst>
                <a:ext uri="{FF2B5EF4-FFF2-40B4-BE49-F238E27FC236}">
                  <a16:creationId xmlns:a16="http://schemas.microsoft.com/office/drawing/2014/main" id="{9AE86A61-6F0D-4083-9213-624748EE212B}"/>
                </a:ext>
              </a:extLst>
            </p:cNvPr>
            <p:cNvSpPr/>
            <p:nvPr/>
          </p:nvSpPr>
          <p:spPr>
            <a:xfrm>
              <a:off x="9007178" y="6891378"/>
              <a:ext cx="356662" cy="435535"/>
            </a:xfrm>
            <a:custGeom>
              <a:avLst/>
              <a:gdLst/>
              <a:ahLst/>
              <a:cxnLst/>
              <a:rect l="0" t="0" r="0" b="0"/>
              <a:pathLst>
                <a:path w="356662" h="435535">
                  <a:moveTo>
                    <a:pt x="0" y="0"/>
                  </a:moveTo>
                  <a:lnTo>
                    <a:pt x="356661" y="0"/>
                  </a:lnTo>
                  <a:lnTo>
                    <a:pt x="356661" y="435534"/>
                  </a:lnTo>
                  <a:lnTo>
                    <a:pt x="0" y="435534"/>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17" name="TextBox 216">
              <a:extLst>
                <a:ext uri="{FF2B5EF4-FFF2-40B4-BE49-F238E27FC236}">
                  <a16:creationId xmlns:a16="http://schemas.microsoft.com/office/drawing/2014/main" id="{30B6C699-3769-4FC3-87F4-CA7D4F407DDB}"/>
                </a:ext>
              </a:extLst>
            </p:cNvPr>
            <p:cNvSpPr txBox="1"/>
            <p:nvPr/>
          </p:nvSpPr>
          <p:spPr>
            <a:xfrm>
              <a:off x="8961511" y="6913155"/>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0</a:t>
              </a:r>
            </a:p>
          </p:txBody>
        </p:sp>
      </p:grpSp>
      <p:grpSp>
        <p:nvGrpSpPr>
          <p:cNvPr id="218" name="Group 217">
            <a:extLst>
              <a:ext uri="{FF2B5EF4-FFF2-40B4-BE49-F238E27FC236}">
                <a16:creationId xmlns:a16="http://schemas.microsoft.com/office/drawing/2014/main" id="{42A94852-21F5-4DC7-AC4E-8F204FFF7A66}"/>
              </a:ext>
            </a:extLst>
          </p:cNvPr>
          <p:cNvGrpSpPr/>
          <p:nvPr/>
        </p:nvGrpSpPr>
        <p:grpSpPr>
          <a:xfrm>
            <a:off x="227969" y="1736149"/>
            <a:ext cx="449217" cy="440921"/>
            <a:chOff x="8509473" y="6365223"/>
            <a:chExt cx="449217" cy="440921"/>
          </a:xfrm>
        </p:grpSpPr>
        <p:sp>
          <p:nvSpPr>
            <p:cNvPr id="219" name="Freeform: Shape 218">
              <a:extLst>
                <a:ext uri="{FF2B5EF4-FFF2-40B4-BE49-F238E27FC236}">
                  <a16:creationId xmlns:a16="http://schemas.microsoft.com/office/drawing/2014/main" id="{F4F16AFE-DF0D-47E6-922F-E2096062779A}"/>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0" name="TextBox 219">
              <a:extLst>
                <a:ext uri="{FF2B5EF4-FFF2-40B4-BE49-F238E27FC236}">
                  <a16:creationId xmlns:a16="http://schemas.microsoft.com/office/drawing/2014/main" id="{77A586D7-83BE-45B9-910D-870692F7EBB1}"/>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21" name="Group 220">
            <a:extLst>
              <a:ext uri="{FF2B5EF4-FFF2-40B4-BE49-F238E27FC236}">
                <a16:creationId xmlns:a16="http://schemas.microsoft.com/office/drawing/2014/main" id="{970BE184-8C4C-48A0-BA66-2A5A221C12CA}"/>
              </a:ext>
            </a:extLst>
          </p:cNvPr>
          <p:cNvGrpSpPr/>
          <p:nvPr/>
        </p:nvGrpSpPr>
        <p:grpSpPr>
          <a:xfrm>
            <a:off x="227969" y="1736149"/>
            <a:ext cx="449217" cy="440921"/>
            <a:chOff x="8509473" y="6365223"/>
            <a:chExt cx="449217" cy="440921"/>
          </a:xfrm>
        </p:grpSpPr>
        <p:sp>
          <p:nvSpPr>
            <p:cNvPr id="222" name="Freeform: Shape 221">
              <a:extLst>
                <a:ext uri="{FF2B5EF4-FFF2-40B4-BE49-F238E27FC236}">
                  <a16:creationId xmlns:a16="http://schemas.microsoft.com/office/drawing/2014/main" id="{87508F56-7B56-4178-8378-DE5C1CFB427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3" name="TextBox 222">
              <a:extLst>
                <a:ext uri="{FF2B5EF4-FFF2-40B4-BE49-F238E27FC236}">
                  <a16:creationId xmlns:a16="http://schemas.microsoft.com/office/drawing/2014/main" id="{4F183662-A910-4CBB-91E1-D73FBABC8221}"/>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24" name="Group 223">
            <a:extLst>
              <a:ext uri="{FF2B5EF4-FFF2-40B4-BE49-F238E27FC236}">
                <a16:creationId xmlns:a16="http://schemas.microsoft.com/office/drawing/2014/main" id="{1BB12726-AF20-4AEF-B153-1DDD211EB3F9}"/>
              </a:ext>
            </a:extLst>
          </p:cNvPr>
          <p:cNvGrpSpPr/>
          <p:nvPr/>
        </p:nvGrpSpPr>
        <p:grpSpPr>
          <a:xfrm>
            <a:off x="227969" y="1736149"/>
            <a:ext cx="449217" cy="440921"/>
            <a:chOff x="8509473" y="6365223"/>
            <a:chExt cx="449217" cy="440921"/>
          </a:xfrm>
        </p:grpSpPr>
        <p:sp>
          <p:nvSpPr>
            <p:cNvPr id="225" name="Freeform: Shape 224">
              <a:extLst>
                <a:ext uri="{FF2B5EF4-FFF2-40B4-BE49-F238E27FC236}">
                  <a16:creationId xmlns:a16="http://schemas.microsoft.com/office/drawing/2014/main" id="{44D4ABE0-8408-444D-849A-9364B59A01C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6" name="TextBox 225">
              <a:extLst>
                <a:ext uri="{FF2B5EF4-FFF2-40B4-BE49-F238E27FC236}">
                  <a16:creationId xmlns:a16="http://schemas.microsoft.com/office/drawing/2014/main" id="{0FEF18A3-AC2D-4EB2-9FE9-CE22B4F72447}"/>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27" name="Group 226">
            <a:extLst>
              <a:ext uri="{FF2B5EF4-FFF2-40B4-BE49-F238E27FC236}">
                <a16:creationId xmlns:a16="http://schemas.microsoft.com/office/drawing/2014/main" id="{64E9CDA5-C3FC-4190-8C0B-99423743960B}"/>
              </a:ext>
            </a:extLst>
          </p:cNvPr>
          <p:cNvGrpSpPr/>
          <p:nvPr/>
        </p:nvGrpSpPr>
        <p:grpSpPr>
          <a:xfrm>
            <a:off x="227969" y="1736149"/>
            <a:ext cx="449217" cy="440921"/>
            <a:chOff x="8509473" y="6365223"/>
            <a:chExt cx="449217" cy="440921"/>
          </a:xfrm>
        </p:grpSpPr>
        <p:sp>
          <p:nvSpPr>
            <p:cNvPr id="228" name="Freeform: Shape 227">
              <a:extLst>
                <a:ext uri="{FF2B5EF4-FFF2-40B4-BE49-F238E27FC236}">
                  <a16:creationId xmlns:a16="http://schemas.microsoft.com/office/drawing/2014/main" id="{87C64E56-702C-4C48-BFEA-849033F9C41D}"/>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29" name="TextBox 228">
              <a:extLst>
                <a:ext uri="{FF2B5EF4-FFF2-40B4-BE49-F238E27FC236}">
                  <a16:creationId xmlns:a16="http://schemas.microsoft.com/office/drawing/2014/main" id="{7B156AFE-A673-454A-89EA-6AB44BDF66CE}"/>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30" name="Group 229">
            <a:extLst>
              <a:ext uri="{FF2B5EF4-FFF2-40B4-BE49-F238E27FC236}">
                <a16:creationId xmlns:a16="http://schemas.microsoft.com/office/drawing/2014/main" id="{8EAE92DF-7824-4E65-BC39-31AD9DC2B068}"/>
              </a:ext>
            </a:extLst>
          </p:cNvPr>
          <p:cNvGrpSpPr/>
          <p:nvPr/>
        </p:nvGrpSpPr>
        <p:grpSpPr>
          <a:xfrm>
            <a:off x="227969" y="1736149"/>
            <a:ext cx="449217" cy="440921"/>
            <a:chOff x="8509473" y="6365223"/>
            <a:chExt cx="449217" cy="440921"/>
          </a:xfrm>
        </p:grpSpPr>
        <p:sp>
          <p:nvSpPr>
            <p:cNvPr id="231" name="Freeform: Shape 230">
              <a:extLst>
                <a:ext uri="{FF2B5EF4-FFF2-40B4-BE49-F238E27FC236}">
                  <a16:creationId xmlns:a16="http://schemas.microsoft.com/office/drawing/2014/main" id="{0D935ACB-E5A2-4B12-9F48-9D2BF5123BE7}"/>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2" name="TextBox 231">
              <a:extLst>
                <a:ext uri="{FF2B5EF4-FFF2-40B4-BE49-F238E27FC236}">
                  <a16:creationId xmlns:a16="http://schemas.microsoft.com/office/drawing/2014/main" id="{163B6D18-B9D5-46EC-A44A-FEFC41F97603}"/>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33" name="Group 232">
            <a:extLst>
              <a:ext uri="{FF2B5EF4-FFF2-40B4-BE49-F238E27FC236}">
                <a16:creationId xmlns:a16="http://schemas.microsoft.com/office/drawing/2014/main" id="{18044A97-B6C4-4984-B5B2-1F3B1E5F5AC8}"/>
              </a:ext>
            </a:extLst>
          </p:cNvPr>
          <p:cNvGrpSpPr/>
          <p:nvPr/>
        </p:nvGrpSpPr>
        <p:grpSpPr>
          <a:xfrm>
            <a:off x="227969" y="1736149"/>
            <a:ext cx="449217" cy="440921"/>
            <a:chOff x="8509473" y="6365223"/>
            <a:chExt cx="449217" cy="440921"/>
          </a:xfrm>
        </p:grpSpPr>
        <p:sp>
          <p:nvSpPr>
            <p:cNvPr id="234" name="Freeform: Shape 233">
              <a:extLst>
                <a:ext uri="{FF2B5EF4-FFF2-40B4-BE49-F238E27FC236}">
                  <a16:creationId xmlns:a16="http://schemas.microsoft.com/office/drawing/2014/main" id="{E9AB9BF8-AB98-4138-ADE6-FF8FDA2EC39D}"/>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5" name="TextBox 234">
              <a:extLst>
                <a:ext uri="{FF2B5EF4-FFF2-40B4-BE49-F238E27FC236}">
                  <a16:creationId xmlns:a16="http://schemas.microsoft.com/office/drawing/2014/main" id="{457A9839-3BB2-472B-8629-C4C157D1A0AB}"/>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36" name="Group 235">
            <a:extLst>
              <a:ext uri="{FF2B5EF4-FFF2-40B4-BE49-F238E27FC236}">
                <a16:creationId xmlns:a16="http://schemas.microsoft.com/office/drawing/2014/main" id="{FCCBC460-829C-4FC1-A7CA-43E3FC16BEDF}"/>
              </a:ext>
            </a:extLst>
          </p:cNvPr>
          <p:cNvGrpSpPr/>
          <p:nvPr/>
        </p:nvGrpSpPr>
        <p:grpSpPr>
          <a:xfrm>
            <a:off x="227969" y="1736149"/>
            <a:ext cx="449217" cy="440921"/>
            <a:chOff x="8509473" y="6365223"/>
            <a:chExt cx="449217" cy="440921"/>
          </a:xfrm>
        </p:grpSpPr>
        <p:sp>
          <p:nvSpPr>
            <p:cNvPr id="237" name="Freeform: Shape 236">
              <a:extLst>
                <a:ext uri="{FF2B5EF4-FFF2-40B4-BE49-F238E27FC236}">
                  <a16:creationId xmlns:a16="http://schemas.microsoft.com/office/drawing/2014/main" id="{980482CD-70DC-44E1-BA86-0DB5365C881E}"/>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38" name="TextBox 237">
              <a:extLst>
                <a:ext uri="{FF2B5EF4-FFF2-40B4-BE49-F238E27FC236}">
                  <a16:creationId xmlns:a16="http://schemas.microsoft.com/office/drawing/2014/main" id="{7D44DEAA-98AC-4D10-8531-A62FF4D3F067}"/>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39" name="Group 238">
            <a:extLst>
              <a:ext uri="{FF2B5EF4-FFF2-40B4-BE49-F238E27FC236}">
                <a16:creationId xmlns:a16="http://schemas.microsoft.com/office/drawing/2014/main" id="{AF9B6C7A-4F40-4773-96A2-986325770886}"/>
              </a:ext>
            </a:extLst>
          </p:cNvPr>
          <p:cNvGrpSpPr/>
          <p:nvPr/>
        </p:nvGrpSpPr>
        <p:grpSpPr>
          <a:xfrm>
            <a:off x="227969" y="1736149"/>
            <a:ext cx="449217" cy="440921"/>
            <a:chOff x="8509473" y="6365223"/>
            <a:chExt cx="449217" cy="440921"/>
          </a:xfrm>
        </p:grpSpPr>
        <p:sp>
          <p:nvSpPr>
            <p:cNvPr id="240" name="Freeform: Shape 239">
              <a:extLst>
                <a:ext uri="{FF2B5EF4-FFF2-40B4-BE49-F238E27FC236}">
                  <a16:creationId xmlns:a16="http://schemas.microsoft.com/office/drawing/2014/main" id="{5FE4D447-EE5D-4D3C-817F-5D013D61A153}"/>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1" name="TextBox 240">
              <a:extLst>
                <a:ext uri="{FF2B5EF4-FFF2-40B4-BE49-F238E27FC236}">
                  <a16:creationId xmlns:a16="http://schemas.microsoft.com/office/drawing/2014/main" id="{8FD7A2F3-952A-4D2C-A765-77FE2D11FBAC}"/>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42" name="Group 241">
            <a:extLst>
              <a:ext uri="{FF2B5EF4-FFF2-40B4-BE49-F238E27FC236}">
                <a16:creationId xmlns:a16="http://schemas.microsoft.com/office/drawing/2014/main" id="{290074A4-309F-423F-AC95-8530C9235E33}"/>
              </a:ext>
            </a:extLst>
          </p:cNvPr>
          <p:cNvGrpSpPr/>
          <p:nvPr/>
        </p:nvGrpSpPr>
        <p:grpSpPr>
          <a:xfrm>
            <a:off x="227969" y="1736149"/>
            <a:ext cx="449217" cy="440921"/>
            <a:chOff x="8509473" y="6365223"/>
            <a:chExt cx="449217" cy="440921"/>
          </a:xfrm>
        </p:grpSpPr>
        <p:sp>
          <p:nvSpPr>
            <p:cNvPr id="243" name="Freeform: Shape 242">
              <a:extLst>
                <a:ext uri="{FF2B5EF4-FFF2-40B4-BE49-F238E27FC236}">
                  <a16:creationId xmlns:a16="http://schemas.microsoft.com/office/drawing/2014/main" id="{EF4A2DC3-EA3C-456E-A4B6-E9AF661CAD7B}"/>
                </a:ext>
              </a:extLst>
            </p:cNvPr>
            <p:cNvSpPr/>
            <p:nvPr/>
          </p:nvSpPr>
          <p:spPr>
            <a:xfrm>
              <a:off x="8554871" y="6365223"/>
              <a:ext cx="362042" cy="440921"/>
            </a:xfrm>
            <a:custGeom>
              <a:avLst/>
              <a:gdLst/>
              <a:ahLst/>
              <a:cxnLst/>
              <a:rect l="0" t="0" r="0" b="0"/>
              <a:pathLst>
                <a:path w="362042" h="440921">
                  <a:moveTo>
                    <a:pt x="0" y="0"/>
                  </a:moveTo>
                  <a:lnTo>
                    <a:pt x="362041" y="0"/>
                  </a:lnTo>
                  <a:lnTo>
                    <a:pt x="362041" y="440920"/>
                  </a:lnTo>
                  <a:lnTo>
                    <a:pt x="0" y="440920"/>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4" name="TextBox 243">
              <a:extLst>
                <a:ext uri="{FF2B5EF4-FFF2-40B4-BE49-F238E27FC236}">
                  <a16:creationId xmlns:a16="http://schemas.microsoft.com/office/drawing/2014/main" id="{67EBF764-8CD6-4FBC-9D00-266FE976493D}"/>
                </a:ext>
              </a:extLst>
            </p:cNvPr>
            <p:cNvSpPr txBox="1"/>
            <p:nvPr/>
          </p:nvSpPr>
          <p:spPr>
            <a:xfrm>
              <a:off x="8509473" y="6387269"/>
              <a:ext cx="449217"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1</a:t>
              </a:r>
            </a:p>
          </p:txBody>
        </p:sp>
      </p:grpSp>
      <p:grpSp>
        <p:nvGrpSpPr>
          <p:cNvPr id="245" name="Group 244">
            <a:extLst>
              <a:ext uri="{FF2B5EF4-FFF2-40B4-BE49-F238E27FC236}">
                <a16:creationId xmlns:a16="http://schemas.microsoft.com/office/drawing/2014/main" id="{72A4B984-1DAF-4877-85EF-60C66B5405FD}"/>
              </a:ext>
            </a:extLst>
          </p:cNvPr>
          <p:cNvGrpSpPr/>
          <p:nvPr/>
        </p:nvGrpSpPr>
        <p:grpSpPr>
          <a:xfrm>
            <a:off x="228261" y="2298841"/>
            <a:ext cx="436893" cy="445537"/>
            <a:chOff x="8961088" y="6365223"/>
            <a:chExt cx="436893" cy="445537"/>
          </a:xfrm>
        </p:grpSpPr>
        <p:sp>
          <p:nvSpPr>
            <p:cNvPr id="246" name="Freeform: Shape 245">
              <a:extLst>
                <a:ext uri="{FF2B5EF4-FFF2-40B4-BE49-F238E27FC236}">
                  <a16:creationId xmlns:a16="http://schemas.microsoft.com/office/drawing/2014/main" id="{46FB6566-610B-485F-9B9D-5CFEFC4E1250}"/>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47" name="TextBox 246">
              <a:extLst>
                <a:ext uri="{FF2B5EF4-FFF2-40B4-BE49-F238E27FC236}">
                  <a16:creationId xmlns:a16="http://schemas.microsoft.com/office/drawing/2014/main" id="{889DFD0A-1F22-4255-B212-B3F287030C6B}"/>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48" name="Group 247">
            <a:extLst>
              <a:ext uri="{FF2B5EF4-FFF2-40B4-BE49-F238E27FC236}">
                <a16:creationId xmlns:a16="http://schemas.microsoft.com/office/drawing/2014/main" id="{7C15B33C-9D96-4690-8332-52094489E778}"/>
              </a:ext>
            </a:extLst>
          </p:cNvPr>
          <p:cNvGrpSpPr/>
          <p:nvPr/>
        </p:nvGrpSpPr>
        <p:grpSpPr>
          <a:xfrm>
            <a:off x="228261" y="2298841"/>
            <a:ext cx="436893" cy="445537"/>
            <a:chOff x="8961088" y="6365223"/>
            <a:chExt cx="436893" cy="445537"/>
          </a:xfrm>
        </p:grpSpPr>
        <p:sp>
          <p:nvSpPr>
            <p:cNvPr id="249" name="Freeform: Shape 248">
              <a:extLst>
                <a:ext uri="{FF2B5EF4-FFF2-40B4-BE49-F238E27FC236}">
                  <a16:creationId xmlns:a16="http://schemas.microsoft.com/office/drawing/2014/main" id="{EA15B07D-32CC-46B6-AA08-0513733EC7B2}"/>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0" name="TextBox 249">
              <a:extLst>
                <a:ext uri="{FF2B5EF4-FFF2-40B4-BE49-F238E27FC236}">
                  <a16:creationId xmlns:a16="http://schemas.microsoft.com/office/drawing/2014/main" id="{56013244-7CEF-40E5-87B2-1A45E2678FF6}"/>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51" name="Group 250">
            <a:extLst>
              <a:ext uri="{FF2B5EF4-FFF2-40B4-BE49-F238E27FC236}">
                <a16:creationId xmlns:a16="http://schemas.microsoft.com/office/drawing/2014/main" id="{EDE2B3A5-50DE-4BDF-A473-4A0E0679FFD6}"/>
              </a:ext>
            </a:extLst>
          </p:cNvPr>
          <p:cNvGrpSpPr/>
          <p:nvPr/>
        </p:nvGrpSpPr>
        <p:grpSpPr>
          <a:xfrm>
            <a:off x="228261" y="2298841"/>
            <a:ext cx="436893" cy="445537"/>
            <a:chOff x="8961088" y="6365223"/>
            <a:chExt cx="436893" cy="445537"/>
          </a:xfrm>
        </p:grpSpPr>
        <p:sp>
          <p:nvSpPr>
            <p:cNvPr id="252" name="Freeform: Shape 251">
              <a:extLst>
                <a:ext uri="{FF2B5EF4-FFF2-40B4-BE49-F238E27FC236}">
                  <a16:creationId xmlns:a16="http://schemas.microsoft.com/office/drawing/2014/main" id="{7E44049A-91A2-46C0-9615-6B22DAA07A9D}"/>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3" name="TextBox 252">
              <a:extLst>
                <a:ext uri="{FF2B5EF4-FFF2-40B4-BE49-F238E27FC236}">
                  <a16:creationId xmlns:a16="http://schemas.microsoft.com/office/drawing/2014/main" id="{5D60AB1F-B44D-4076-8B23-A2D458BB06C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54" name="Group 253">
            <a:extLst>
              <a:ext uri="{FF2B5EF4-FFF2-40B4-BE49-F238E27FC236}">
                <a16:creationId xmlns:a16="http://schemas.microsoft.com/office/drawing/2014/main" id="{7452C9DD-0287-49C0-A0CB-320A888E5CF0}"/>
              </a:ext>
            </a:extLst>
          </p:cNvPr>
          <p:cNvGrpSpPr/>
          <p:nvPr/>
        </p:nvGrpSpPr>
        <p:grpSpPr>
          <a:xfrm>
            <a:off x="228261" y="2298841"/>
            <a:ext cx="436893" cy="445537"/>
            <a:chOff x="8961088" y="6365223"/>
            <a:chExt cx="436893" cy="445537"/>
          </a:xfrm>
        </p:grpSpPr>
        <p:sp>
          <p:nvSpPr>
            <p:cNvPr id="255" name="Freeform: Shape 254">
              <a:extLst>
                <a:ext uri="{FF2B5EF4-FFF2-40B4-BE49-F238E27FC236}">
                  <a16:creationId xmlns:a16="http://schemas.microsoft.com/office/drawing/2014/main" id="{6C1DA2CB-9E3D-4ED8-939B-26A0C289575D}"/>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6" name="TextBox 255">
              <a:extLst>
                <a:ext uri="{FF2B5EF4-FFF2-40B4-BE49-F238E27FC236}">
                  <a16:creationId xmlns:a16="http://schemas.microsoft.com/office/drawing/2014/main" id="{25E87594-72CE-4472-93FC-91D394CC2CF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57" name="Group 256">
            <a:extLst>
              <a:ext uri="{FF2B5EF4-FFF2-40B4-BE49-F238E27FC236}">
                <a16:creationId xmlns:a16="http://schemas.microsoft.com/office/drawing/2014/main" id="{25C21B38-ACD6-4EEC-AFAF-68FD7F6F3D82}"/>
              </a:ext>
            </a:extLst>
          </p:cNvPr>
          <p:cNvGrpSpPr/>
          <p:nvPr/>
        </p:nvGrpSpPr>
        <p:grpSpPr>
          <a:xfrm>
            <a:off x="228261" y="2298841"/>
            <a:ext cx="436893" cy="445537"/>
            <a:chOff x="8961088" y="6365223"/>
            <a:chExt cx="436893" cy="445537"/>
          </a:xfrm>
        </p:grpSpPr>
        <p:sp>
          <p:nvSpPr>
            <p:cNvPr id="258" name="Freeform: Shape 257">
              <a:extLst>
                <a:ext uri="{FF2B5EF4-FFF2-40B4-BE49-F238E27FC236}">
                  <a16:creationId xmlns:a16="http://schemas.microsoft.com/office/drawing/2014/main" id="{2B55221A-10F6-4752-93F6-3608DF6480A7}"/>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59" name="TextBox 258">
              <a:extLst>
                <a:ext uri="{FF2B5EF4-FFF2-40B4-BE49-F238E27FC236}">
                  <a16:creationId xmlns:a16="http://schemas.microsoft.com/office/drawing/2014/main" id="{1C7B111F-6332-4413-99E0-729A33E1F24B}"/>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60" name="Group 259">
            <a:extLst>
              <a:ext uri="{FF2B5EF4-FFF2-40B4-BE49-F238E27FC236}">
                <a16:creationId xmlns:a16="http://schemas.microsoft.com/office/drawing/2014/main" id="{EFDEE66B-2F8D-4CDB-B722-232396A0FD74}"/>
              </a:ext>
            </a:extLst>
          </p:cNvPr>
          <p:cNvGrpSpPr/>
          <p:nvPr/>
        </p:nvGrpSpPr>
        <p:grpSpPr>
          <a:xfrm>
            <a:off x="228261" y="2298841"/>
            <a:ext cx="436893" cy="445537"/>
            <a:chOff x="8961088" y="6365223"/>
            <a:chExt cx="436893" cy="445537"/>
          </a:xfrm>
        </p:grpSpPr>
        <p:sp>
          <p:nvSpPr>
            <p:cNvPr id="261" name="Freeform: Shape 260">
              <a:extLst>
                <a:ext uri="{FF2B5EF4-FFF2-40B4-BE49-F238E27FC236}">
                  <a16:creationId xmlns:a16="http://schemas.microsoft.com/office/drawing/2014/main" id="{F21CC639-30AA-482A-8A58-A293AE28EA23}"/>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2" name="TextBox 261">
              <a:extLst>
                <a:ext uri="{FF2B5EF4-FFF2-40B4-BE49-F238E27FC236}">
                  <a16:creationId xmlns:a16="http://schemas.microsoft.com/office/drawing/2014/main" id="{79FA08A8-5462-4BF5-B040-5E2148918BE9}"/>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63" name="Group 262">
            <a:extLst>
              <a:ext uri="{FF2B5EF4-FFF2-40B4-BE49-F238E27FC236}">
                <a16:creationId xmlns:a16="http://schemas.microsoft.com/office/drawing/2014/main" id="{AAD36C6A-7DB7-4B78-9D63-28FFA55CAB71}"/>
              </a:ext>
            </a:extLst>
          </p:cNvPr>
          <p:cNvGrpSpPr/>
          <p:nvPr/>
        </p:nvGrpSpPr>
        <p:grpSpPr>
          <a:xfrm>
            <a:off x="228261" y="2298841"/>
            <a:ext cx="436893" cy="445537"/>
            <a:chOff x="8961088" y="6365223"/>
            <a:chExt cx="436893" cy="445537"/>
          </a:xfrm>
        </p:grpSpPr>
        <p:sp>
          <p:nvSpPr>
            <p:cNvPr id="264" name="Freeform: Shape 263">
              <a:extLst>
                <a:ext uri="{FF2B5EF4-FFF2-40B4-BE49-F238E27FC236}">
                  <a16:creationId xmlns:a16="http://schemas.microsoft.com/office/drawing/2014/main" id="{E16A7AFF-1A59-4E5B-A828-70745E8B942F}"/>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5" name="TextBox 264">
              <a:extLst>
                <a:ext uri="{FF2B5EF4-FFF2-40B4-BE49-F238E27FC236}">
                  <a16:creationId xmlns:a16="http://schemas.microsoft.com/office/drawing/2014/main" id="{A41B5272-0F84-4023-8E3B-BF31C4C66E1F}"/>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66" name="Group 265">
            <a:extLst>
              <a:ext uri="{FF2B5EF4-FFF2-40B4-BE49-F238E27FC236}">
                <a16:creationId xmlns:a16="http://schemas.microsoft.com/office/drawing/2014/main" id="{84996855-B533-40D5-8278-4479E632BBF6}"/>
              </a:ext>
            </a:extLst>
          </p:cNvPr>
          <p:cNvGrpSpPr/>
          <p:nvPr/>
        </p:nvGrpSpPr>
        <p:grpSpPr>
          <a:xfrm>
            <a:off x="228261" y="2298841"/>
            <a:ext cx="436893" cy="445537"/>
            <a:chOff x="8961088" y="6365223"/>
            <a:chExt cx="436893" cy="445537"/>
          </a:xfrm>
        </p:grpSpPr>
        <p:sp>
          <p:nvSpPr>
            <p:cNvPr id="267" name="Freeform: Shape 266">
              <a:extLst>
                <a:ext uri="{FF2B5EF4-FFF2-40B4-BE49-F238E27FC236}">
                  <a16:creationId xmlns:a16="http://schemas.microsoft.com/office/drawing/2014/main" id="{2DE98BF1-6E54-4E5B-82C0-FD03338E6AA8}"/>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68" name="TextBox 267">
              <a:extLst>
                <a:ext uri="{FF2B5EF4-FFF2-40B4-BE49-F238E27FC236}">
                  <a16:creationId xmlns:a16="http://schemas.microsoft.com/office/drawing/2014/main" id="{23C1261E-2D61-49F0-BC80-BC266ABA2170}"/>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69" name="Group 268">
            <a:extLst>
              <a:ext uri="{FF2B5EF4-FFF2-40B4-BE49-F238E27FC236}">
                <a16:creationId xmlns:a16="http://schemas.microsoft.com/office/drawing/2014/main" id="{8948F23D-E142-4442-9F9D-C60198A9B30E}"/>
              </a:ext>
            </a:extLst>
          </p:cNvPr>
          <p:cNvGrpSpPr/>
          <p:nvPr/>
        </p:nvGrpSpPr>
        <p:grpSpPr>
          <a:xfrm>
            <a:off x="228261" y="2298841"/>
            <a:ext cx="436893" cy="445537"/>
            <a:chOff x="8961088" y="6365223"/>
            <a:chExt cx="436893" cy="445537"/>
          </a:xfrm>
        </p:grpSpPr>
        <p:sp>
          <p:nvSpPr>
            <p:cNvPr id="270" name="Freeform: Shape 269">
              <a:extLst>
                <a:ext uri="{FF2B5EF4-FFF2-40B4-BE49-F238E27FC236}">
                  <a16:creationId xmlns:a16="http://schemas.microsoft.com/office/drawing/2014/main" id="{D5C03664-E134-4624-886C-E4EC5FBFEFE6}"/>
                </a:ext>
              </a:extLst>
            </p:cNvPr>
            <p:cNvSpPr/>
            <p:nvPr/>
          </p:nvSpPr>
          <p:spPr>
            <a:xfrm>
              <a:off x="9007178" y="6365223"/>
              <a:ext cx="348195" cy="445537"/>
            </a:xfrm>
            <a:custGeom>
              <a:avLst/>
              <a:gdLst/>
              <a:ahLst/>
              <a:cxnLst/>
              <a:rect l="0" t="0" r="0" b="0"/>
              <a:pathLst>
                <a:path w="348195" h="445537">
                  <a:moveTo>
                    <a:pt x="0" y="0"/>
                  </a:moveTo>
                  <a:lnTo>
                    <a:pt x="348194" y="0"/>
                  </a:lnTo>
                  <a:lnTo>
                    <a:pt x="348194"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1" name="TextBox 270">
              <a:extLst>
                <a:ext uri="{FF2B5EF4-FFF2-40B4-BE49-F238E27FC236}">
                  <a16:creationId xmlns:a16="http://schemas.microsoft.com/office/drawing/2014/main" id="{CFBC657F-F220-412E-BDA4-040DA3B9F987}"/>
                </a:ext>
              </a:extLst>
            </p:cNvPr>
            <p:cNvSpPr txBox="1"/>
            <p:nvPr/>
          </p:nvSpPr>
          <p:spPr>
            <a:xfrm>
              <a:off x="8961088" y="6387500"/>
              <a:ext cx="43689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2</a:t>
              </a:r>
            </a:p>
          </p:txBody>
        </p:sp>
      </p:grpSp>
      <p:grpSp>
        <p:nvGrpSpPr>
          <p:cNvPr id="272" name="Group 271">
            <a:extLst>
              <a:ext uri="{FF2B5EF4-FFF2-40B4-BE49-F238E27FC236}">
                <a16:creationId xmlns:a16="http://schemas.microsoft.com/office/drawing/2014/main" id="{6AE4EBE7-7656-43F5-AA99-7B5CBBF653DC}"/>
              </a:ext>
            </a:extLst>
          </p:cNvPr>
          <p:cNvGrpSpPr/>
          <p:nvPr/>
        </p:nvGrpSpPr>
        <p:grpSpPr>
          <a:xfrm>
            <a:off x="236881" y="2865507"/>
            <a:ext cx="436213" cy="426306"/>
            <a:chOff x="8961050" y="5848303"/>
            <a:chExt cx="436213" cy="426306"/>
          </a:xfrm>
        </p:grpSpPr>
        <p:sp>
          <p:nvSpPr>
            <p:cNvPr id="273" name="Freeform: Shape 272">
              <a:extLst>
                <a:ext uri="{FF2B5EF4-FFF2-40B4-BE49-F238E27FC236}">
                  <a16:creationId xmlns:a16="http://schemas.microsoft.com/office/drawing/2014/main" id="{4B4DB5EC-AEF8-46F1-A0E5-B04D6881BDAF}"/>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4" name="TextBox 273">
              <a:extLst>
                <a:ext uri="{FF2B5EF4-FFF2-40B4-BE49-F238E27FC236}">
                  <a16:creationId xmlns:a16="http://schemas.microsoft.com/office/drawing/2014/main" id="{49F54BE3-BE6D-43DA-A7B2-B690AE1C7E84}"/>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75" name="Group 274">
            <a:extLst>
              <a:ext uri="{FF2B5EF4-FFF2-40B4-BE49-F238E27FC236}">
                <a16:creationId xmlns:a16="http://schemas.microsoft.com/office/drawing/2014/main" id="{4F956F34-095C-40B7-887A-6FBBC3B9824C}"/>
              </a:ext>
            </a:extLst>
          </p:cNvPr>
          <p:cNvGrpSpPr/>
          <p:nvPr/>
        </p:nvGrpSpPr>
        <p:grpSpPr>
          <a:xfrm>
            <a:off x="236881" y="2865507"/>
            <a:ext cx="436213" cy="426306"/>
            <a:chOff x="8961050" y="5848303"/>
            <a:chExt cx="436213" cy="426306"/>
          </a:xfrm>
        </p:grpSpPr>
        <p:sp>
          <p:nvSpPr>
            <p:cNvPr id="276" name="Freeform: Shape 275">
              <a:extLst>
                <a:ext uri="{FF2B5EF4-FFF2-40B4-BE49-F238E27FC236}">
                  <a16:creationId xmlns:a16="http://schemas.microsoft.com/office/drawing/2014/main" id="{9DEFE490-C36A-44E1-8A94-76E4484312CC}"/>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77" name="TextBox 276">
              <a:extLst>
                <a:ext uri="{FF2B5EF4-FFF2-40B4-BE49-F238E27FC236}">
                  <a16:creationId xmlns:a16="http://schemas.microsoft.com/office/drawing/2014/main" id="{EA2F9D31-E1D7-4BEE-8ACA-30C16877A945}"/>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78" name="Group 277">
            <a:extLst>
              <a:ext uri="{FF2B5EF4-FFF2-40B4-BE49-F238E27FC236}">
                <a16:creationId xmlns:a16="http://schemas.microsoft.com/office/drawing/2014/main" id="{E07A17FA-3DB9-4E12-9B8E-F4B5F7F11B10}"/>
              </a:ext>
            </a:extLst>
          </p:cNvPr>
          <p:cNvGrpSpPr/>
          <p:nvPr/>
        </p:nvGrpSpPr>
        <p:grpSpPr>
          <a:xfrm>
            <a:off x="236881" y="2865507"/>
            <a:ext cx="436213" cy="426306"/>
            <a:chOff x="8961050" y="5848303"/>
            <a:chExt cx="436213" cy="426306"/>
          </a:xfrm>
        </p:grpSpPr>
        <p:sp>
          <p:nvSpPr>
            <p:cNvPr id="279" name="Freeform: Shape 278">
              <a:extLst>
                <a:ext uri="{FF2B5EF4-FFF2-40B4-BE49-F238E27FC236}">
                  <a16:creationId xmlns:a16="http://schemas.microsoft.com/office/drawing/2014/main" id="{62E17340-41C6-4044-979E-7C5C9103E4F9}"/>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0" name="TextBox 279">
              <a:extLst>
                <a:ext uri="{FF2B5EF4-FFF2-40B4-BE49-F238E27FC236}">
                  <a16:creationId xmlns:a16="http://schemas.microsoft.com/office/drawing/2014/main" id="{853BC18E-3881-4BFC-ABE4-6A4F3658B500}"/>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81" name="Group 280">
            <a:extLst>
              <a:ext uri="{FF2B5EF4-FFF2-40B4-BE49-F238E27FC236}">
                <a16:creationId xmlns:a16="http://schemas.microsoft.com/office/drawing/2014/main" id="{0993AB6D-475F-499E-8B34-216526EE3A4B}"/>
              </a:ext>
            </a:extLst>
          </p:cNvPr>
          <p:cNvGrpSpPr/>
          <p:nvPr/>
        </p:nvGrpSpPr>
        <p:grpSpPr>
          <a:xfrm>
            <a:off x="236881" y="2865507"/>
            <a:ext cx="436213" cy="426306"/>
            <a:chOff x="8961050" y="5848303"/>
            <a:chExt cx="436213" cy="426306"/>
          </a:xfrm>
        </p:grpSpPr>
        <p:sp>
          <p:nvSpPr>
            <p:cNvPr id="282" name="Freeform: Shape 281">
              <a:extLst>
                <a:ext uri="{FF2B5EF4-FFF2-40B4-BE49-F238E27FC236}">
                  <a16:creationId xmlns:a16="http://schemas.microsoft.com/office/drawing/2014/main" id="{AB4B9550-4C60-4BF1-971D-98F0B79E27F7}"/>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3" name="TextBox 282">
              <a:extLst>
                <a:ext uri="{FF2B5EF4-FFF2-40B4-BE49-F238E27FC236}">
                  <a16:creationId xmlns:a16="http://schemas.microsoft.com/office/drawing/2014/main" id="{2435F68A-E9E5-48A2-9390-3C55750108F3}"/>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84" name="Group 283">
            <a:extLst>
              <a:ext uri="{FF2B5EF4-FFF2-40B4-BE49-F238E27FC236}">
                <a16:creationId xmlns:a16="http://schemas.microsoft.com/office/drawing/2014/main" id="{3FE8D969-D3E4-4A2C-B149-2BF7AA5F5259}"/>
              </a:ext>
            </a:extLst>
          </p:cNvPr>
          <p:cNvGrpSpPr/>
          <p:nvPr/>
        </p:nvGrpSpPr>
        <p:grpSpPr>
          <a:xfrm>
            <a:off x="236881" y="2865507"/>
            <a:ext cx="436213" cy="426306"/>
            <a:chOff x="8961050" y="5848303"/>
            <a:chExt cx="436213" cy="426306"/>
          </a:xfrm>
        </p:grpSpPr>
        <p:sp>
          <p:nvSpPr>
            <p:cNvPr id="285" name="Freeform: Shape 284">
              <a:extLst>
                <a:ext uri="{FF2B5EF4-FFF2-40B4-BE49-F238E27FC236}">
                  <a16:creationId xmlns:a16="http://schemas.microsoft.com/office/drawing/2014/main" id="{104C6625-952B-4AA9-92F5-EDCB102F79E9}"/>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6" name="TextBox 285">
              <a:extLst>
                <a:ext uri="{FF2B5EF4-FFF2-40B4-BE49-F238E27FC236}">
                  <a16:creationId xmlns:a16="http://schemas.microsoft.com/office/drawing/2014/main" id="{F9E2D206-EF81-46C6-A172-9F6A0E680B1F}"/>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87" name="Group 286">
            <a:extLst>
              <a:ext uri="{FF2B5EF4-FFF2-40B4-BE49-F238E27FC236}">
                <a16:creationId xmlns:a16="http://schemas.microsoft.com/office/drawing/2014/main" id="{8C0E135C-EC9D-4917-BE7B-9CC77780F774}"/>
              </a:ext>
            </a:extLst>
          </p:cNvPr>
          <p:cNvGrpSpPr/>
          <p:nvPr/>
        </p:nvGrpSpPr>
        <p:grpSpPr>
          <a:xfrm>
            <a:off x="236881" y="2865507"/>
            <a:ext cx="436213" cy="426306"/>
            <a:chOff x="8961050" y="5848303"/>
            <a:chExt cx="436213" cy="426306"/>
          </a:xfrm>
        </p:grpSpPr>
        <p:sp>
          <p:nvSpPr>
            <p:cNvPr id="288" name="Freeform: Shape 287">
              <a:extLst>
                <a:ext uri="{FF2B5EF4-FFF2-40B4-BE49-F238E27FC236}">
                  <a16:creationId xmlns:a16="http://schemas.microsoft.com/office/drawing/2014/main" id="{60BAA71F-0995-4DB6-9804-946D04C792F3}"/>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89" name="TextBox 288">
              <a:extLst>
                <a:ext uri="{FF2B5EF4-FFF2-40B4-BE49-F238E27FC236}">
                  <a16:creationId xmlns:a16="http://schemas.microsoft.com/office/drawing/2014/main" id="{D25183A1-D61C-4B9C-9B51-611501BFDCF9}"/>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90" name="Group 289">
            <a:extLst>
              <a:ext uri="{FF2B5EF4-FFF2-40B4-BE49-F238E27FC236}">
                <a16:creationId xmlns:a16="http://schemas.microsoft.com/office/drawing/2014/main" id="{482F78C7-ABFE-405E-98AE-420D05D2098C}"/>
              </a:ext>
            </a:extLst>
          </p:cNvPr>
          <p:cNvGrpSpPr/>
          <p:nvPr/>
        </p:nvGrpSpPr>
        <p:grpSpPr>
          <a:xfrm>
            <a:off x="236881" y="2865507"/>
            <a:ext cx="436213" cy="426306"/>
            <a:chOff x="8961050" y="5848303"/>
            <a:chExt cx="436213" cy="426306"/>
          </a:xfrm>
        </p:grpSpPr>
        <p:sp>
          <p:nvSpPr>
            <p:cNvPr id="291" name="Freeform: Shape 290">
              <a:extLst>
                <a:ext uri="{FF2B5EF4-FFF2-40B4-BE49-F238E27FC236}">
                  <a16:creationId xmlns:a16="http://schemas.microsoft.com/office/drawing/2014/main" id="{3CBF9E5E-7B18-45BA-8002-A0036DF904A8}"/>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2" name="TextBox 291">
              <a:extLst>
                <a:ext uri="{FF2B5EF4-FFF2-40B4-BE49-F238E27FC236}">
                  <a16:creationId xmlns:a16="http://schemas.microsoft.com/office/drawing/2014/main" id="{CCFE97C1-67BA-4732-9547-2F92EA4FEA0E}"/>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93" name="Group 292">
            <a:extLst>
              <a:ext uri="{FF2B5EF4-FFF2-40B4-BE49-F238E27FC236}">
                <a16:creationId xmlns:a16="http://schemas.microsoft.com/office/drawing/2014/main" id="{6431906A-D1E5-4F51-BE15-4EED2B7BF4F9}"/>
              </a:ext>
            </a:extLst>
          </p:cNvPr>
          <p:cNvGrpSpPr/>
          <p:nvPr/>
        </p:nvGrpSpPr>
        <p:grpSpPr>
          <a:xfrm>
            <a:off x="236881" y="2865507"/>
            <a:ext cx="436213" cy="426306"/>
            <a:chOff x="8961050" y="5848303"/>
            <a:chExt cx="436213" cy="426306"/>
          </a:xfrm>
        </p:grpSpPr>
        <p:sp>
          <p:nvSpPr>
            <p:cNvPr id="294" name="Freeform: Shape 293">
              <a:extLst>
                <a:ext uri="{FF2B5EF4-FFF2-40B4-BE49-F238E27FC236}">
                  <a16:creationId xmlns:a16="http://schemas.microsoft.com/office/drawing/2014/main" id="{F4BBF240-58A8-4FBD-BD63-B2CEB912CDBA}"/>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5" name="TextBox 294">
              <a:extLst>
                <a:ext uri="{FF2B5EF4-FFF2-40B4-BE49-F238E27FC236}">
                  <a16:creationId xmlns:a16="http://schemas.microsoft.com/office/drawing/2014/main" id="{B9F0606C-47F2-4C18-8F48-CC6AC54DBDC2}"/>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96" name="Group 295">
            <a:extLst>
              <a:ext uri="{FF2B5EF4-FFF2-40B4-BE49-F238E27FC236}">
                <a16:creationId xmlns:a16="http://schemas.microsoft.com/office/drawing/2014/main" id="{AB5D5487-462C-40CB-899C-E370CC7FFC57}"/>
              </a:ext>
            </a:extLst>
          </p:cNvPr>
          <p:cNvGrpSpPr/>
          <p:nvPr/>
        </p:nvGrpSpPr>
        <p:grpSpPr>
          <a:xfrm>
            <a:off x="236881" y="2853117"/>
            <a:ext cx="436213" cy="426306"/>
            <a:chOff x="8961050" y="5848303"/>
            <a:chExt cx="436213" cy="426306"/>
          </a:xfrm>
        </p:grpSpPr>
        <p:sp>
          <p:nvSpPr>
            <p:cNvPr id="297" name="Freeform: Shape 296">
              <a:extLst>
                <a:ext uri="{FF2B5EF4-FFF2-40B4-BE49-F238E27FC236}">
                  <a16:creationId xmlns:a16="http://schemas.microsoft.com/office/drawing/2014/main" id="{DDE984FD-F57D-4EBC-9DD5-72FF97EAC49B}"/>
                </a:ext>
              </a:extLst>
            </p:cNvPr>
            <p:cNvSpPr/>
            <p:nvPr/>
          </p:nvSpPr>
          <p:spPr>
            <a:xfrm>
              <a:off x="9007178" y="5848303"/>
              <a:ext cx="347431" cy="426306"/>
            </a:xfrm>
            <a:custGeom>
              <a:avLst/>
              <a:gdLst/>
              <a:ahLst/>
              <a:cxnLst/>
              <a:rect l="0" t="0" r="0" b="0"/>
              <a:pathLst>
                <a:path w="347431" h="426306">
                  <a:moveTo>
                    <a:pt x="0" y="0"/>
                  </a:moveTo>
                  <a:lnTo>
                    <a:pt x="347430" y="0"/>
                  </a:lnTo>
                  <a:lnTo>
                    <a:pt x="347430"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298" name="TextBox 297">
              <a:extLst>
                <a:ext uri="{FF2B5EF4-FFF2-40B4-BE49-F238E27FC236}">
                  <a16:creationId xmlns:a16="http://schemas.microsoft.com/office/drawing/2014/main" id="{D29E40C8-F89D-4E20-A7E7-E70FAE99E90A}"/>
                </a:ext>
              </a:extLst>
            </p:cNvPr>
            <p:cNvSpPr txBox="1"/>
            <p:nvPr/>
          </p:nvSpPr>
          <p:spPr>
            <a:xfrm>
              <a:off x="8961050" y="5869618"/>
              <a:ext cx="436213"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3</a:t>
              </a:r>
            </a:p>
          </p:txBody>
        </p:sp>
      </p:grpSp>
      <p:grpSp>
        <p:nvGrpSpPr>
          <p:cNvPr id="299" name="Group 298">
            <a:extLst>
              <a:ext uri="{FF2B5EF4-FFF2-40B4-BE49-F238E27FC236}">
                <a16:creationId xmlns:a16="http://schemas.microsoft.com/office/drawing/2014/main" id="{1E1C84D3-5E00-4540-8AFD-DB159E82598A}"/>
              </a:ext>
            </a:extLst>
          </p:cNvPr>
          <p:cNvGrpSpPr/>
          <p:nvPr/>
        </p:nvGrpSpPr>
        <p:grpSpPr>
          <a:xfrm>
            <a:off x="232092" y="3395571"/>
            <a:ext cx="441002" cy="422459"/>
            <a:chOff x="8518241" y="5857535"/>
            <a:chExt cx="441002" cy="422459"/>
          </a:xfrm>
        </p:grpSpPr>
        <p:sp>
          <p:nvSpPr>
            <p:cNvPr id="300" name="Freeform: Shape 299">
              <a:extLst>
                <a:ext uri="{FF2B5EF4-FFF2-40B4-BE49-F238E27FC236}">
                  <a16:creationId xmlns:a16="http://schemas.microsoft.com/office/drawing/2014/main" id="{C016713A-B12D-4E7F-9441-527B4CE74A0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1" name="TextBox 300">
              <a:extLst>
                <a:ext uri="{FF2B5EF4-FFF2-40B4-BE49-F238E27FC236}">
                  <a16:creationId xmlns:a16="http://schemas.microsoft.com/office/drawing/2014/main" id="{56F2117E-1930-40A5-9268-3F174C9D2210}"/>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02" name="Group 301">
            <a:extLst>
              <a:ext uri="{FF2B5EF4-FFF2-40B4-BE49-F238E27FC236}">
                <a16:creationId xmlns:a16="http://schemas.microsoft.com/office/drawing/2014/main" id="{8F4F2CD0-48D7-4901-B6E3-D6833F5BF1B8}"/>
              </a:ext>
            </a:extLst>
          </p:cNvPr>
          <p:cNvGrpSpPr/>
          <p:nvPr/>
        </p:nvGrpSpPr>
        <p:grpSpPr>
          <a:xfrm>
            <a:off x="232092" y="3395571"/>
            <a:ext cx="441002" cy="422459"/>
            <a:chOff x="8518241" y="5857535"/>
            <a:chExt cx="441002" cy="422459"/>
          </a:xfrm>
        </p:grpSpPr>
        <p:sp>
          <p:nvSpPr>
            <p:cNvPr id="303" name="Freeform: Shape 302">
              <a:extLst>
                <a:ext uri="{FF2B5EF4-FFF2-40B4-BE49-F238E27FC236}">
                  <a16:creationId xmlns:a16="http://schemas.microsoft.com/office/drawing/2014/main" id="{79A34D8C-AD46-42AF-9B00-96B1474E8B0F}"/>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4" name="TextBox 303">
              <a:extLst>
                <a:ext uri="{FF2B5EF4-FFF2-40B4-BE49-F238E27FC236}">
                  <a16:creationId xmlns:a16="http://schemas.microsoft.com/office/drawing/2014/main" id="{213B7B58-9919-4197-9AA5-20FCD393E7F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05" name="Group 304">
            <a:extLst>
              <a:ext uri="{FF2B5EF4-FFF2-40B4-BE49-F238E27FC236}">
                <a16:creationId xmlns:a16="http://schemas.microsoft.com/office/drawing/2014/main" id="{459CF2B8-4938-4D8D-9DAC-4BBEA94ECC4D}"/>
              </a:ext>
            </a:extLst>
          </p:cNvPr>
          <p:cNvGrpSpPr/>
          <p:nvPr/>
        </p:nvGrpSpPr>
        <p:grpSpPr>
          <a:xfrm>
            <a:off x="232092" y="3395571"/>
            <a:ext cx="441002" cy="422459"/>
            <a:chOff x="8518241" y="5857535"/>
            <a:chExt cx="441002" cy="422459"/>
          </a:xfrm>
        </p:grpSpPr>
        <p:sp>
          <p:nvSpPr>
            <p:cNvPr id="306" name="Freeform: Shape 305">
              <a:extLst>
                <a:ext uri="{FF2B5EF4-FFF2-40B4-BE49-F238E27FC236}">
                  <a16:creationId xmlns:a16="http://schemas.microsoft.com/office/drawing/2014/main" id="{FDA6195B-4493-4F30-921B-9B1958CC4B95}"/>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07" name="TextBox 306">
              <a:extLst>
                <a:ext uri="{FF2B5EF4-FFF2-40B4-BE49-F238E27FC236}">
                  <a16:creationId xmlns:a16="http://schemas.microsoft.com/office/drawing/2014/main" id="{CEFF0BB5-05E8-44A4-922F-9C57F9D4EB6C}"/>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08" name="Group 307">
            <a:extLst>
              <a:ext uri="{FF2B5EF4-FFF2-40B4-BE49-F238E27FC236}">
                <a16:creationId xmlns:a16="http://schemas.microsoft.com/office/drawing/2014/main" id="{BC705D0A-103C-400A-BD2A-613E71E7C3E5}"/>
              </a:ext>
            </a:extLst>
          </p:cNvPr>
          <p:cNvGrpSpPr/>
          <p:nvPr/>
        </p:nvGrpSpPr>
        <p:grpSpPr>
          <a:xfrm>
            <a:off x="232092" y="3395571"/>
            <a:ext cx="441002" cy="422459"/>
            <a:chOff x="8518241" y="5857535"/>
            <a:chExt cx="441002" cy="422459"/>
          </a:xfrm>
        </p:grpSpPr>
        <p:sp>
          <p:nvSpPr>
            <p:cNvPr id="309" name="Freeform: Shape 308">
              <a:extLst>
                <a:ext uri="{FF2B5EF4-FFF2-40B4-BE49-F238E27FC236}">
                  <a16:creationId xmlns:a16="http://schemas.microsoft.com/office/drawing/2014/main" id="{DAD1DCA1-9959-4A24-96B6-108CCEBCBAC0}"/>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0" name="TextBox 309">
              <a:extLst>
                <a:ext uri="{FF2B5EF4-FFF2-40B4-BE49-F238E27FC236}">
                  <a16:creationId xmlns:a16="http://schemas.microsoft.com/office/drawing/2014/main" id="{AE622628-9365-4429-B9F1-D6F3DA337D67}"/>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11" name="Group 310">
            <a:extLst>
              <a:ext uri="{FF2B5EF4-FFF2-40B4-BE49-F238E27FC236}">
                <a16:creationId xmlns:a16="http://schemas.microsoft.com/office/drawing/2014/main" id="{34EE1973-8077-44A3-BE46-F89C7AFFF819}"/>
              </a:ext>
            </a:extLst>
          </p:cNvPr>
          <p:cNvGrpSpPr/>
          <p:nvPr/>
        </p:nvGrpSpPr>
        <p:grpSpPr>
          <a:xfrm>
            <a:off x="232092" y="3395571"/>
            <a:ext cx="441002" cy="422459"/>
            <a:chOff x="8518241" y="5857535"/>
            <a:chExt cx="441002" cy="422459"/>
          </a:xfrm>
        </p:grpSpPr>
        <p:sp>
          <p:nvSpPr>
            <p:cNvPr id="312" name="Freeform: Shape 311">
              <a:extLst>
                <a:ext uri="{FF2B5EF4-FFF2-40B4-BE49-F238E27FC236}">
                  <a16:creationId xmlns:a16="http://schemas.microsoft.com/office/drawing/2014/main" id="{FD81A16C-1986-486C-8A1D-99780AE3F83B}"/>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3" name="TextBox 312">
              <a:extLst>
                <a:ext uri="{FF2B5EF4-FFF2-40B4-BE49-F238E27FC236}">
                  <a16:creationId xmlns:a16="http://schemas.microsoft.com/office/drawing/2014/main" id="{CF799EC9-21FD-4F05-B652-BE20EC1082C7}"/>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14" name="Group 313">
            <a:extLst>
              <a:ext uri="{FF2B5EF4-FFF2-40B4-BE49-F238E27FC236}">
                <a16:creationId xmlns:a16="http://schemas.microsoft.com/office/drawing/2014/main" id="{B3721956-C6DB-484F-98DD-A45419F24F26}"/>
              </a:ext>
            </a:extLst>
          </p:cNvPr>
          <p:cNvGrpSpPr/>
          <p:nvPr/>
        </p:nvGrpSpPr>
        <p:grpSpPr>
          <a:xfrm>
            <a:off x="232092" y="3395571"/>
            <a:ext cx="441002" cy="422459"/>
            <a:chOff x="8518241" y="5857535"/>
            <a:chExt cx="441002" cy="422459"/>
          </a:xfrm>
        </p:grpSpPr>
        <p:sp>
          <p:nvSpPr>
            <p:cNvPr id="315" name="Freeform: Shape 314">
              <a:extLst>
                <a:ext uri="{FF2B5EF4-FFF2-40B4-BE49-F238E27FC236}">
                  <a16:creationId xmlns:a16="http://schemas.microsoft.com/office/drawing/2014/main" id="{28E1A510-AC75-4E3F-A52B-60FEFB4B5E21}"/>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6" name="TextBox 315">
              <a:extLst>
                <a:ext uri="{FF2B5EF4-FFF2-40B4-BE49-F238E27FC236}">
                  <a16:creationId xmlns:a16="http://schemas.microsoft.com/office/drawing/2014/main" id="{8EE1E120-9A88-46A9-B803-123827812EAE}"/>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17" name="Group 316">
            <a:extLst>
              <a:ext uri="{FF2B5EF4-FFF2-40B4-BE49-F238E27FC236}">
                <a16:creationId xmlns:a16="http://schemas.microsoft.com/office/drawing/2014/main" id="{775FEF03-8094-4598-8266-64E1FB72D895}"/>
              </a:ext>
            </a:extLst>
          </p:cNvPr>
          <p:cNvGrpSpPr/>
          <p:nvPr/>
        </p:nvGrpSpPr>
        <p:grpSpPr>
          <a:xfrm>
            <a:off x="232092" y="3395571"/>
            <a:ext cx="441002" cy="422459"/>
            <a:chOff x="8518241" y="5857535"/>
            <a:chExt cx="441002" cy="422459"/>
          </a:xfrm>
        </p:grpSpPr>
        <p:sp>
          <p:nvSpPr>
            <p:cNvPr id="318" name="Freeform: Shape 317">
              <a:extLst>
                <a:ext uri="{FF2B5EF4-FFF2-40B4-BE49-F238E27FC236}">
                  <a16:creationId xmlns:a16="http://schemas.microsoft.com/office/drawing/2014/main" id="{55777C82-82BF-4CBA-8E82-01B5E098380A}"/>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19" name="TextBox 318">
              <a:extLst>
                <a:ext uri="{FF2B5EF4-FFF2-40B4-BE49-F238E27FC236}">
                  <a16:creationId xmlns:a16="http://schemas.microsoft.com/office/drawing/2014/main" id="{A6760520-7312-4037-8C65-26D44DBB1F17}"/>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20" name="Group 319">
            <a:extLst>
              <a:ext uri="{FF2B5EF4-FFF2-40B4-BE49-F238E27FC236}">
                <a16:creationId xmlns:a16="http://schemas.microsoft.com/office/drawing/2014/main" id="{32FC90BA-BACC-419F-8982-0488D3FB076A}"/>
              </a:ext>
            </a:extLst>
          </p:cNvPr>
          <p:cNvGrpSpPr/>
          <p:nvPr/>
        </p:nvGrpSpPr>
        <p:grpSpPr>
          <a:xfrm>
            <a:off x="232092" y="3395571"/>
            <a:ext cx="441002" cy="422459"/>
            <a:chOff x="8518241" y="5857535"/>
            <a:chExt cx="441002" cy="422459"/>
          </a:xfrm>
        </p:grpSpPr>
        <p:sp>
          <p:nvSpPr>
            <p:cNvPr id="321" name="Freeform: Shape 320">
              <a:extLst>
                <a:ext uri="{FF2B5EF4-FFF2-40B4-BE49-F238E27FC236}">
                  <a16:creationId xmlns:a16="http://schemas.microsoft.com/office/drawing/2014/main" id="{083B5B1D-C3E3-4401-8FDC-505A8E3D13CB}"/>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2" name="TextBox 321">
              <a:extLst>
                <a:ext uri="{FF2B5EF4-FFF2-40B4-BE49-F238E27FC236}">
                  <a16:creationId xmlns:a16="http://schemas.microsoft.com/office/drawing/2014/main" id="{EFAFA436-82E5-4A58-A5E2-6E103600A3A8}"/>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23" name="Group 322">
            <a:extLst>
              <a:ext uri="{FF2B5EF4-FFF2-40B4-BE49-F238E27FC236}">
                <a16:creationId xmlns:a16="http://schemas.microsoft.com/office/drawing/2014/main" id="{C579A87C-13BE-46CE-9A94-60CEA6B58A27}"/>
              </a:ext>
            </a:extLst>
          </p:cNvPr>
          <p:cNvGrpSpPr/>
          <p:nvPr/>
        </p:nvGrpSpPr>
        <p:grpSpPr>
          <a:xfrm>
            <a:off x="232092" y="3395571"/>
            <a:ext cx="441002" cy="422459"/>
            <a:chOff x="8518241" y="5857535"/>
            <a:chExt cx="441002" cy="422459"/>
          </a:xfrm>
        </p:grpSpPr>
        <p:sp>
          <p:nvSpPr>
            <p:cNvPr id="324" name="Freeform: Shape 323">
              <a:extLst>
                <a:ext uri="{FF2B5EF4-FFF2-40B4-BE49-F238E27FC236}">
                  <a16:creationId xmlns:a16="http://schemas.microsoft.com/office/drawing/2014/main" id="{7AFEF1FD-34D4-4D54-A2EB-95D89220738D}"/>
                </a:ext>
              </a:extLst>
            </p:cNvPr>
            <p:cNvSpPr/>
            <p:nvPr/>
          </p:nvSpPr>
          <p:spPr>
            <a:xfrm>
              <a:off x="8564101" y="5857535"/>
              <a:ext cx="352812" cy="422459"/>
            </a:xfrm>
            <a:custGeom>
              <a:avLst/>
              <a:gdLst/>
              <a:ahLst/>
              <a:cxnLst/>
              <a:rect l="0" t="0" r="0" b="0"/>
              <a:pathLst>
                <a:path w="352812" h="422459">
                  <a:moveTo>
                    <a:pt x="0" y="0"/>
                  </a:moveTo>
                  <a:lnTo>
                    <a:pt x="352811" y="0"/>
                  </a:lnTo>
                  <a:lnTo>
                    <a:pt x="352811" y="422458"/>
                  </a:lnTo>
                  <a:lnTo>
                    <a:pt x="0" y="422458"/>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5" name="TextBox 324">
              <a:extLst>
                <a:ext uri="{FF2B5EF4-FFF2-40B4-BE49-F238E27FC236}">
                  <a16:creationId xmlns:a16="http://schemas.microsoft.com/office/drawing/2014/main" id="{E9A4C164-8E0F-4155-93B8-DB79F70A4F94}"/>
                </a:ext>
              </a:extLst>
            </p:cNvPr>
            <p:cNvSpPr txBox="1"/>
            <p:nvPr/>
          </p:nvSpPr>
          <p:spPr>
            <a:xfrm>
              <a:off x="8518241" y="5878657"/>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4</a:t>
              </a:r>
            </a:p>
          </p:txBody>
        </p:sp>
      </p:grpSp>
      <p:grpSp>
        <p:nvGrpSpPr>
          <p:cNvPr id="326" name="Group 325">
            <a:extLst>
              <a:ext uri="{FF2B5EF4-FFF2-40B4-BE49-F238E27FC236}">
                <a16:creationId xmlns:a16="http://schemas.microsoft.com/office/drawing/2014/main" id="{CB31776A-3BB4-45DF-85D6-1963A2DF40AE}"/>
              </a:ext>
            </a:extLst>
          </p:cNvPr>
          <p:cNvGrpSpPr/>
          <p:nvPr/>
        </p:nvGrpSpPr>
        <p:grpSpPr>
          <a:xfrm>
            <a:off x="235366" y="3941602"/>
            <a:ext cx="420468" cy="445537"/>
            <a:chOff x="9394010" y="6365223"/>
            <a:chExt cx="420468" cy="445537"/>
          </a:xfrm>
        </p:grpSpPr>
        <p:sp>
          <p:nvSpPr>
            <p:cNvPr id="327" name="Freeform: Shape 326">
              <a:extLst>
                <a:ext uri="{FF2B5EF4-FFF2-40B4-BE49-F238E27FC236}">
                  <a16:creationId xmlns:a16="http://schemas.microsoft.com/office/drawing/2014/main" id="{86F46351-D1D2-4A52-86FF-9FCB24B3BF73}"/>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28" name="TextBox 327">
              <a:extLst>
                <a:ext uri="{FF2B5EF4-FFF2-40B4-BE49-F238E27FC236}">
                  <a16:creationId xmlns:a16="http://schemas.microsoft.com/office/drawing/2014/main" id="{657DAC2A-88F9-40A4-A3EB-C18F6FF96FC8}"/>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29" name="Group 328">
            <a:extLst>
              <a:ext uri="{FF2B5EF4-FFF2-40B4-BE49-F238E27FC236}">
                <a16:creationId xmlns:a16="http://schemas.microsoft.com/office/drawing/2014/main" id="{1DE3A8DA-CA26-4084-AEEA-C1978708B5B8}"/>
              </a:ext>
            </a:extLst>
          </p:cNvPr>
          <p:cNvGrpSpPr/>
          <p:nvPr/>
        </p:nvGrpSpPr>
        <p:grpSpPr>
          <a:xfrm>
            <a:off x="235366" y="3941602"/>
            <a:ext cx="420468" cy="445537"/>
            <a:chOff x="9394010" y="6365223"/>
            <a:chExt cx="420468" cy="445537"/>
          </a:xfrm>
        </p:grpSpPr>
        <p:sp>
          <p:nvSpPr>
            <p:cNvPr id="330" name="Freeform: Shape 329">
              <a:extLst>
                <a:ext uri="{FF2B5EF4-FFF2-40B4-BE49-F238E27FC236}">
                  <a16:creationId xmlns:a16="http://schemas.microsoft.com/office/drawing/2014/main" id="{87A5993E-6D87-423F-9C56-2DDA7C7111EC}"/>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31" name="TextBox 330">
              <a:extLst>
                <a:ext uri="{FF2B5EF4-FFF2-40B4-BE49-F238E27FC236}">
                  <a16:creationId xmlns:a16="http://schemas.microsoft.com/office/drawing/2014/main" id="{7FEFACC7-4467-4DA9-8BE1-E20A2405EBFA}"/>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32" name="Group 331">
            <a:extLst>
              <a:ext uri="{FF2B5EF4-FFF2-40B4-BE49-F238E27FC236}">
                <a16:creationId xmlns:a16="http://schemas.microsoft.com/office/drawing/2014/main" id="{DA3E0B5D-F4B1-4372-9E09-0538ED896CD7}"/>
              </a:ext>
            </a:extLst>
          </p:cNvPr>
          <p:cNvGrpSpPr/>
          <p:nvPr/>
        </p:nvGrpSpPr>
        <p:grpSpPr>
          <a:xfrm>
            <a:off x="235366" y="3941602"/>
            <a:ext cx="420468" cy="445537"/>
            <a:chOff x="9394010" y="6365223"/>
            <a:chExt cx="420468" cy="445537"/>
          </a:xfrm>
        </p:grpSpPr>
        <p:sp>
          <p:nvSpPr>
            <p:cNvPr id="333" name="Freeform: Shape 332">
              <a:extLst>
                <a:ext uri="{FF2B5EF4-FFF2-40B4-BE49-F238E27FC236}">
                  <a16:creationId xmlns:a16="http://schemas.microsoft.com/office/drawing/2014/main" id="{468A5505-AAA4-47F0-8C6E-36258D9238B6}"/>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34" name="TextBox 333">
              <a:extLst>
                <a:ext uri="{FF2B5EF4-FFF2-40B4-BE49-F238E27FC236}">
                  <a16:creationId xmlns:a16="http://schemas.microsoft.com/office/drawing/2014/main" id="{88991611-327A-4A78-AF84-0AD5EAC2DAF5}"/>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35" name="Group 334">
            <a:extLst>
              <a:ext uri="{FF2B5EF4-FFF2-40B4-BE49-F238E27FC236}">
                <a16:creationId xmlns:a16="http://schemas.microsoft.com/office/drawing/2014/main" id="{FEA4B74C-55DB-402B-BC1E-D3D5EBD4691C}"/>
              </a:ext>
            </a:extLst>
          </p:cNvPr>
          <p:cNvGrpSpPr/>
          <p:nvPr/>
        </p:nvGrpSpPr>
        <p:grpSpPr>
          <a:xfrm>
            <a:off x="235366" y="3941602"/>
            <a:ext cx="420468" cy="445537"/>
            <a:chOff x="9394010" y="6365223"/>
            <a:chExt cx="420468" cy="445537"/>
          </a:xfrm>
        </p:grpSpPr>
        <p:sp>
          <p:nvSpPr>
            <p:cNvPr id="336" name="Freeform: Shape 335">
              <a:extLst>
                <a:ext uri="{FF2B5EF4-FFF2-40B4-BE49-F238E27FC236}">
                  <a16:creationId xmlns:a16="http://schemas.microsoft.com/office/drawing/2014/main" id="{D8075598-ADF6-4353-93B4-3A1DD161FD9D}"/>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37" name="TextBox 336">
              <a:extLst>
                <a:ext uri="{FF2B5EF4-FFF2-40B4-BE49-F238E27FC236}">
                  <a16:creationId xmlns:a16="http://schemas.microsoft.com/office/drawing/2014/main" id="{3348399B-556F-4EEC-A612-045126FF9368}"/>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38" name="Group 337">
            <a:extLst>
              <a:ext uri="{FF2B5EF4-FFF2-40B4-BE49-F238E27FC236}">
                <a16:creationId xmlns:a16="http://schemas.microsoft.com/office/drawing/2014/main" id="{DE9D18E2-0815-4204-9BC8-00B413D2EB3C}"/>
              </a:ext>
            </a:extLst>
          </p:cNvPr>
          <p:cNvGrpSpPr/>
          <p:nvPr/>
        </p:nvGrpSpPr>
        <p:grpSpPr>
          <a:xfrm>
            <a:off x="235366" y="3941602"/>
            <a:ext cx="420468" cy="445537"/>
            <a:chOff x="9394010" y="6365223"/>
            <a:chExt cx="420468" cy="445537"/>
          </a:xfrm>
        </p:grpSpPr>
        <p:sp>
          <p:nvSpPr>
            <p:cNvPr id="339" name="Freeform: Shape 338">
              <a:extLst>
                <a:ext uri="{FF2B5EF4-FFF2-40B4-BE49-F238E27FC236}">
                  <a16:creationId xmlns:a16="http://schemas.microsoft.com/office/drawing/2014/main" id="{7428D4FD-9EF0-41C4-8835-E70981AC654A}"/>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0" name="TextBox 339">
              <a:extLst>
                <a:ext uri="{FF2B5EF4-FFF2-40B4-BE49-F238E27FC236}">
                  <a16:creationId xmlns:a16="http://schemas.microsoft.com/office/drawing/2014/main" id="{AFF9A459-5448-474A-8EA7-522E6F166C37}"/>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41" name="Group 340">
            <a:extLst>
              <a:ext uri="{FF2B5EF4-FFF2-40B4-BE49-F238E27FC236}">
                <a16:creationId xmlns:a16="http://schemas.microsoft.com/office/drawing/2014/main" id="{7651C71D-2E31-4ADF-8216-698BF95DA3FF}"/>
              </a:ext>
            </a:extLst>
          </p:cNvPr>
          <p:cNvGrpSpPr/>
          <p:nvPr/>
        </p:nvGrpSpPr>
        <p:grpSpPr>
          <a:xfrm>
            <a:off x="235366" y="3941602"/>
            <a:ext cx="420468" cy="445537"/>
            <a:chOff x="9394010" y="6365223"/>
            <a:chExt cx="420468" cy="445537"/>
          </a:xfrm>
        </p:grpSpPr>
        <p:sp>
          <p:nvSpPr>
            <p:cNvPr id="342" name="Freeform: Shape 341">
              <a:extLst>
                <a:ext uri="{FF2B5EF4-FFF2-40B4-BE49-F238E27FC236}">
                  <a16:creationId xmlns:a16="http://schemas.microsoft.com/office/drawing/2014/main" id="{2F5CE848-014F-4720-913E-CAFA767CC93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3" name="TextBox 342">
              <a:extLst>
                <a:ext uri="{FF2B5EF4-FFF2-40B4-BE49-F238E27FC236}">
                  <a16:creationId xmlns:a16="http://schemas.microsoft.com/office/drawing/2014/main" id="{6885F6C5-F445-485D-842D-9F1E56E38A7A}"/>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44" name="Group 343">
            <a:extLst>
              <a:ext uri="{FF2B5EF4-FFF2-40B4-BE49-F238E27FC236}">
                <a16:creationId xmlns:a16="http://schemas.microsoft.com/office/drawing/2014/main" id="{1AFA5E8E-2BDA-4357-BC29-50BB2EF182C6}"/>
              </a:ext>
            </a:extLst>
          </p:cNvPr>
          <p:cNvGrpSpPr/>
          <p:nvPr/>
        </p:nvGrpSpPr>
        <p:grpSpPr>
          <a:xfrm>
            <a:off x="235366" y="3941602"/>
            <a:ext cx="420468" cy="445537"/>
            <a:chOff x="9394010" y="6365223"/>
            <a:chExt cx="420468" cy="445537"/>
          </a:xfrm>
        </p:grpSpPr>
        <p:sp>
          <p:nvSpPr>
            <p:cNvPr id="345" name="Freeform: Shape 344">
              <a:extLst>
                <a:ext uri="{FF2B5EF4-FFF2-40B4-BE49-F238E27FC236}">
                  <a16:creationId xmlns:a16="http://schemas.microsoft.com/office/drawing/2014/main" id="{4553CDC4-D7FC-41B4-871E-8E4CD73CE230}"/>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6" name="TextBox 345">
              <a:extLst>
                <a:ext uri="{FF2B5EF4-FFF2-40B4-BE49-F238E27FC236}">
                  <a16:creationId xmlns:a16="http://schemas.microsoft.com/office/drawing/2014/main" id="{0CA10269-B3D2-48BA-8AC7-D3DC649D1CB2}"/>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47" name="Group 346">
            <a:extLst>
              <a:ext uri="{FF2B5EF4-FFF2-40B4-BE49-F238E27FC236}">
                <a16:creationId xmlns:a16="http://schemas.microsoft.com/office/drawing/2014/main" id="{E7B2F944-AFD5-467B-9DD5-08901A421018}"/>
              </a:ext>
            </a:extLst>
          </p:cNvPr>
          <p:cNvGrpSpPr/>
          <p:nvPr/>
        </p:nvGrpSpPr>
        <p:grpSpPr>
          <a:xfrm>
            <a:off x="235366" y="3941602"/>
            <a:ext cx="420468" cy="445537"/>
            <a:chOff x="9394010" y="6365223"/>
            <a:chExt cx="420468" cy="445537"/>
          </a:xfrm>
        </p:grpSpPr>
        <p:sp>
          <p:nvSpPr>
            <p:cNvPr id="348" name="Freeform: Shape 347">
              <a:extLst>
                <a:ext uri="{FF2B5EF4-FFF2-40B4-BE49-F238E27FC236}">
                  <a16:creationId xmlns:a16="http://schemas.microsoft.com/office/drawing/2014/main" id="{99E19D71-44DF-4549-B92A-26956F55A290}"/>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49" name="TextBox 348">
              <a:extLst>
                <a:ext uri="{FF2B5EF4-FFF2-40B4-BE49-F238E27FC236}">
                  <a16:creationId xmlns:a16="http://schemas.microsoft.com/office/drawing/2014/main" id="{D44F9B53-F24C-435B-A5A7-88FAA2ECDC48}"/>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50" name="Group 349">
            <a:extLst>
              <a:ext uri="{FF2B5EF4-FFF2-40B4-BE49-F238E27FC236}">
                <a16:creationId xmlns:a16="http://schemas.microsoft.com/office/drawing/2014/main" id="{AD05A949-4051-4F6B-BAD0-3CF2C8BAFB0D}"/>
              </a:ext>
            </a:extLst>
          </p:cNvPr>
          <p:cNvGrpSpPr/>
          <p:nvPr/>
        </p:nvGrpSpPr>
        <p:grpSpPr>
          <a:xfrm>
            <a:off x="235366" y="3941602"/>
            <a:ext cx="420468" cy="445537"/>
            <a:chOff x="9394010" y="6365223"/>
            <a:chExt cx="420468" cy="445537"/>
          </a:xfrm>
        </p:grpSpPr>
        <p:sp>
          <p:nvSpPr>
            <p:cNvPr id="351" name="Freeform: Shape 350">
              <a:extLst>
                <a:ext uri="{FF2B5EF4-FFF2-40B4-BE49-F238E27FC236}">
                  <a16:creationId xmlns:a16="http://schemas.microsoft.com/office/drawing/2014/main" id="{731A7236-E34D-4199-AE16-BB4463E90AE7}"/>
                </a:ext>
              </a:extLst>
            </p:cNvPr>
            <p:cNvSpPr/>
            <p:nvPr/>
          </p:nvSpPr>
          <p:spPr>
            <a:xfrm>
              <a:off x="9441024" y="6365223"/>
              <a:ext cx="329740" cy="445537"/>
            </a:xfrm>
            <a:custGeom>
              <a:avLst/>
              <a:gdLst/>
              <a:ahLst/>
              <a:cxnLst/>
              <a:rect l="0" t="0" r="0" b="0"/>
              <a:pathLst>
                <a:path w="329740" h="445537">
                  <a:moveTo>
                    <a:pt x="0" y="0"/>
                  </a:moveTo>
                  <a:lnTo>
                    <a:pt x="329739" y="0"/>
                  </a:lnTo>
                  <a:lnTo>
                    <a:pt x="329739" y="445536"/>
                  </a:lnTo>
                  <a:lnTo>
                    <a:pt x="0" y="445536"/>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2" name="TextBox 351">
              <a:extLst>
                <a:ext uri="{FF2B5EF4-FFF2-40B4-BE49-F238E27FC236}">
                  <a16:creationId xmlns:a16="http://schemas.microsoft.com/office/drawing/2014/main" id="{9B2F6687-8C65-49BE-93AE-839D7C97DB20}"/>
                </a:ext>
              </a:extLst>
            </p:cNvPr>
            <p:cNvSpPr txBox="1"/>
            <p:nvPr/>
          </p:nvSpPr>
          <p:spPr>
            <a:xfrm>
              <a:off x="9394010" y="6387500"/>
              <a:ext cx="42046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5</a:t>
              </a:r>
            </a:p>
          </p:txBody>
        </p:sp>
      </p:grpSp>
      <p:grpSp>
        <p:nvGrpSpPr>
          <p:cNvPr id="353" name="Group 352">
            <a:extLst>
              <a:ext uri="{FF2B5EF4-FFF2-40B4-BE49-F238E27FC236}">
                <a16:creationId xmlns:a16="http://schemas.microsoft.com/office/drawing/2014/main" id="{4C051FDC-F0F1-46C1-967F-DE3D0B104CD2}"/>
              </a:ext>
            </a:extLst>
          </p:cNvPr>
          <p:cNvGrpSpPr/>
          <p:nvPr/>
        </p:nvGrpSpPr>
        <p:grpSpPr>
          <a:xfrm>
            <a:off x="235366" y="4489801"/>
            <a:ext cx="427999" cy="426306"/>
            <a:chOff x="9394434" y="5848303"/>
            <a:chExt cx="427999" cy="426306"/>
          </a:xfrm>
        </p:grpSpPr>
        <p:sp>
          <p:nvSpPr>
            <p:cNvPr id="354" name="Freeform: Shape 353">
              <a:extLst>
                <a:ext uri="{FF2B5EF4-FFF2-40B4-BE49-F238E27FC236}">
                  <a16:creationId xmlns:a16="http://schemas.microsoft.com/office/drawing/2014/main" id="{265FC270-0975-41B2-ADAE-43141C152583}"/>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5" name="TextBox 354">
              <a:extLst>
                <a:ext uri="{FF2B5EF4-FFF2-40B4-BE49-F238E27FC236}">
                  <a16:creationId xmlns:a16="http://schemas.microsoft.com/office/drawing/2014/main" id="{E7962322-2830-490F-A26D-F759FCAEDF80}"/>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56" name="Group 355">
            <a:extLst>
              <a:ext uri="{FF2B5EF4-FFF2-40B4-BE49-F238E27FC236}">
                <a16:creationId xmlns:a16="http://schemas.microsoft.com/office/drawing/2014/main" id="{03CE74E3-01DC-487C-9B13-0B2BCC2D5687}"/>
              </a:ext>
            </a:extLst>
          </p:cNvPr>
          <p:cNvGrpSpPr/>
          <p:nvPr/>
        </p:nvGrpSpPr>
        <p:grpSpPr>
          <a:xfrm>
            <a:off x="235366" y="4489801"/>
            <a:ext cx="427999" cy="426306"/>
            <a:chOff x="9394434" y="5848303"/>
            <a:chExt cx="427999" cy="426306"/>
          </a:xfrm>
        </p:grpSpPr>
        <p:sp>
          <p:nvSpPr>
            <p:cNvPr id="357" name="Freeform: Shape 356">
              <a:extLst>
                <a:ext uri="{FF2B5EF4-FFF2-40B4-BE49-F238E27FC236}">
                  <a16:creationId xmlns:a16="http://schemas.microsoft.com/office/drawing/2014/main" id="{F261772E-FB41-4AC6-B144-D0A838B4A80A}"/>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58" name="TextBox 357">
              <a:extLst>
                <a:ext uri="{FF2B5EF4-FFF2-40B4-BE49-F238E27FC236}">
                  <a16:creationId xmlns:a16="http://schemas.microsoft.com/office/drawing/2014/main" id="{704601E5-C784-4EC9-A27F-B26CD78F0FC5}"/>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59" name="Group 358">
            <a:extLst>
              <a:ext uri="{FF2B5EF4-FFF2-40B4-BE49-F238E27FC236}">
                <a16:creationId xmlns:a16="http://schemas.microsoft.com/office/drawing/2014/main" id="{54C8BCD0-85BF-4245-8D7A-F9BBEE15F15A}"/>
              </a:ext>
            </a:extLst>
          </p:cNvPr>
          <p:cNvGrpSpPr/>
          <p:nvPr/>
        </p:nvGrpSpPr>
        <p:grpSpPr>
          <a:xfrm>
            <a:off x="235366" y="4489801"/>
            <a:ext cx="427999" cy="426306"/>
            <a:chOff x="9394434" y="5848303"/>
            <a:chExt cx="427999" cy="426306"/>
          </a:xfrm>
        </p:grpSpPr>
        <p:sp>
          <p:nvSpPr>
            <p:cNvPr id="360" name="Freeform: Shape 359">
              <a:extLst>
                <a:ext uri="{FF2B5EF4-FFF2-40B4-BE49-F238E27FC236}">
                  <a16:creationId xmlns:a16="http://schemas.microsoft.com/office/drawing/2014/main" id="{39FF50CE-B345-4A0C-A941-20A17123C088}"/>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61" name="TextBox 360">
              <a:extLst>
                <a:ext uri="{FF2B5EF4-FFF2-40B4-BE49-F238E27FC236}">
                  <a16:creationId xmlns:a16="http://schemas.microsoft.com/office/drawing/2014/main" id="{DEB007EF-5634-415F-B873-059F990DEA0F}"/>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62" name="Group 361">
            <a:extLst>
              <a:ext uri="{FF2B5EF4-FFF2-40B4-BE49-F238E27FC236}">
                <a16:creationId xmlns:a16="http://schemas.microsoft.com/office/drawing/2014/main" id="{39DFFD17-9B54-4863-9CDB-267F55DE3331}"/>
              </a:ext>
            </a:extLst>
          </p:cNvPr>
          <p:cNvGrpSpPr/>
          <p:nvPr/>
        </p:nvGrpSpPr>
        <p:grpSpPr>
          <a:xfrm>
            <a:off x="235366" y="4489801"/>
            <a:ext cx="427999" cy="426306"/>
            <a:chOff x="9394434" y="5848303"/>
            <a:chExt cx="427999" cy="426306"/>
          </a:xfrm>
        </p:grpSpPr>
        <p:sp>
          <p:nvSpPr>
            <p:cNvPr id="363" name="Freeform: Shape 362">
              <a:extLst>
                <a:ext uri="{FF2B5EF4-FFF2-40B4-BE49-F238E27FC236}">
                  <a16:creationId xmlns:a16="http://schemas.microsoft.com/office/drawing/2014/main" id="{5C7D0EE5-27B3-44A5-A5E6-1F2181251310}"/>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64" name="TextBox 363">
              <a:extLst>
                <a:ext uri="{FF2B5EF4-FFF2-40B4-BE49-F238E27FC236}">
                  <a16:creationId xmlns:a16="http://schemas.microsoft.com/office/drawing/2014/main" id="{6BA7A8AA-ABCB-438F-A709-368B536C4284}"/>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65" name="Group 364">
            <a:extLst>
              <a:ext uri="{FF2B5EF4-FFF2-40B4-BE49-F238E27FC236}">
                <a16:creationId xmlns:a16="http://schemas.microsoft.com/office/drawing/2014/main" id="{B20E9E6E-1CEB-4BF5-9C41-A2AA16ABA391}"/>
              </a:ext>
            </a:extLst>
          </p:cNvPr>
          <p:cNvGrpSpPr/>
          <p:nvPr/>
        </p:nvGrpSpPr>
        <p:grpSpPr>
          <a:xfrm>
            <a:off x="235366" y="4489801"/>
            <a:ext cx="427999" cy="426306"/>
            <a:chOff x="9394434" y="5848303"/>
            <a:chExt cx="427999" cy="426306"/>
          </a:xfrm>
        </p:grpSpPr>
        <p:sp>
          <p:nvSpPr>
            <p:cNvPr id="366" name="Freeform: Shape 365">
              <a:extLst>
                <a:ext uri="{FF2B5EF4-FFF2-40B4-BE49-F238E27FC236}">
                  <a16:creationId xmlns:a16="http://schemas.microsoft.com/office/drawing/2014/main" id="{8606899E-EBAB-43A1-9CFD-58C01E17CEE1}"/>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67" name="TextBox 366">
              <a:extLst>
                <a:ext uri="{FF2B5EF4-FFF2-40B4-BE49-F238E27FC236}">
                  <a16:creationId xmlns:a16="http://schemas.microsoft.com/office/drawing/2014/main" id="{7AD7DB68-AB83-4FFE-8AD2-B89D5C61BF8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68" name="Group 367">
            <a:extLst>
              <a:ext uri="{FF2B5EF4-FFF2-40B4-BE49-F238E27FC236}">
                <a16:creationId xmlns:a16="http://schemas.microsoft.com/office/drawing/2014/main" id="{C4CD7C38-73C9-41C6-9AE8-732213CE143D}"/>
              </a:ext>
            </a:extLst>
          </p:cNvPr>
          <p:cNvGrpSpPr/>
          <p:nvPr/>
        </p:nvGrpSpPr>
        <p:grpSpPr>
          <a:xfrm>
            <a:off x="235366" y="4489801"/>
            <a:ext cx="427999" cy="426306"/>
            <a:chOff x="9394434" y="5848303"/>
            <a:chExt cx="427999" cy="426306"/>
          </a:xfrm>
        </p:grpSpPr>
        <p:sp>
          <p:nvSpPr>
            <p:cNvPr id="369" name="Freeform: Shape 368">
              <a:extLst>
                <a:ext uri="{FF2B5EF4-FFF2-40B4-BE49-F238E27FC236}">
                  <a16:creationId xmlns:a16="http://schemas.microsoft.com/office/drawing/2014/main" id="{ABDB54E8-14BE-4CC3-A791-7F0665893C10}"/>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0" name="TextBox 369">
              <a:extLst>
                <a:ext uri="{FF2B5EF4-FFF2-40B4-BE49-F238E27FC236}">
                  <a16:creationId xmlns:a16="http://schemas.microsoft.com/office/drawing/2014/main" id="{8B610835-251C-467A-9101-99FB71FB6006}"/>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71" name="Group 370">
            <a:extLst>
              <a:ext uri="{FF2B5EF4-FFF2-40B4-BE49-F238E27FC236}">
                <a16:creationId xmlns:a16="http://schemas.microsoft.com/office/drawing/2014/main" id="{78FFA7FB-40E2-47B7-9C78-E1FA5191172D}"/>
              </a:ext>
            </a:extLst>
          </p:cNvPr>
          <p:cNvGrpSpPr/>
          <p:nvPr/>
        </p:nvGrpSpPr>
        <p:grpSpPr>
          <a:xfrm>
            <a:off x="235366" y="4489801"/>
            <a:ext cx="427999" cy="426306"/>
            <a:chOff x="9394434" y="5848303"/>
            <a:chExt cx="427999" cy="426306"/>
          </a:xfrm>
        </p:grpSpPr>
        <p:sp>
          <p:nvSpPr>
            <p:cNvPr id="372" name="Freeform: Shape 371">
              <a:extLst>
                <a:ext uri="{FF2B5EF4-FFF2-40B4-BE49-F238E27FC236}">
                  <a16:creationId xmlns:a16="http://schemas.microsoft.com/office/drawing/2014/main" id="{9B4C23BF-C76A-4206-802D-8433F74CFAE5}"/>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3" name="TextBox 372">
              <a:extLst>
                <a:ext uri="{FF2B5EF4-FFF2-40B4-BE49-F238E27FC236}">
                  <a16:creationId xmlns:a16="http://schemas.microsoft.com/office/drawing/2014/main" id="{E3A7B38D-86C1-41F7-8330-C419E50CB4C1}"/>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74" name="Group 373">
            <a:extLst>
              <a:ext uri="{FF2B5EF4-FFF2-40B4-BE49-F238E27FC236}">
                <a16:creationId xmlns:a16="http://schemas.microsoft.com/office/drawing/2014/main" id="{347035B5-D6E2-40D2-BD2A-8131BF67C586}"/>
              </a:ext>
            </a:extLst>
          </p:cNvPr>
          <p:cNvGrpSpPr/>
          <p:nvPr/>
        </p:nvGrpSpPr>
        <p:grpSpPr>
          <a:xfrm>
            <a:off x="235366" y="4489801"/>
            <a:ext cx="427999" cy="426306"/>
            <a:chOff x="9394434" y="5848303"/>
            <a:chExt cx="427999" cy="426306"/>
          </a:xfrm>
        </p:grpSpPr>
        <p:sp>
          <p:nvSpPr>
            <p:cNvPr id="375" name="Freeform: Shape 374">
              <a:extLst>
                <a:ext uri="{FF2B5EF4-FFF2-40B4-BE49-F238E27FC236}">
                  <a16:creationId xmlns:a16="http://schemas.microsoft.com/office/drawing/2014/main" id="{B3BEAFDF-376E-49B0-95A3-3E9C2415BE06}"/>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6" name="TextBox 375">
              <a:extLst>
                <a:ext uri="{FF2B5EF4-FFF2-40B4-BE49-F238E27FC236}">
                  <a16:creationId xmlns:a16="http://schemas.microsoft.com/office/drawing/2014/main" id="{E04C18B9-9789-4E5D-A46C-2BCBC622E797}"/>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77" name="Group 376">
            <a:extLst>
              <a:ext uri="{FF2B5EF4-FFF2-40B4-BE49-F238E27FC236}">
                <a16:creationId xmlns:a16="http://schemas.microsoft.com/office/drawing/2014/main" id="{07E7F51E-39EA-4263-AEE7-28AAE38DC81A}"/>
              </a:ext>
            </a:extLst>
          </p:cNvPr>
          <p:cNvGrpSpPr/>
          <p:nvPr/>
        </p:nvGrpSpPr>
        <p:grpSpPr>
          <a:xfrm>
            <a:off x="235366" y="4489801"/>
            <a:ext cx="427999" cy="426306"/>
            <a:chOff x="9394434" y="5848303"/>
            <a:chExt cx="427999" cy="426306"/>
          </a:xfrm>
        </p:grpSpPr>
        <p:sp>
          <p:nvSpPr>
            <p:cNvPr id="378" name="Freeform: Shape 377">
              <a:extLst>
                <a:ext uri="{FF2B5EF4-FFF2-40B4-BE49-F238E27FC236}">
                  <a16:creationId xmlns:a16="http://schemas.microsoft.com/office/drawing/2014/main" id="{9F0E4CF4-C595-4D39-948A-BB3991323D3F}"/>
                </a:ext>
              </a:extLst>
            </p:cNvPr>
            <p:cNvSpPr/>
            <p:nvPr/>
          </p:nvSpPr>
          <p:spPr>
            <a:xfrm>
              <a:off x="9441024" y="5848303"/>
              <a:ext cx="338202" cy="426306"/>
            </a:xfrm>
            <a:custGeom>
              <a:avLst/>
              <a:gdLst/>
              <a:ahLst/>
              <a:cxnLst/>
              <a:rect l="0" t="0" r="0" b="0"/>
              <a:pathLst>
                <a:path w="338202" h="426306">
                  <a:moveTo>
                    <a:pt x="0" y="0"/>
                  </a:moveTo>
                  <a:lnTo>
                    <a:pt x="338201" y="0"/>
                  </a:lnTo>
                  <a:lnTo>
                    <a:pt x="338201" y="426305"/>
                  </a:lnTo>
                  <a:lnTo>
                    <a:pt x="0" y="42630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79" name="TextBox 378">
              <a:extLst>
                <a:ext uri="{FF2B5EF4-FFF2-40B4-BE49-F238E27FC236}">
                  <a16:creationId xmlns:a16="http://schemas.microsoft.com/office/drawing/2014/main" id="{7385E00B-CEA4-4255-83E8-FEC9452E96AD}"/>
                </a:ext>
              </a:extLst>
            </p:cNvPr>
            <p:cNvSpPr txBox="1"/>
            <p:nvPr/>
          </p:nvSpPr>
          <p:spPr>
            <a:xfrm>
              <a:off x="9394434" y="5869618"/>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6</a:t>
              </a:r>
            </a:p>
          </p:txBody>
        </p:sp>
      </p:grpSp>
      <p:grpSp>
        <p:nvGrpSpPr>
          <p:cNvPr id="380" name="Group 379">
            <a:extLst>
              <a:ext uri="{FF2B5EF4-FFF2-40B4-BE49-F238E27FC236}">
                <a16:creationId xmlns:a16="http://schemas.microsoft.com/office/drawing/2014/main" id="{71CAC40A-9FED-42B5-85E7-0242426BB073}"/>
              </a:ext>
            </a:extLst>
          </p:cNvPr>
          <p:cNvGrpSpPr/>
          <p:nvPr/>
        </p:nvGrpSpPr>
        <p:grpSpPr>
          <a:xfrm>
            <a:off x="227969" y="5019569"/>
            <a:ext cx="441002" cy="450148"/>
            <a:chOff x="8518241" y="5322151"/>
            <a:chExt cx="441002" cy="450148"/>
          </a:xfrm>
        </p:grpSpPr>
        <p:sp>
          <p:nvSpPr>
            <p:cNvPr id="381" name="Freeform: Shape 380">
              <a:extLst>
                <a:ext uri="{FF2B5EF4-FFF2-40B4-BE49-F238E27FC236}">
                  <a16:creationId xmlns:a16="http://schemas.microsoft.com/office/drawing/2014/main" id="{B9384CE0-3CF0-4681-AF3C-44D7FE0EE102}"/>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2" name="TextBox 381">
              <a:extLst>
                <a:ext uri="{FF2B5EF4-FFF2-40B4-BE49-F238E27FC236}">
                  <a16:creationId xmlns:a16="http://schemas.microsoft.com/office/drawing/2014/main" id="{DDE11FE3-E9FE-4E26-8243-E52F50939671}"/>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83" name="Group 382">
            <a:extLst>
              <a:ext uri="{FF2B5EF4-FFF2-40B4-BE49-F238E27FC236}">
                <a16:creationId xmlns:a16="http://schemas.microsoft.com/office/drawing/2014/main" id="{CFC431A8-4988-4149-9577-BC7F94E33C85}"/>
              </a:ext>
            </a:extLst>
          </p:cNvPr>
          <p:cNvGrpSpPr/>
          <p:nvPr/>
        </p:nvGrpSpPr>
        <p:grpSpPr>
          <a:xfrm>
            <a:off x="227969" y="5019569"/>
            <a:ext cx="441002" cy="450148"/>
            <a:chOff x="8518241" y="5322151"/>
            <a:chExt cx="441002" cy="450148"/>
          </a:xfrm>
        </p:grpSpPr>
        <p:sp>
          <p:nvSpPr>
            <p:cNvPr id="384" name="Freeform: Shape 383">
              <a:extLst>
                <a:ext uri="{FF2B5EF4-FFF2-40B4-BE49-F238E27FC236}">
                  <a16:creationId xmlns:a16="http://schemas.microsoft.com/office/drawing/2014/main" id="{AE77C08C-DF47-4366-B06C-A1AAB7F03F7E}"/>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5" name="TextBox 384">
              <a:extLst>
                <a:ext uri="{FF2B5EF4-FFF2-40B4-BE49-F238E27FC236}">
                  <a16:creationId xmlns:a16="http://schemas.microsoft.com/office/drawing/2014/main" id="{36D73F68-9067-4555-BC7E-1FA3208D436A}"/>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86" name="Group 385">
            <a:extLst>
              <a:ext uri="{FF2B5EF4-FFF2-40B4-BE49-F238E27FC236}">
                <a16:creationId xmlns:a16="http://schemas.microsoft.com/office/drawing/2014/main" id="{CDA63BA5-AA42-4CB1-B395-F5146B9876A5}"/>
              </a:ext>
            </a:extLst>
          </p:cNvPr>
          <p:cNvGrpSpPr/>
          <p:nvPr/>
        </p:nvGrpSpPr>
        <p:grpSpPr>
          <a:xfrm>
            <a:off x="227969" y="5019569"/>
            <a:ext cx="441002" cy="450148"/>
            <a:chOff x="8518241" y="5322151"/>
            <a:chExt cx="441002" cy="450148"/>
          </a:xfrm>
        </p:grpSpPr>
        <p:sp>
          <p:nvSpPr>
            <p:cNvPr id="387" name="Freeform: Shape 386">
              <a:extLst>
                <a:ext uri="{FF2B5EF4-FFF2-40B4-BE49-F238E27FC236}">
                  <a16:creationId xmlns:a16="http://schemas.microsoft.com/office/drawing/2014/main" id="{0E485CA1-A805-4CE2-87FB-D61EE9A0A948}"/>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88" name="TextBox 387">
              <a:extLst>
                <a:ext uri="{FF2B5EF4-FFF2-40B4-BE49-F238E27FC236}">
                  <a16:creationId xmlns:a16="http://schemas.microsoft.com/office/drawing/2014/main" id="{E1C19C85-97EE-42CC-9AF3-BD802B7A7848}"/>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89" name="Group 388">
            <a:extLst>
              <a:ext uri="{FF2B5EF4-FFF2-40B4-BE49-F238E27FC236}">
                <a16:creationId xmlns:a16="http://schemas.microsoft.com/office/drawing/2014/main" id="{2AE1918D-3968-4284-8E1C-D70DF27B426E}"/>
              </a:ext>
            </a:extLst>
          </p:cNvPr>
          <p:cNvGrpSpPr/>
          <p:nvPr/>
        </p:nvGrpSpPr>
        <p:grpSpPr>
          <a:xfrm>
            <a:off x="227969" y="5019569"/>
            <a:ext cx="441002" cy="450148"/>
            <a:chOff x="8518241" y="5322151"/>
            <a:chExt cx="441002" cy="450148"/>
          </a:xfrm>
        </p:grpSpPr>
        <p:sp>
          <p:nvSpPr>
            <p:cNvPr id="390" name="Freeform: Shape 389">
              <a:extLst>
                <a:ext uri="{FF2B5EF4-FFF2-40B4-BE49-F238E27FC236}">
                  <a16:creationId xmlns:a16="http://schemas.microsoft.com/office/drawing/2014/main" id="{2E0963E1-BEC7-40A9-86E9-39AD36233218}"/>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91" name="TextBox 390">
              <a:extLst>
                <a:ext uri="{FF2B5EF4-FFF2-40B4-BE49-F238E27FC236}">
                  <a16:creationId xmlns:a16="http://schemas.microsoft.com/office/drawing/2014/main" id="{DD1C84B4-059A-49A5-9C06-99393E7F16E1}"/>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92" name="Group 391">
            <a:extLst>
              <a:ext uri="{FF2B5EF4-FFF2-40B4-BE49-F238E27FC236}">
                <a16:creationId xmlns:a16="http://schemas.microsoft.com/office/drawing/2014/main" id="{89C9EE4C-9177-4574-87AB-B376D2F10450}"/>
              </a:ext>
            </a:extLst>
          </p:cNvPr>
          <p:cNvGrpSpPr/>
          <p:nvPr/>
        </p:nvGrpSpPr>
        <p:grpSpPr>
          <a:xfrm>
            <a:off x="227969" y="5019569"/>
            <a:ext cx="441002" cy="450148"/>
            <a:chOff x="8518241" y="5322151"/>
            <a:chExt cx="441002" cy="450148"/>
          </a:xfrm>
        </p:grpSpPr>
        <p:sp>
          <p:nvSpPr>
            <p:cNvPr id="393" name="Freeform: Shape 392">
              <a:extLst>
                <a:ext uri="{FF2B5EF4-FFF2-40B4-BE49-F238E27FC236}">
                  <a16:creationId xmlns:a16="http://schemas.microsoft.com/office/drawing/2014/main" id="{FAB59B62-0DDF-46C6-AAC1-5298F2633371}"/>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94" name="TextBox 393">
              <a:extLst>
                <a:ext uri="{FF2B5EF4-FFF2-40B4-BE49-F238E27FC236}">
                  <a16:creationId xmlns:a16="http://schemas.microsoft.com/office/drawing/2014/main" id="{193419B0-8EF3-42BB-9FAD-8DBC2E06D579}"/>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95" name="Group 394">
            <a:extLst>
              <a:ext uri="{FF2B5EF4-FFF2-40B4-BE49-F238E27FC236}">
                <a16:creationId xmlns:a16="http://schemas.microsoft.com/office/drawing/2014/main" id="{2DF3E9FF-D3DE-42E1-AD34-3146BE0D88AF}"/>
              </a:ext>
            </a:extLst>
          </p:cNvPr>
          <p:cNvGrpSpPr/>
          <p:nvPr/>
        </p:nvGrpSpPr>
        <p:grpSpPr>
          <a:xfrm>
            <a:off x="227969" y="5019569"/>
            <a:ext cx="441002" cy="450148"/>
            <a:chOff x="8518241" y="5322151"/>
            <a:chExt cx="441002" cy="450148"/>
          </a:xfrm>
        </p:grpSpPr>
        <p:sp>
          <p:nvSpPr>
            <p:cNvPr id="396" name="Freeform: Shape 395">
              <a:extLst>
                <a:ext uri="{FF2B5EF4-FFF2-40B4-BE49-F238E27FC236}">
                  <a16:creationId xmlns:a16="http://schemas.microsoft.com/office/drawing/2014/main" id="{388AD2A0-5396-4A9F-B39F-EC7B9A5E9CB3}"/>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397" name="TextBox 396">
              <a:extLst>
                <a:ext uri="{FF2B5EF4-FFF2-40B4-BE49-F238E27FC236}">
                  <a16:creationId xmlns:a16="http://schemas.microsoft.com/office/drawing/2014/main" id="{B09609DF-3DAA-485E-8643-EF17174376FB}"/>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398" name="Group 397">
            <a:extLst>
              <a:ext uri="{FF2B5EF4-FFF2-40B4-BE49-F238E27FC236}">
                <a16:creationId xmlns:a16="http://schemas.microsoft.com/office/drawing/2014/main" id="{4AA3027D-BF87-4825-BD86-5EAABAA921C4}"/>
              </a:ext>
            </a:extLst>
          </p:cNvPr>
          <p:cNvGrpSpPr/>
          <p:nvPr/>
        </p:nvGrpSpPr>
        <p:grpSpPr>
          <a:xfrm>
            <a:off x="227969" y="5019569"/>
            <a:ext cx="441002" cy="450148"/>
            <a:chOff x="8518241" y="5322151"/>
            <a:chExt cx="441002" cy="450148"/>
          </a:xfrm>
        </p:grpSpPr>
        <p:sp>
          <p:nvSpPr>
            <p:cNvPr id="399" name="Freeform: Shape 398">
              <a:extLst>
                <a:ext uri="{FF2B5EF4-FFF2-40B4-BE49-F238E27FC236}">
                  <a16:creationId xmlns:a16="http://schemas.microsoft.com/office/drawing/2014/main" id="{F086D11F-518E-41B9-BD1D-9F58687DEC71}"/>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0" name="TextBox 399">
              <a:extLst>
                <a:ext uri="{FF2B5EF4-FFF2-40B4-BE49-F238E27FC236}">
                  <a16:creationId xmlns:a16="http://schemas.microsoft.com/office/drawing/2014/main" id="{CCD75E42-625E-4EEA-8310-AD9CFC1B40A0}"/>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01" name="Group 400">
            <a:extLst>
              <a:ext uri="{FF2B5EF4-FFF2-40B4-BE49-F238E27FC236}">
                <a16:creationId xmlns:a16="http://schemas.microsoft.com/office/drawing/2014/main" id="{9A7F9BF6-FC8B-4F4A-AD5A-87638409D19D}"/>
              </a:ext>
            </a:extLst>
          </p:cNvPr>
          <p:cNvGrpSpPr/>
          <p:nvPr/>
        </p:nvGrpSpPr>
        <p:grpSpPr>
          <a:xfrm>
            <a:off x="227969" y="5019569"/>
            <a:ext cx="441002" cy="450148"/>
            <a:chOff x="8518241" y="5322151"/>
            <a:chExt cx="441002" cy="450148"/>
          </a:xfrm>
        </p:grpSpPr>
        <p:sp>
          <p:nvSpPr>
            <p:cNvPr id="402" name="Freeform: Shape 401">
              <a:extLst>
                <a:ext uri="{FF2B5EF4-FFF2-40B4-BE49-F238E27FC236}">
                  <a16:creationId xmlns:a16="http://schemas.microsoft.com/office/drawing/2014/main" id="{0FED3048-C4FF-4BC5-B316-01EFC4C06ED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3" name="TextBox 402">
              <a:extLst>
                <a:ext uri="{FF2B5EF4-FFF2-40B4-BE49-F238E27FC236}">
                  <a16:creationId xmlns:a16="http://schemas.microsoft.com/office/drawing/2014/main" id="{7580E989-3C04-431A-B8A2-01FD94F52AA6}"/>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04" name="Group 403">
            <a:extLst>
              <a:ext uri="{FF2B5EF4-FFF2-40B4-BE49-F238E27FC236}">
                <a16:creationId xmlns:a16="http://schemas.microsoft.com/office/drawing/2014/main" id="{62540246-9BF6-4387-832A-9D1BA3503DF8}"/>
              </a:ext>
            </a:extLst>
          </p:cNvPr>
          <p:cNvGrpSpPr/>
          <p:nvPr/>
        </p:nvGrpSpPr>
        <p:grpSpPr>
          <a:xfrm>
            <a:off x="227969" y="5019569"/>
            <a:ext cx="441002" cy="450148"/>
            <a:chOff x="8518241" y="5322151"/>
            <a:chExt cx="441002" cy="450148"/>
          </a:xfrm>
        </p:grpSpPr>
        <p:sp>
          <p:nvSpPr>
            <p:cNvPr id="405" name="Freeform: Shape 404">
              <a:extLst>
                <a:ext uri="{FF2B5EF4-FFF2-40B4-BE49-F238E27FC236}">
                  <a16:creationId xmlns:a16="http://schemas.microsoft.com/office/drawing/2014/main" id="{F9CAAEEF-9378-43A1-8E51-14144BE8ABD4}"/>
                </a:ext>
              </a:extLst>
            </p:cNvPr>
            <p:cNvSpPr/>
            <p:nvPr/>
          </p:nvSpPr>
          <p:spPr>
            <a:xfrm>
              <a:off x="8564101" y="5322151"/>
              <a:ext cx="352812" cy="450148"/>
            </a:xfrm>
            <a:custGeom>
              <a:avLst/>
              <a:gdLst/>
              <a:ahLst/>
              <a:cxnLst/>
              <a:rect l="0" t="0" r="0" b="0"/>
              <a:pathLst>
                <a:path w="352812" h="450148">
                  <a:moveTo>
                    <a:pt x="0" y="0"/>
                  </a:moveTo>
                  <a:lnTo>
                    <a:pt x="352811" y="0"/>
                  </a:lnTo>
                  <a:lnTo>
                    <a:pt x="352811" y="450147"/>
                  </a:lnTo>
                  <a:lnTo>
                    <a:pt x="0" y="450147"/>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6" name="TextBox 405">
              <a:extLst>
                <a:ext uri="{FF2B5EF4-FFF2-40B4-BE49-F238E27FC236}">
                  <a16:creationId xmlns:a16="http://schemas.microsoft.com/office/drawing/2014/main" id="{5D11E085-5692-444D-B90F-55BCA2BB5A94}"/>
                </a:ext>
              </a:extLst>
            </p:cNvPr>
            <p:cNvSpPr txBox="1"/>
            <p:nvPr/>
          </p:nvSpPr>
          <p:spPr>
            <a:xfrm>
              <a:off x="8518241" y="5344658"/>
              <a:ext cx="441002"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7</a:t>
              </a:r>
            </a:p>
          </p:txBody>
        </p:sp>
      </p:grpSp>
      <p:grpSp>
        <p:nvGrpSpPr>
          <p:cNvPr id="407" name="Group 406">
            <a:extLst>
              <a:ext uri="{FF2B5EF4-FFF2-40B4-BE49-F238E27FC236}">
                <a16:creationId xmlns:a16="http://schemas.microsoft.com/office/drawing/2014/main" id="{CEA167BE-341F-443A-8DEE-8B639A5FB79B}"/>
              </a:ext>
            </a:extLst>
          </p:cNvPr>
          <p:cNvGrpSpPr/>
          <p:nvPr/>
        </p:nvGrpSpPr>
        <p:grpSpPr>
          <a:xfrm>
            <a:off x="228666" y="5571947"/>
            <a:ext cx="444428" cy="444766"/>
            <a:chOff x="8961511" y="5322151"/>
            <a:chExt cx="444428" cy="444766"/>
          </a:xfrm>
        </p:grpSpPr>
        <p:sp>
          <p:nvSpPr>
            <p:cNvPr id="408" name="Freeform: Shape 407">
              <a:extLst>
                <a:ext uri="{FF2B5EF4-FFF2-40B4-BE49-F238E27FC236}">
                  <a16:creationId xmlns:a16="http://schemas.microsoft.com/office/drawing/2014/main" id="{D967BE86-8D3F-42AA-8CCC-58D05EE0D17D}"/>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09" name="TextBox 408">
              <a:extLst>
                <a:ext uri="{FF2B5EF4-FFF2-40B4-BE49-F238E27FC236}">
                  <a16:creationId xmlns:a16="http://schemas.microsoft.com/office/drawing/2014/main" id="{8EA438D9-4889-43FA-A595-6BA562E6A76D}"/>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10" name="Group 409">
            <a:extLst>
              <a:ext uri="{FF2B5EF4-FFF2-40B4-BE49-F238E27FC236}">
                <a16:creationId xmlns:a16="http://schemas.microsoft.com/office/drawing/2014/main" id="{88C9F270-0B07-4704-90C7-F10B345AEE04}"/>
              </a:ext>
            </a:extLst>
          </p:cNvPr>
          <p:cNvGrpSpPr/>
          <p:nvPr/>
        </p:nvGrpSpPr>
        <p:grpSpPr>
          <a:xfrm>
            <a:off x="228666" y="5571947"/>
            <a:ext cx="444428" cy="444766"/>
            <a:chOff x="8961511" y="5322151"/>
            <a:chExt cx="444428" cy="444766"/>
          </a:xfrm>
        </p:grpSpPr>
        <p:sp>
          <p:nvSpPr>
            <p:cNvPr id="411" name="Freeform: Shape 410">
              <a:extLst>
                <a:ext uri="{FF2B5EF4-FFF2-40B4-BE49-F238E27FC236}">
                  <a16:creationId xmlns:a16="http://schemas.microsoft.com/office/drawing/2014/main" id="{FAEF6F80-810F-45A4-8AD1-31C6201FBB28}"/>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2" name="TextBox 411">
              <a:extLst>
                <a:ext uri="{FF2B5EF4-FFF2-40B4-BE49-F238E27FC236}">
                  <a16:creationId xmlns:a16="http://schemas.microsoft.com/office/drawing/2014/main" id="{E0654983-51E4-4C67-9FB5-DD6ABB76CD81}"/>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13" name="Group 412">
            <a:extLst>
              <a:ext uri="{FF2B5EF4-FFF2-40B4-BE49-F238E27FC236}">
                <a16:creationId xmlns:a16="http://schemas.microsoft.com/office/drawing/2014/main" id="{BEDCF82F-938A-41FD-9C16-D220110C9617}"/>
              </a:ext>
            </a:extLst>
          </p:cNvPr>
          <p:cNvGrpSpPr/>
          <p:nvPr/>
        </p:nvGrpSpPr>
        <p:grpSpPr>
          <a:xfrm>
            <a:off x="228666" y="5571947"/>
            <a:ext cx="444428" cy="444766"/>
            <a:chOff x="8961511" y="5322151"/>
            <a:chExt cx="444428" cy="444766"/>
          </a:xfrm>
        </p:grpSpPr>
        <p:sp>
          <p:nvSpPr>
            <p:cNvPr id="414" name="Freeform: Shape 413">
              <a:extLst>
                <a:ext uri="{FF2B5EF4-FFF2-40B4-BE49-F238E27FC236}">
                  <a16:creationId xmlns:a16="http://schemas.microsoft.com/office/drawing/2014/main" id="{972B29A0-7B19-492E-B0C4-2F2BA2A60EB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5" name="TextBox 414">
              <a:extLst>
                <a:ext uri="{FF2B5EF4-FFF2-40B4-BE49-F238E27FC236}">
                  <a16:creationId xmlns:a16="http://schemas.microsoft.com/office/drawing/2014/main" id="{782AE461-547F-46FD-950F-6C6E93CBE661}"/>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16" name="Group 415">
            <a:extLst>
              <a:ext uri="{FF2B5EF4-FFF2-40B4-BE49-F238E27FC236}">
                <a16:creationId xmlns:a16="http://schemas.microsoft.com/office/drawing/2014/main" id="{46EB28EC-620D-4816-BBA4-A2F5621EBFE1}"/>
              </a:ext>
            </a:extLst>
          </p:cNvPr>
          <p:cNvGrpSpPr/>
          <p:nvPr/>
        </p:nvGrpSpPr>
        <p:grpSpPr>
          <a:xfrm>
            <a:off x="228666" y="5571947"/>
            <a:ext cx="444428" cy="444766"/>
            <a:chOff x="8961511" y="5322151"/>
            <a:chExt cx="444428" cy="444766"/>
          </a:xfrm>
        </p:grpSpPr>
        <p:sp>
          <p:nvSpPr>
            <p:cNvPr id="417" name="Freeform: Shape 416">
              <a:extLst>
                <a:ext uri="{FF2B5EF4-FFF2-40B4-BE49-F238E27FC236}">
                  <a16:creationId xmlns:a16="http://schemas.microsoft.com/office/drawing/2014/main" id="{0FD852FE-50D8-457D-98FD-8CF67EEF4DA7}"/>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18" name="TextBox 417">
              <a:extLst>
                <a:ext uri="{FF2B5EF4-FFF2-40B4-BE49-F238E27FC236}">
                  <a16:creationId xmlns:a16="http://schemas.microsoft.com/office/drawing/2014/main" id="{81B68C0F-735E-4432-825F-BD67B0ADFDDC}"/>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19" name="Group 418">
            <a:extLst>
              <a:ext uri="{FF2B5EF4-FFF2-40B4-BE49-F238E27FC236}">
                <a16:creationId xmlns:a16="http://schemas.microsoft.com/office/drawing/2014/main" id="{9AEA4264-64E1-43C6-B2E3-4E22F46F6137}"/>
              </a:ext>
            </a:extLst>
          </p:cNvPr>
          <p:cNvGrpSpPr/>
          <p:nvPr/>
        </p:nvGrpSpPr>
        <p:grpSpPr>
          <a:xfrm>
            <a:off x="228666" y="5571947"/>
            <a:ext cx="444428" cy="444766"/>
            <a:chOff x="8961511" y="5322151"/>
            <a:chExt cx="444428" cy="444766"/>
          </a:xfrm>
        </p:grpSpPr>
        <p:sp>
          <p:nvSpPr>
            <p:cNvPr id="420" name="Freeform: Shape 419">
              <a:extLst>
                <a:ext uri="{FF2B5EF4-FFF2-40B4-BE49-F238E27FC236}">
                  <a16:creationId xmlns:a16="http://schemas.microsoft.com/office/drawing/2014/main" id="{EFF0F32D-A68F-4B1D-AC8B-4844FDA45C9E}"/>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21" name="TextBox 420">
              <a:extLst>
                <a:ext uri="{FF2B5EF4-FFF2-40B4-BE49-F238E27FC236}">
                  <a16:creationId xmlns:a16="http://schemas.microsoft.com/office/drawing/2014/main" id="{016D04A8-E8FC-48AC-A24B-FCE0D6B21B23}"/>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22" name="Group 421">
            <a:extLst>
              <a:ext uri="{FF2B5EF4-FFF2-40B4-BE49-F238E27FC236}">
                <a16:creationId xmlns:a16="http://schemas.microsoft.com/office/drawing/2014/main" id="{546B9BA7-1A67-4CDC-BA1B-453FFC6ABB47}"/>
              </a:ext>
            </a:extLst>
          </p:cNvPr>
          <p:cNvGrpSpPr/>
          <p:nvPr/>
        </p:nvGrpSpPr>
        <p:grpSpPr>
          <a:xfrm>
            <a:off x="228666" y="5571947"/>
            <a:ext cx="444428" cy="444766"/>
            <a:chOff x="8961511" y="5322151"/>
            <a:chExt cx="444428" cy="444766"/>
          </a:xfrm>
        </p:grpSpPr>
        <p:sp>
          <p:nvSpPr>
            <p:cNvPr id="423" name="Freeform: Shape 422">
              <a:extLst>
                <a:ext uri="{FF2B5EF4-FFF2-40B4-BE49-F238E27FC236}">
                  <a16:creationId xmlns:a16="http://schemas.microsoft.com/office/drawing/2014/main" id="{F8C19ED9-B23E-465B-8323-3C9970E1A3CD}"/>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24" name="TextBox 423">
              <a:extLst>
                <a:ext uri="{FF2B5EF4-FFF2-40B4-BE49-F238E27FC236}">
                  <a16:creationId xmlns:a16="http://schemas.microsoft.com/office/drawing/2014/main" id="{7B553A33-C4E3-4130-A244-95B3FF7F58CC}"/>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25" name="Group 424">
            <a:extLst>
              <a:ext uri="{FF2B5EF4-FFF2-40B4-BE49-F238E27FC236}">
                <a16:creationId xmlns:a16="http://schemas.microsoft.com/office/drawing/2014/main" id="{638D4C72-F71D-415E-8F7C-3D465DFC5BC3}"/>
              </a:ext>
            </a:extLst>
          </p:cNvPr>
          <p:cNvGrpSpPr/>
          <p:nvPr/>
        </p:nvGrpSpPr>
        <p:grpSpPr>
          <a:xfrm>
            <a:off x="228666" y="5571947"/>
            <a:ext cx="444428" cy="444766"/>
            <a:chOff x="8961511" y="5322151"/>
            <a:chExt cx="444428" cy="444766"/>
          </a:xfrm>
        </p:grpSpPr>
        <p:sp>
          <p:nvSpPr>
            <p:cNvPr id="426" name="Freeform: Shape 425">
              <a:extLst>
                <a:ext uri="{FF2B5EF4-FFF2-40B4-BE49-F238E27FC236}">
                  <a16:creationId xmlns:a16="http://schemas.microsoft.com/office/drawing/2014/main" id="{9CCDA2D2-C5F4-4609-9EEB-A4C8E8919B06}"/>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27" name="TextBox 426">
              <a:extLst>
                <a:ext uri="{FF2B5EF4-FFF2-40B4-BE49-F238E27FC236}">
                  <a16:creationId xmlns:a16="http://schemas.microsoft.com/office/drawing/2014/main" id="{CF301673-B7BB-46BA-97C1-AA44EEEA9BCA}"/>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28" name="Group 427">
            <a:extLst>
              <a:ext uri="{FF2B5EF4-FFF2-40B4-BE49-F238E27FC236}">
                <a16:creationId xmlns:a16="http://schemas.microsoft.com/office/drawing/2014/main" id="{76B9B866-BC0B-4D50-BACA-29E8FD15DFFE}"/>
              </a:ext>
            </a:extLst>
          </p:cNvPr>
          <p:cNvGrpSpPr/>
          <p:nvPr/>
        </p:nvGrpSpPr>
        <p:grpSpPr>
          <a:xfrm>
            <a:off x="228666" y="5571947"/>
            <a:ext cx="444428" cy="444766"/>
            <a:chOff x="8961511" y="5322151"/>
            <a:chExt cx="444428" cy="444766"/>
          </a:xfrm>
        </p:grpSpPr>
        <p:sp>
          <p:nvSpPr>
            <p:cNvPr id="429" name="Freeform: Shape 428">
              <a:extLst>
                <a:ext uri="{FF2B5EF4-FFF2-40B4-BE49-F238E27FC236}">
                  <a16:creationId xmlns:a16="http://schemas.microsoft.com/office/drawing/2014/main" id="{7B07436F-D8CD-40CD-BFBC-B7DC429EB5FA}"/>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0" name="TextBox 429">
              <a:extLst>
                <a:ext uri="{FF2B5EF4-FFF2-40B4-BE49-F238E27FC236}">
                  <a16:creationId xmlns:a16="http://schemas.microsoft.com/office/drawing/2014/main" id="{40DB3568-BD00-47E1-AFF4-5F08444AD804}"/>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31" name="Group 430">
            <a:extLst>
              <a:ext uri="{FF2B5EF4-FFF2-40B4-BE49-F238E27FC236}">
                <a16:creationId xmlns:a16="http://schemas.microsoft.com/office/drawing/2014/main" id="{CD5DF933-BDE5-4305-8EC3-D9387474FF16}"/>
              </a:ext>
            </a:extLst>
          </p:cNvPr>
          <p:cNvGrpSpPr/>
          <p:nvPr/>
        </p:nvGrpSpPr>
        <p:grpSpPr>
          <a:xfrm>
            <a:off x="228666" y="5571947"/>
            <a:ext cx="444428" cy="444766"/>
            <a:chOff x="8961511" y="5322151"/>
            <a:chExt cx="444428" cy="444766"/>
          </a:xfrm>
        </p:grpSpPr>
        <p:sp>
          <p:nvSpPr>
            <p:cNvPr id="432" name="Freeform: Shape 431">
              <a:extLst>
                <a:ext uri="{FF2B5EF4-FFF2-40B4-BE49-F238E27FC236}">
                  <a16:creationId xmlns:a16="http://schemas.microsoft.com/office/drawing/2014/main" id="{C41C03B9-ED99-48FC-B976-93FD14E5348F}"/>
                </a:ext>
              </a:extLst>
            </p:cNvPr>
            <p:cNvSpPr/>
            <p:nvPr/>
          </p:nvSpPr>
          <p:spPr>
            <a:xfrm>
              <a:off x="9007178" y="5322151"/>
              <a:ext cx="356662" cy="444766"/>
            </a:xfrm>
            <a:custGeom>
              <a:avLst/>
              <a:gdLst/>
              <a:ahLst/>
              <a:cxnLst/>
              <a:rect l="0" t="0" r="0" b="0"/>
              <a:pathLst>
                <a:path w="356662" h="444766">
                  <a:moveTo>
                    <a:pt x="0" y="0"/>
                  </a:moveTo>
                  <a:lnTo>
                    <a:pt x="356661" y="0"/>
                  </a:lnTo>
                  <a:lnTo>
                    <a:pt x="35666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3" name="TextBox 432">
              <a:extLst>
                <a:ext uri="{FF2B5EF4-FFF2-40B4-BE49-F238E27FC236}">
                  <a16:creationId xmlns:a16="http://schemas.microsoft.com/office/drawing/2014/main" id="{D37F2DE5-4A22-4766-8EF1-AF3DD11C5A19}"/>
                </a:ext>
              </a:extLst>
            </p:cNvPr>
            <p:cNvSpPr txBox="1"/>
            <p:nvPr/>
          </p:nvSpPr>
          <p:spPr>
            <a:xfrm>
              <a:off x="8961511" y="5331999"/>
              <a:ext cx="444428"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8</a:t>
              </a:r>
            </a:p>
          </p:txBody>
        </p:sp>
      </p:grpSp>
      <p:grpSp>
        <p:nvGrpSpPr>
          <p:cNvPr id="434" name="Group 433">
            <a:extLst>
              <a:ext uri="{FF2B5EF4-FFF2-40B4-BE49-F238E27FC236}">
                <a16:creationId xmlns:a16="http://schemas.microsoft.com/office/drawing/2014/main" id="{133D7546-410F-49E7-85D5-6B065AA9E22E}"/>
              </a:ext>
            </a:extLst>
          </p:cNvPr>
          <p:cNvGrpSpPr/>
          <p:nvPr/>
        </p:nvGrpSpPr>
        <p:grpSpPr>
          <a:xfrm>
            <a:off x="251795" y="6120562"/>
            <a:ext cx="427999" cy="444766"/>
            <a:chOff x="9403660" y="5322151"/>
            <a:chExt cx="427999" cy="444766"/>
          </a:xfrm>
        </p:grpSpPr>
        <p:sp>
          <p:nvSpPr>
            <p:cNvPr id="435" name="Freeform: Shape 434">
              <a:extLst>
                <a:ext uri="{FF2B5EF4-FFF2-40B4-BE49-F238E27FC236}">
                  <a16:creationId xmlns:a16="http://schemas.microsoft.com/office/drawing/2014/main" id="{38B3CB54-A820-42DC-ABB1-FA8FC46CE4DA}"/>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6" name="TextBox 435">
              <a:extLst>
                <a:ext uri="{FF2B5EF4-FFF2-40B4-BE49-F238E27FC236}">
                  <a16:creationId xmlns:a16="http://schemas.microsoft.com/office/drawing/2014/main" id="{ED24DAE5-40D2-4CEF-A15D-560A12F05686}"/>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37" name="Group 436">
            <a:extLst>
              <a:ext uri="{FF2B5EF4-FFF2-40B4-BE49-F238E27FC236}">
                <a16:creationId xmlns:a16="http://schemas.microsoft.com/office/drawing/2014/main" id="{ED143420-5493-44B0-89BB-EAB75C733733}"/>
              </a:ext>
            </a:extLst>
          </p:cNvPr>
          <p:cNvGrpSpPr/>
          <p:nvPr/>
        </p:nvGrpSpPr>
        <p:grpSpPr>
          <a:xfrm>
            <a:off x="251795" y="6120562"/>
            <a:ext cx="427999" cy="444766"/>
            <a:chOff x="9403660" y="5322151"/>
            <a:chExt cx="427999" cy="444766"/>
          </a:xfrm>
        </p:grpSpPr>
        <p:sp>
          <p:nvSpPr>
            <p:cNvPr id="438" name="Freeform: Shape 437">
              <a:extLst>
                <a:ext uri="{FF2B5EF4-FFF2-40B4-BE49-F238E27FC236}">
                  <a16:creationId xmlns:a16="http://schemas.microsoft.com/office/drawing/2014/main" id="{9EA2D7EE-3CB2-46CC-B626-E6730EE3793E}"/>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39" name="TextBox 438">
              <a:extLst>
                <a:ext uri="{FF2B5EF4-FFF2-40B4-BE49-F238E27FC236}">
                  <a16:creationId xmlns:a16="http://schemas.microsoft.com/office/drawing/2014/main" id="{9DFD0FBF-CDA9-4238-AB3A-827008533B7B}"/>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40" name="Group 439">
            <a:extLst>
              <a:ext uri="{FF2B5EF4-FFF2-40B4-BE49-F238E27FC236}">
                <a16:creationId xmlns:a16="http://schemas.microsoft.com/office/drawing/2014/main" id="{F350B5E8-2A06-46BE-ADEA-C0A6E4193CC8}"/>
              </a:ext>
            </a:extLst>
          </p:cNvPr>
          <p:cNvGrpSpPr/>
          <p:nvPr/>
        </p:nvGrpSpPr>
        <p:grpSpPr>
          <a:xfrm>
            <a:off x="251795" y="6120562"/>
            <a:ext cx="427999" cy="444766"/>
            <a:chOff x="9403660" y="5322151"/>
            <a:chExt cx="427999" cy="444766"/>
          </a:xfrm>
        </p:grpSpPr>
        <p:sp>
          <p:nvSpPr>
            <p:cNvPr id="441" name="Freeform: Shape 440">
              <a:extLst>
                <a:ext uri="{FF2B5EF4-FFF2-40B4-BE49-F238E27FC236}">
                  <a16:creationId xmlns:a16="http://schemas.microsoft.com/office/drawing/2014/main" id="{58B205F1-BF0C-46D5-8A3F-EFE1C9C9F781}"/>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2" name="TextBox 441">
              <a:extLst>
                <a:ext uri="{FF2B5EF4-FFF2-40B4-BE49-F238E27FC236}">
                  <a16:creationId xmlns:a16="http://schemas.microsoft.com/office/drawing/2014/main" id="{65227B33-5D16-4570-AAEB-D707EAB2377B}"/>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43" name="Group 442">
            <a:extLst>
              <a:ext uri="{FF2B5EF4-FFF2-40B4-BE49-F238E27FC236}">
                <a16:creationId xmlns:a16="http://schemas.microsoft.com/office/drawing/2014/main" id="{4FBDE504-6BA3-4587-A415-8D3134A450D9}"/>
              </a:ext>
            </a:extLst>
          </p:cNvPr>
          <p:cNvGrpSpPr/>
          <p:nvPr/>
        </p:nvGrpSpPr>
        <p:grpSpPr>
          <a:xfrm>
            <a:off x="251795" y="6120562"/>
            <a:ext cx="427999" cy="444766"/>
            <a:chOff x="9403660" y="5322151"/>
            <a:chExt cx="427999" cy="444766"/>
          </a:xfrm>
        </p:grpSpPr>
        <p:sp>
          <p:nvSpPr>
            <p:cNvPr id="444" name="Freeform: Shape 443">
              <a:extLst>
                <a:ext uri="{FF2B5EF4-FFF2-40B4-BE49-F238E27FC236}">
                  <a16:creationId xmlns:a16="http://schemas.microsoft.com/office/drawing/2014/main" id="{F3780A62-935B-4300-B8FA-7704FAE1C58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5" name="TextBox 444">
              <a:extLst>
                <a:ext uri="{FF2B5EF4-FFF2-40B4-BE49-F238E27FC236}">
                  <a16:creationId xmlns:a16="http://schemas.microsoft.com/office/drawing/2014/main" id="{B26DD299-70CF-4519-96D9-54B6ACB62BCF}"/>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46" name="Group 445">
            <a:extLst>
              <a:ext uri="{FF2B5EF4-FFF2-40B4-BE49-F238E27FC236}">
                <a16:creationId xmlns:a16="http://schemas.microsoft.com/office/drawing/2014/main" id="{84D5DA8C-2DA0-45D1-A29E-5BE64A773B3B}"/>
              </a:ext>
            </a:extLst>
          </p:cNvPr>
          <p:cNvGrpSpPr/>
          <p:nvPr/>
        </p:nvGrpSpPr>
        <p:grpSpPr>
          <a:xfrm>
            <a:off x="251795" y="6120562"/>
            <a:ext cx="427999" cy="444766"/>
            <a:chOff x="9403660" y="5322151"/>
            <a:chExt cx="427999" cy="444766"/>
          </a:xfrm>
        </p:grpSpPr>
        <p:sp>
          <p:nvSpPr>
            <p:cNvPr id="447" name="Freeform: Shape 446">
              <a:extLst>
                <a:ext uri="{FF2B5EF4-FFF2-40B4-BE49-F238E27FC236}">
                  <a16:creationId xmlns:a16="http://schemas.microsoft.com/office/drawing/2014/main" id="{8683684A-9DEC-495E-8E84-E800FFC93E3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48" name="TextBox 447">
              <a:extLst>
                <a:ext uri="{FF2B5EF4-FFF2-40B4-BE49-F238E27FC236}">
                  <a16:creationId xmlns:a16="http://schemas.microsoft.com/office/drawing/2014/main" id="{4ACC012C-3D80-4A1A-A000-23FE4C2B10CC}"/>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49" name="Group 448">
            <a:extLst>
              <a:ext uri="{FF2B5EF4-FFF2-40B4-BE49-F238E27FC236}">
                <a16:creationId xmlns:a16="http://schemas.microsoft.com/office/drawing/2014/main" id="{D1AC9BCB-AFAF-4862-98F3-F59276D7FFCF}"/>
              </a:ext>
            </a:extLst>
          </p:cNvPr>
          <p:cNvGrpSpPr/>
          <p:nvPr/>
        </p:nvGrpSpPr>
        <p:grpSpPr>
          <a:xfrm>
            <a:off x="251795" y="6120562"/>
            <a:ext cx="427999" cy="444766"/>
            <a:chOff x="9403660" y="5322151"/>
            <a:chExt cx="427999" cy="444766"/>
          </a:xfrm>
        </p:grpSpPr>
        <p:sp>
          <p:nvSpPr>
            <p:cNvPr id="450" name="Freeform: Shape 449">
              <a:extLst>
                <a:ext uri="{FF2B5EF4-FFF2-40B4-BE49-F238E27FC236}">
                  <a16:creationId xmlns:a16="http://schemas.microsoft.com/office/drawing/2014/main" id="{BF449C82-5D5D-4665-801A-58E93294EC0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51" name="TextBox 450">
              <a:extLst>
                <a:ext uri="{FF2B5EF4-FFF2-40B4-BE49-F238E27FC236}">
                  <a16:creationId xmlns:a16="http://schemas.microsoft.com/office/drawing/2014/main" id="{DF232267-2105-4CF7-B773-534E13DE0796}"/>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52" name="Group 451">
            <a:extLst>
              <a:ext uri="{FF2B5EF4-FFF2-40B4-BE49-F238E27FC236}">
                <a16:creationId xmlns:a16="http://schemas.microsoft.com/office/drawing/2014/main" id="{682401A0-6A24-4BFB-902A-4EA9EDBC5671}"/>
              </a:ext>
            </a:extLst>
          </p:cNvPr>
          <p:cNvGrpSpPr/>
          <p:nvPr/>
        </p:nvGrpSpPr>
        <p:grpSpPr>
          <a:xfrm>
            <a:off x="251795" y="6120562"/>
            <a:ext cx="427999" cy="444766"/>
            <a:chOff x="9403660" y="5322151"/>
            <a:chExt cx="427999" cy="444766"/>
          </a:xfrm>
        </p:grpSpPr>
        <p:sp>
          <p:nvSpPr>
            <p:cNvPr id="453" name="Freeform: Shape 452">
              <a:extLst>
                <a:ext uri="{FF2B5EF4-FFF2-40B4-BE49-F238E27FC236}">
                  <a16:creationId xmlns:a16="http://schemas.microsoft.com/office/drawing/2014/main" id="{12FC777A-C4E2-4E7C-8E2A-D0F92C841F08}"/>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54" name="TextBox 453">
              <a:extLst>
                <a:ext uri="{FF2B5EF4-FFF2-40B4-BE49-F238E27FC236}">
                  <a16:creationId xmlns:a16="http://schemas.microsoft.com/office/drawing/2014/main" id="{27164B20-C128-4AA4-88B3-C14A93D5E66B}"/>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55" name="Group 454">
            <a:extLst>
              <a:ext uri="{FF2B5EF4-FFF2-40B4-BE49-F238E27FC236}">
                <a16:creationId xmlns:a16="http://schemas.microsoft.com/office/drawing/2014/main" id="{2970EB09-9152-4357-AE84-47084C38B789}"/>
              </a:ext>
            </a:extLst>
          </p:cNvPr>
          <p:cNvGrpSpPr/>
          <p:nvPr/>
        </p:nvGrpSpPr>
        <p:grpSpPr>
          <a:xfrm>
            <a:off x="251795" y="6120562"/>
            <a:ext cx="427999" cy="444766"/>
            <a:chOff x="9403660" y="5322151"/>
            <a:chExt cx="427999" cy="444766"/>
          </a:xfrm>
        </p:grpSpPr>
        <p:sp>
          <p:nvSpPr>
            <p:cNvPr id="456" name="Freeform: Shape 455">
              <a:extLst>
                <a:ext uri="{FF2B5EF4-FFF2-40B4-BE49-F238E27FC236}">
                  <a16:creationId xmlns:a16="http://schemas.microsoft.com/office/drawing/2014/main" id="{43FE433C-E019-4CA3-A19B-BC8F740FA87F}"/>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57" name="TextBox 456">
              <a:extLst>
                <a:ext uri="{FF2B5EF4-FFF2-40B4-BE49-F238E27FC236}">
                  <a16:creationId xmlns:a16="http://schemas.microsoft.com/office/drawing/2014/main" id="{1C9451DE-C172-4C2B-BBB4-149CA9DDC02E}"/>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grpSp>
        <p:nvGrpSpPr>
          <p:cNvPr id="458" name="Group 457">
            <a:extLst>
              <a:ext uri="{FF2B5EF4-FFF2-40B4-BE49-F238E27FC236}">
                <a16:creationId xmlns:a16="http://schemas.microsoft.com/office/drawing/2014/main" id="{4D5453B8-DDD3-4D16-B17C-A95B28CFBA2A}"/>
              </a:ext>
            </a:extLst>
          </p:cNvPr>
          <p:cNvGrpSpPr/>
          <p:nvPr/>
        </p:nvGrpSpPr>
        <p:grpSpPr>
          <a:xfrm>
            <a:off x="251795" y="6120562"/>
            <a:ext cx="427999" cy="444766"/>
            <a:chOff x="9403660" y="5322151"/>
            <a:chExt cx="427999" cy="444766"/>
          </a:xfrm>
        </p:grpSpPr>
        <p:sp>
          <p:nvSpPr>
            <p:cNvPr id="459" name="Freeform: Shape 458">
              <a:extLst>
                <a:ext uri="{FF2B5EF4-FFF2-40B4-BE49-F238E27FC236}">
                  <a16:creationId xmlns:a16="http://schemas.microsoft.com/office/drawing/2014/main" id="{92ABA1CF-299E-4CC4-A11C-431E2CA468B3}"/>
                </a:ext>
              </a:extLst>
            </p:cNvPr>
            <p:cNvSpPr/>
            <p:nvPr/>
          </p:nvSpPr>
          <p:spPr>
            <a:xfrm>
              <a:off x="9450250" y="5322151"/>
              <a:ext cx="338202" cy="444766"/>
            </a:xfrm>
            <a:custGeom>
              <a:avLst/>
              <a:gdLst/>
              <a:ahLst/>
              <a:cxnLst/>
              <a:rect l="0" t="0" r="0" b="0"/>
              <a:pathLst>
                <a:path w="338202" h="444766">
                  <a:moveTo>
                    <a:pt x="0" y="0"/>
                  </a:moveTo>
                  <a:lnTo>
                    <a:pt x="338201" y="0"/>
                  </a:lnTo>
                  <a:lnTo>
                    <a:pt x="338201" y="444765"/>
                  </a:lnTo>
                  <a:lnTo>
                    <a:pt x="0" y="444765"/>
                  </a:lnTo>
                  <a:close/>
                </a:path>
              </a:pathLst>
            </a:custGeom>
            <a:solidFill>
              <a:schemeClr val="accent1">
                <a:alpha val="1000"/>
              </a:schemeClr>
            </a:solidFill>
            <a:ln w="762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460" name="TextBox 459">
              <a:extLst>
                <a:ext uri="{FF2B5EF4-FFF2-40B4-BE49-F238E27FC236}">
                  <a16:creationId xmlns:a16="http://schemas.microsoft.com/office/drawing/2014/main" id="{45E09BB6-5D11-4FD6-8FE3-8511DEE172A5}"/>
                </a:ext>
              </a:extLst>
            </p:cNvPr>
            <p:cNvSpPr txBox="1"/>
            <p:nvPr/>
          </p:nvSpPr>
          <p:spPr>
            <a:xfrm>
              <a:off x="9403660" y="5344389"/>
              <a:ext cx="427999"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9</a:t>
              </a:r>
            </a:p>
          </p:txBody>
        </p:sp>
      </p:grpSp>
      <p:sp>
        <p:nvSpPr>
          <p:cNvPr id="462" name="TextBox 461">
            <a:extLst>
              <a:ext uri="{FF2B5EF4-FFF2-40B4-BE49-F238E27FC236}">
                <a16:creationId xmlns:a16="http://schemas.microsoft.com/office/drawing/2014/main" id="{9AF2ECD9-7F2F-4835-AAD4-AB570148D7D6}"/>
              </a:ext>
            </a:extLst>
          </p:cNvPr>
          <p:cNvSpPr txBox="1"/>
          <p:nvPr/>
        </p:nvSpPr>
        <p:spPr>
          <a:xfrm>
            <a:off x="1087670" y="130811"/>
            <a:ext cx="3286622"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464" name="TextBox 463">
            <a:extLst>
              <a:ext uri="{FF2B5EF4-FFF2-40B4-BE49-F238E27FC236}">
                <a16:creationId xmlns:a16="http://schemas.microsoft.com/office/drawing/2014/main" id="{B363777C-41D0-4CB1-BEAF-EDC2B73407C7}"/>
              </a:ext>
            </a:extLst>
          </p:cNvPr>
          <p:cNvSpPr txBox="1"/>
          <p:nvPr/>
        </p:nvSpPr>
        <p:spPr>
          <a:xfrm>
            <a:off x="11175344" y="298863"/>
            <a:ext cx="914398" cy="523220"/>
          </a:xfrm>
          <a:prstGeom prst="rect">
            <a:avLst/>
          </a:prstGeom>
          <a:noFill/>
        </p:spPr>
        <p:txBody>
          <a:bodyPr wrap="square">
            <a:spAutoFit/>
          </a:bodyPr>
          <a:lstStyle/>
          <a:p>
            <a:r>
              <a:rPr lang="en-US" sz="1400">
                <a:solidFill>
                  <a:srgbClr val="000000"/>
                </a:solidFill>
                <a:latin typeface="Cavolini" panose="03000502040302020204" pitchFamily="66" charset="0"/>
                <a:cs typeface="Cavolini" panose="03000502040302020204" pitchFamily="66" charset="0"/>
              </a:rPr>
              <a:t>Use Me!</a:t>
            </a:r>
            <a:endParaRPr lang="en-CA" sz="1400">
              <a:solidFill>
                <a:srgbClr val="000000"/>
              </a:solidFill>
              <a:latin typeface="Cavolini" panose="03000502040302020204" pitchFamily="66" charset="0"/>
              <a:cs typeface="Cavolini" panose="03000502040302020204" pitchFamily="66" charset="0"/>
            </a:endParaRPr>
          </a:p>
        </p:txBody>
      </p:sp>
      <p:cxnSp>
        <p:nvCxnSpPr>
          <p:cNvPr id="56" name="Straight Arrow Connector 55">
            <a:extLst>
              <a:ext uri="{FF2B5EF4-FFF2-40B4-BE49-F238E27FC236}">
                <a16:creationId xmlns:a16="http://schemas.microsoft.com/office/drawing/2014/main" id="{BC496B60-83CD-4523-83D8-8B0535BF5945}"/>
              </a:ext>
            </a:extLst>
          </p:cNvPr>
          <p:cNvCxnSpPr>
            <a:cxnSpLocks/>
          </p:cNvCxnSpPr>
          <p:nvPr/>
        </p:nvCxnSpPr>
        <p:spPr>
          <a:xfrm flipH="1">
            <a:off x="10752798" y="569858"/>
            <a:ext cx="838614" cy="2513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1" name="TextBox 460">
            <a:extLst>
              <a:ext uri="{FF2B5EF4-FFF2-40B4-BE49-F238E27FC236}">
                <a16:creationId xmlns:a16="http://schemas.microsoft.com/office/drawing/2014/main" id="{DFE15E10-E099-45B9-842B-E30DE0EBE1F2}"/>
              </a:ext>
            </a:extLst>
          </p:cNvPr>
          <p:cNvSpPr txBox="1"/>
          <p:nvPr/>
        </p:nvSpPr>
        <p:spPr>
          <a:xfrm>
            <a:off x="761790" y="6350764"/>
            <a:ext cx="1059210"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Use Me!</a:t>
            </a:r>
            <a:endParaRPr lang="en-CA" sz="1400" dirty="0">
              <a:solidFill>
                <a:srgbClr val="000000"/>
              </a:solidFill>
              <a:latin typeface="Cavolini" panose="03000502040302020204" pitchFamily="66" charset="0"/>
              <a:cs typeface="Cavolini" panose="03000502040302020204" pitchFamily="66" charset="0"/>
            </a:endParaRPr>
          </a:p>
        </p:txBody>
      </p:sp>
      <p:cxnSp>
        <p:nvCxnSpPr>
          <p:cNvPr id="463" name="Straight Arrow Connector 462">
            <a:extLst>
              <a:ext uri="{FF2B5EF4-FFF2-40B4-BE49-F238E27FC236}">
                <a16:creationId xmlns:a16="http://schemas.microsoft.com/office/drawing/2014/main" id="{89D67653-9137-4E41-9E79-0410973CF316}"/>
              </a:ext>
            </a:extLst>
          </p:cNvPr>
          <p:cNvCxnSpPr>
            <a:cxnSpLocks/>
          </p:cNvCxnSpPr>
          <p:nvPr/>
        </p:nvCxnSpPr>
        <p:spPr>
          <a:xfrm flipH="1" flipV="1">
            <a:off x="771740" y="6170508"/>
            <a:ext cx="386039" cy="237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14312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4"/>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365560"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2668605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FFC001"/>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8" name="TextBox 7">
            <a:extLst>
              <a:ext uri="{FF2B5EF4-FFF2-40B4-BE49-F238E27FC236}">
                <a16:creationId xmlns:a16="http://schemas.microsoft.com/office/drawing/2014/main" id="{E4A46676-A264-471E-A8BA-D36949AD8BA6}"/>
              </a:ext>
            </a:extLst>
          </p:cNvPr>
          <p:cNvSpPr txBox="1"/>
          <p:nvPr/>
        </p:nvSpPr>
        <p:spPr>
          <a:xfrm>
            <a:off x="3876138" y="325122"/>
            <a:ext cx="6098582" cy="646331"/>
          </a:xfrm>
          <a:prstGeom prst="rect">
            <a:avLst/>
          </a:prstGeom>
          <a:noFill/>
        </p:spPr>
        <p:txBody>
          <a:bodyPr wrap="square" lIns="91440" tIns="45720" rIns="91440" bIns="45720" anchor="t">
            <a:spAutoFit/>
          </a:bodyPr>
          <a:lstStyle/>
          <a:p>
            <a:r>
              <a:rPr lang="en-US" sz="1800" dirty="0">
                <a:solidFill>
                  <a:srgbClr val="000000"/>
                </a:solidFill>
                <a:latin typeface="Cavolini" panose="03000502040302020204" pitchFamily="66" charset="0"/>
                <a:cs typeface="Cavolini" panose="03000502040302020204" pitchFamily="66" charset="0"/>
              </a:rPr>
              <a:t>Write/Record 3 things about fractions that you were reminded of or learned today</a:t>
            </a:r>
            <a:r>
              <a:rPr lang="en-US" dirty="0">
                <a:solidFill>
                  <a:srgbClr val="000000"/>
                </a:solidFill>
                <a:latin typeface="Cavolini" panose="03000502040302020204" pitchFamily="66" charset="0"/>
                <a:cs typeface="Cavolini" panose="03000502040302020204" pitchFamily="66" charset="0"/>
              </a:rPr>
              <a:t>.</a:t>
            </a:r>
            <a:endParaRPr lang="en-US" sz="1800" dirty="0">
              <a:solidFill>
                <a:srgbClr val="000000"/>
              </a:solidFill>
              <a:latin typeface="Cavolini" panose="03000502040302020204" pitchFamily="66" charset="0"/>
              <a:cs typeface="Cavolini" panose="03000502040302020204" pitchFamily="66" charset="0"/>
            </a:endParaRPr>
          </a:p>
        </p:txBody>
      </p:sp>
      <p:pic>
        <p:nvPicPr>
          <p:cNvPr id="12" name="Picture 14">
            <a:extLst>
              <a:ext uri="{FF2B5EF4-FFF2-40B4-BE49-F238E27FC236}">
                <a16:creationId xmlns:a16="http://schemas.microsoft.com/office/drawing/2014/main" id="{ECFA8893-FD34-461E-B895-C7C55B4A5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89" y="291032"/>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1C723819-3784-4B66-B10E-CD5C054E7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654" y="393499"/>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38C6AA3-18E3-482F-95D0-9D03901FEBB4}"/>
              </a:ext>
            </a:extLst>
          </p:cNvPr>
          <p:cNvSpPr txBox="1"/>
          <p:nvPr/>
        </p:nvSpPr>
        <p:spPr>
          <a:xfrm>
            <a:off x="1087669" y="130811"/>
            <a:ext cx="3212481"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B7DAD76D-1A47-2A4F-9131-E4DBEB4E4DC4}"/>
              </a:ext>
            </a:extLst>
          </p:cNvPr>
          <p:cNvSpPr txBox="1"/>
          <p:nvPr/>
        </p:nvSpPr>
        <p:spPr>
          <a:xfrm>
            <a:off x="395514" y="1348800"/>
            <a:ext cx="884646" cy="3477875"/>
          </a:xfrm>
          <a:prstGeom prst="rect">
            <a:avLst/>
          </a:prstGeom>
          <a:noFill/>
        </p:spPr>
        <p:txBody>
          <a:bodyPr wrap="square" rtlCol="0">
            <a:spAutoFit/>
          </a:bodyPr>
          <a:lstStyle/>
          <a:p>
            <a:r>
              <a:rPr lang="en-US" sz="4400" dirty="0">
                <a:latin typeface="Cavolini" panose="03000502040302020204" pitchFamily="66" charset="0"/>
                <a:cs typeface="Cavolini" panose="03000502040302020204" pitchFamily="66" charset="0"/>
              </a:rPr>
              <a:t>1. </a:t>
            </a:r>
          </a:p>
          <a:p>
            <a:endParaRPr lang="en-US" sz="4400" dirty="0">
              <a:latin typeface="Cavolini" panose="03000502040302020204" pitchFamily="66" charset="0"/>
              <a:cs typeface="Cavolini" panose="03000502040302020204" pitchFamily="66" charset="0"/>
            </a:endParaRPr>
          </a:p>
          <a:p>
            <a:r>
              <a:rPr lang="en-US" sz="4400" dirty="0">
                <a:latin typeface="Cavolini" panose="03000502040302020204" pitchFamily="66" charset="0"/>
                <a:cs typeface="Cavolini" panose="03000502040302020204" pitchFamily="66" charset="0"/>
              </a:rPr>
              <a:t>2. </a:t>
            </a:r>
          </a:p>
          <a:p>
            <a:endParaRPr lang="en-US" sz="4400" dirty="0">
              <a:latin typeface="Cavolini" panose="03000502040302020204" pitchFamily="66" charset="0"/>
              <a:cs typeface="Cavolini" panose="03000502040302020204" pitchFamily="66" charset="0"/>
            </a:endParaRPr>
          </a:p>
          <a:p>
            <a:r>
              <a:rPr lang="en-US" sz="4400" dirty="0">
                <a:latin typeface="Cavolini" panose="03000502040302020204" pitchFamily="66" charset="0"/>
                <a:cs typeface="Cavolini" panose="03000502040302020204" pitchFamily="66" charset="0"/>
              </a:rPr>
              <a:t>3. </a:t>
            </a:r>
          </a:p>
        </p:txBody>
      </p:sp>
    </p:spTree>
    <p:extLst>
      <p:ext uri="{BB962C8B-B14F-4D97-AF65-F5344CB8AC3E}">
        <p14:creationId xmlns:p14="http://schemas.microsoft.com/office/powerpoint/2010/main" val="12083663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4"/>
          </a:solidFill>
          <a:ln w="28575">
            <a:solidFill>
              <a:schemeClr val="accent4">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724994"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39488284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519056" y="255083"/>
            <a:ext cx="4137717"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chemeClr val="accent6"/>
                </a:solidFill>
                <a:latin typeface="Montserrat" panose="020B0604020202020204" charset="0"/>
              </a:rPr>
              <a:t>Lesson 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507915" y="2128810"/>
            <a:ext cx="10473334" cy="4278094"/>
          </a:xfrm>
          <a:prstGeom prst="rect">
            <a:avLst/>
          </a:prstGeom>
          <a:noFill/>
        </p:spPr>
        <p:txBody>
          <a:bodyPr wrap="square" lIns="91440" tIns="45720" rIns="91440" bIns="45720" anchor="t">
            <a:spAutoFit/>
          </a:bodyPr>
          <a:lstStyle/>
          <a:p>
            <a:r>
              <a:rPr lang="en-US" sz="1600" dirty="0">
                <a:solidFill>
                  <a:srgbClr val="282828"/>
                </a:solidFill>
                <a:latin typeface="Comic Sans MS - 18"/>
              </a:rPr>
              <a:t>The Get Ready encourages and allows teachers/students to explore vocabulary and review order of operations which students are familiar.</a:t>
            </a:r>
          </a:p>
          <a:p>
            <a:endParaRPr lang="en-CA" sz="1600" dirty="0">
              <a:solidFill>
                <a:srgbClr val="282828"/>
              </a:solidFill>
              <a:latin typeface="Comic Sans MS - 18"/>
            </a:endParaRPr>
          </a:p>
          <a:p>
            <a:r>
              <a:rPr lang="en-US" sz="1600" dirty="0">
                <a:solidFill>
                  <a:srgbClr val="282828"/>
                </a:solidFill>
                <a:latin typeface="Comic Sans MS - 18"/>
              </a:rPr>
              <a:t>The problem-solving tasks were designed as low floor/high ceiling to allow multiple entry points for students. They are intended to encourage discourse between students to share their learning, misunderstandings and discoveries. There are 3 levels of problems using the order of operations to allow students to begin with one challenge and work their way up to the final challenge (grade 8 level). </a:t>
            </a:r>
          </a:p>
          <a:p>
            <a:endParaRPr lang="en-CA" sz="1600" dirty="0">
              <a:solidFill>
                <a:srgbClr val="282828"/>
              </a:solidFill>
              <a:latin typeface="Comic Sans MS - 18"/>
            </a:endParaRPr>
          </a:p>
          <a:p>
            <a:r>
              <a:rPr lang="en-US" sz="1600" dirty="0">
                <a:solidFill>
                  <a:srgbClr val="282828"/>
                </a:solidFill>
                <a:latin typeface="Comic Sans MS - 18"/>
              </a:rPr>
              <a:t>Student slides should be duplicated if working synchronously to allow them to work on tasks individually while they discuss their findings with peers. This allows students to have think time in their own workspace. </a:t>
            </a:r>
          </a:p>
          <a:p>
            <a:endParaRPr lang="en-CA" sz="1600" dirty="0">
              <a:solidFill>
                <a:srgbClr val="282828"/>
              </a:solidFill>
              <a:latin typeface="Comic Sans MS - 18"/>
            </a:endParaRPr>
          </a:p>
          <a:p>
            <a:r>
              <a:rPr lang="en-US" sz="1600" dirty="0">
                <a:solidFill>
                  <a:srgbClr val="282828"/>
                </a:solidFill>
                <a:latin typeface="Comic Sans MS - 18"/>
              </a:rPr>
              <a:t>Alternatively, slides can be used to work through in groups if your platform allows. </a:t>
            </a:r>
          </a:p>
          <a:p>
            <a:endParaRPr lang="en-US" sz="1600" dirty="0">
              <a:solidFill>
                <a:srgbClr val="282828"/>
              </a:solidFill>
              <a:latin typeface="Comic Sans MS - 18"/>
            </a:endParaRPr>
          </a:p>
          <a:p>
            <a:r>
              <a:rPr lang="en-US" sz="1600" dirty="0">
                <a:solidFill>
                  <a:srgbClr val="282828"/>
                </a:solidFill>
                <a:latin typeface="Comic Sans MS - 18"/>
              </a:rPr>
              <a:t>The learning experience can be completed asynchronously but is best implemented synchronously with a teacher. Teachers can edit/delete slides before uploading for students to work on to best suit the needs of the students engaging in the material. This learning experience may need to be taught over two days to ensure the students can develop a deep level conceptual understanding.</a:t>
            </a:r>
            <a:endParaRPr lang="en-CA" sz="1600" dirty="0">
              <a:solidFill>
                <a:srgbClr val="282828"/>
              </a:solidFill>
              <a:latin typeface="Comic Sans MS - 18"/>
            </a:endParaRPr>
          </a:p>
        </p:txBody>
      </p:sp>
      <p:sp>
        <p:nvSpPr>
          <p:cNvPr id="6" name="Round Diagonal Corner Rectangle 2">
            <a:extLst>
              <a:ext uri="{FF2B5EF4-FFF2-40B4-BE49-F238E27FC236}">
                <a16:creationId xmlns:a16="http://schemas.microsoft.com/office/drawing/2014/main" id="{08BACFB5-2EFE-4C66-9EF4-B116C1D52279}"/>
              </a:ext>
            </a:extLst>
          </p:cNvPr>
          <p:cNvSpPr/>
          <p:nvPr/>
        </p:nvSpPr>
        <p:spPr>
          <a:xfrm>
            <a:off x="97044" y="125104"/>
            <a:ext cx="11997911" cy="6607791"/>
          </a:xfrm>
          <a:prstGeom prst="round2Diag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12-Point Star 4"/>
          <p:cNvSpPr/>
          <p:nvPr/>
        </p:nvSpPr>
        <p:spPr>
          <a:xfrm rot="925619">
            <a:off x="9124156" y="325750"/>
            <a:ext cx="2707167" cy="1904922"/>
          </a:xfrm>
          <a:prstGeom prst="star12">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282828"/>
                </a:solidFill>
                <a:latin typeface="Comic Sans MS - 18"/>
              </a:rPr>
              <a:t>Teacher notes are available on each slide to assist with implementation of the lesson.</a:t>
            </a:r>
          </a:p>
        </p:txBody>
      </p:sp>
      <p:sp>
        <p:nvSpPr>
          <p:cNvPr id="2" name="Rectangle 1"/>
          <p:cNvSpPr/>
          <p:nvPr/>
        </p:nvSpPr>
        <p:spPr>
          <a:xfrm>
            <a:off x="597066" y="929769"/>
            <a:ext cx="8493668" cy="1077218"/>
          </a:xfrm>
          <a:prstGeom prst="rect">
            <a:avLst/>
          </a:prstGeom>
        </p:spPr>
        <p:txBody>
          <a:bodyPr wrap="square">
            <a:spAutoFit/>
          </a:bodyPr>
          <a:lstStyle/>
          <a:p>
            <a:r>
              <a:rPr lang="en-US" sz="1600" dirty="0">
                <a:solidFill>
                  <a:srgbClr val="282828"/>
                </a:solidFill>
                <a:latin typeface="Comic Sans MS - 18"/>
              </a:rPr>
              <a:t>This set of slides is designed to be a guided lesson.</a:t>
            </a:r>
          </a:p>
          <a:p>
            <a:pPr marL="742950" lvl="1" indent="-285750">
              <a:buFont typeface="Arial"/>
              <a:buChar char="•"/>
            </a:pPr>
            <a:r>
              <a:rPr lang="en-US" sz="1600" dirty="0">
                <a:solidFill>
                  <a:srgbClr val="282828"/>
                </a:solidFill>
                <a:latin typeface="Comic Sans MS - 18"/>
              </a:rPr>
              <a:t>Get Ready: A specific type of number talk routine called Which One Doesn’t Belong  </a:t>
            </a:r>
          </a:p>
          <a:p>
            <a:pPr marL="742950" lvl="1" indent="-285750">
              <a:buFont typeface="Arial"/>
              <a:buChar char="•"/>
            </a:pPr>
            <a:r>
              <a:rPr lang="en-US" sz="1600" dirty="0">
                <a:solidFill>
                  <a:srgbClr val="282828"/>
                </a:solidFill>
                <a:latin typeface="Comic Sans MS - 18"/>
              </a:rPr>
              <a:t>Work it out: Variety of related problem-solving tasks</a:t>
            </a:r>
          </a:p>
          <a:p>
            <a:pPr marL="742950" lvl="1" indent="-285750">
              <a:buFont typeface="Arial"/>
              <a:buChar char="•"/>
            </a:pPr>
            <a:r>
              <a:rPr lang="en-US" sz="1600" dirty="0">
                <a:solidFill>
                  <a:srgbClr val="282828"/>
                </a:solidFill>
                <a:latin typeface="Comic Sans MS - 18"/>
              </a:rPr>
              <a:t>Look back: Self-reflection prompts</a:t>
            </a:r>
          </a:p>
        </p:txBody>
      </p:sp>
    </p:spTree>
    <p:extLst>
      <p:ext uri="{BB962C8B-B14F-4D97-AF65-F5344CB8AC3E}">
        <p14:creationId xmlns:p14="http://schemas.microsoft.com/office/powerpoint/2010/main" val="4169213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algn="ctr"/>
            <a:r>
              <a:rPr lang="en-US" sz="2100" dirty="0">
                <a:solidFill>
                  <a:schemeClr val="bg1"/>
                </a:solidFill>
                <a:latin typeface="Cavolini" panose="03000502040302020204" pitchFamily="66" charset="0"/>
                <a:cs typeface="Cavolini" panose="03000502040302020204" pitchFamily="66" charset="0"/>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chemeClr val="accent6"/>
          </a:solidFill>
          <a:ln w="28575">
            <a:solidFill>
              <a:schemeClr val="accent6">
                <a:lumMod val="50000"/>
              </a:schemeClr>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306" y="2852024"/>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232" y="4379350"/>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858534" y="2967335"/>
            <a:ext cx="1761504"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914360" y="4379350"/>
            <a:ext cx="1520083"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10157375" y="3836104"/>
            <a:ext cx="1034052" cy="420564"/>
          </a:xfrm>
          <a:prstGeom prst="rect">
            <a:avLst/>
          </a:prstGeom>
          <a:noFill/>
        </p:spPr>
        <p:txBody>
          <a:bodyPr wrap="square" rtlCol="0">
            <a:spAutoFit/>
          </a:bodyPr>
          <a:lstStyle/>
          <a:p>
            <a:r>
              <a:rPr lang="en-US" sz="2133" dirty="0">
                <a:solidFill>
                  <a:schemeClr val="bg2">
                    <a:lumMod val="50000"/>
                  </a:schemeClr>
                </a:solidFill>
                <a:latin typeface="Cavolini" panose="03000502040302020204" pitchFamily="66" charset="0"/>
                <a:cs typeface="Cavolini" panose="03000502040302020204" pitchFamily="66" charset="0"/>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sz="4800">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2648806"/>
            <a:ext cx="2915605" cy="2554545"/>
          </a:xfrm>
          <a:prstGeom prst="rect">
            <a:avLst/>
          </a:prstGeom>
          <a:noFill/>
        </p:spPr>
        <p:txBody>
          <a:bodyPr wrap="square" lIns="91440" tIns="45720" rIns="91440" bIns="45720" rtlCol="0" anchor="ctr">
            <a:spAutoFit/>
          </a:bodyPr>
          <a:lstStyle/>
          <a:p>
            <a:pPr algn="ctr"/>
            <a:r>
              <a:rPr lang="en-US" sz="4000">
                <a:latin typeface="Cavolini" panose="03000502040302020204" pitchFamily="66" charset="0"/>
                <a:cs typeface="Cavolini" panose="03000502040302020204" pitchFamily="66" charset="0"/>
              </a:rPr>
              <a:t>Which One Doesn’t Belong?</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745545" y="2558070"/>
            <a:ext cx="2915605" cy="584775"/>
          </a:xfrm>
          <a:prstGeom prst="rect">
            <a:avLst/>
          </a:prstGeom>
          <a:noFill/>
        </p:spPr>
        <p:txBody>
          <a:bodyPr wrap="square" rtlCol="0" anchor="ctr">
            <a:spAutoFit/>
          </a:bodyPr>
          <a:lstStyle/>
          <a:p>
            <a:pPr algn="ctr"/>
            <a:r>
              <a:rPr lang="en-US" sz="3200">
                <a:latin typeface="Cavolini" panose="03000502040302020204" pitchFamily="66" charset="0"/>
                <a:cs typeface="Cavolini" panose="03000502040302020204" pitchFamily="66" charset="0"/>
              </a:rPr>
              <a:t>The Four 4s</a:t>
            </a:r>
          </a:p>
        </p:txBody>
      </p:sp>
      <p:sp>
        <p:nvSpPr>
          <p:cNvPr id="30" name="TextBox 29">
            <a:extLst>
              <a:ext uri="{FF2B5EF4-FFF2-40B4-BE49-F238E27FC236}">
                <a16:creationId xmlns:a16="http://schemas.microsoft.com/office/drawing/2014/main" id="{294FD586-2A6D-1F49-BBA2-0AEBB048D81F}"/>
              </a:ext>
            </a:extLst>
          </p:cNvPr>
          <p:cNvSpPr txBox="1"/>
          <p:nvPr/>
        </p:nvSpPr>
        <p:spPr>
          <a:xfrm>
            <a:off x="4745546" y="3593248"/>
            <a:ext cx="2915605" cy="584775"/>
          </a:xfrm>
          <a:prstGeom prst="rect">
            <a:avLst/>
          </a:prstGeom>
          <a:noFill/>
        </p:spPr>
        <p:txBody>
          <a:bodyPr wrap="square" rtlCol="0" anchor="ctr">
            <a:spAutoFit/>
          </a:bodyPr>
          <a:lstStyle/>
          <a:p>
            <a:pPr algn="ctr"/>
            <a:r>
              <a:rPr lang="en-US" sz="3200" dirty="0">
                <a:latin typeface="Cavolini" panose="03000502040302020204" pitchFamily="66" charset="0"/>
                <a:cs typeface="Cavolini" panose="03000502040302020204" pitchFamily="66" charset="0"/>
              </a:rPr>
              <a:t>1, 2, 3, 4</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accent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panose="03000502040302020204" pitchFamily="66" charset="0"/>
                <a:cs typeface="Cavolini" panose="03000502040302020204" pitchFamily="66" charset="0"/>
              </a:rPr>
              <a:t>Problem Solving</a:t>
            </a:r>
          </a:p>
        </p:txBody>
      </p:sp>
      <p:sp>
        <p:nvSpPr>
          <p:cNvPr id="25" name="TextBox 24">
            <a:extLst>
              <a:ext uri="{FF2B5EF4-FFF2-40B4-BE49-F238E27FC236}">
                <a16:creationId xmlns:a16="http://schemas.microsoft.com/office/drawing/2014/main" id="{9D0C7BC8-86E6-8B4F-9A6F-1B03356F2B25}"/>
              </a:ext>
            </a:extLst>
          </p:cNvPr>
          <p:cNvSpPr txBox="1"/>
          <p:nvPr/>
        </p:nvSpPr>
        <p:spPr>
          <a:xfrm>
            <a:off x="4747813" y="4700585"/>
            <a:ext cx="2915605" cy="584775"/>
          </a:xfrm>
          <a:prstGeom prst="rect">
            <a:avLst/>
          </a:prstGeom>
          <a:noFill/>
        </p:spPr>
        <p:txBody>
          <a:bodyPr wrap="square" rtlCol="0" anchor="ctr">
            <a:spAutoFit/>
          </a:bodyPr>
          <a:lstStyle/>
          <a:p>
            <a:pPr algn="ctr"/>
            <a:r>
              <a:rPr lang="en-US" sz="3200">
                <a:latin typeface="Cavolini" panose="03000502040302020204" pitchFamily="66" charset="0"/>
                <a:cs typeface="Cavolini" panose="03000502040302020204" pitchFamily="66" charset="0"/>
              </a:rPr>
              <a:t>1, 2, 3, 4, 5</a:t>
            </a:r>
          </a:p>
        </p:txBody>
      </p:sp>
    </p:spTree>
    <p:extLst>
      <p:ext uri="{BB962C8B-B14F-4D97-AF65-F5344CB8AC3E}">
        <p14:creationId xmlns:p14="http://schemas.microsoft.com/office/powerpoint/2010/main" val="1102663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3138802" cy="420564"/>
          </a:xfrm>
          <a:prstGeom prst="rect">
            <a:avLst/>
          </a:prstGeom>
          <a:solidFill>
            <a:schemeClr val="accent6"/>
          </a:solidFill>
          <a:ln w="28575">
            <a:solidFill>
              <a:schemeClr val="tx1"/>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Learning Intention</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LI</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3626B98B-2EAD-41FA-BADD-27A04493CACB}"/>
              </a:ext>
            </a:extLst>
          </p:cNvPr>
          <p:cNvGrpSpPr/>
          <p:nvPr/>
        </p:nvGrpSpPr>
        <p:grpSpPr>
          <a:xfrm>
            <a:off x="2343248" y="1784151"/>
            <a:ext cx="7505503" cy="3289698"/>
            <a:chOff x="2188832" y="1427543"/>
            <a:chExt cx="7505503" cy="3289698"/>
          </a:xfrm>
          <a:solidFill>
            <a:schemeClr val="accent6"/>
          </a:solidFill>
        </p:grpSpPr>
        <p:sp>
          <p:nvSpPr>
            <p:cNvPr id="6" name="Freeform: Shape 5">
              <a:extLst>
                <a:ext uri="{FF2B5EF4-FFF2-40B4-BE49-F238E27FC236}">
                  <a16:creationId xmlns:a16="http://schemas.microsoft.com/office/drawing/2014/main" id="{A6B28A73-54A0-479F-868F-D3B9EC0EDFF5}"/>
                </a:ext>
              </a:extLst>
            </p:cNvPr>
            <p:cNvSpPr/>
            <p:nvPr/>
          </p:nvSpPr>
          <p:spPr>
            <a:xfrm>
              <a:off x="2188832" y="1427543"/>
              <a:ext cx="7505503" cy="3289698"/>
            </a:xfrm>
            <a:custGeom>
              <a:avLst/>
              <a:gdLst/>
              <a:ahLst/>
              <a:cxnLst/>
              <a:rect l="0" t="0" r="0" b="0"/>
              <a:pathLst>
                <a:path w="7505503" h="3289698">
                  <a:moveTo>
                    <a:pt x="0" y="0"/>
                  </a:moveTo>
                  <a:lnTo>
                    <a:pt x="7505502" y="0"/>
                  </a:lnTo>
                  <a:lnTo>
                    <a:pt x="7505502" y="3289697"/>
                  </a:lnTo>
                  <a:lnTo>
                    <a:pt x="0" y="3289697"/>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05200160-CD7B-42C1-881E-D3E8C64D57A8}"/>
                </a:ext>
              </a:extLst>
            </p:cNvPr>
            <p:cNvSpPr txBox="1"/>
            <p:nvPr/>
          </p:nvSpPr>
          <p:spPr>
            <a:xfrm>
              <a:off x="2408411" y="1641231"/>
              <a:ext cx="7066344" cy="2862322"/>
            </a:xfrm>
            <a:prstGeom prst="rect">
              <a:avLst/>
            </a:prstGeom>
            <a:grpFill/>
          </p:spPr>
          <p:txBody>
            <a:bodyPr vert="horz" wrap="square" lIns="91440" tIns="45720" rIns="91440" bIns="45720" rtlCol="0" anchor="t">
              <a:spAutoFit/>
            </a:bodyPr>
            <a:lstStyle/>
            <a:p>
              <a:pPr algn="ctr"/>
              <a:r>
                <a:rPr lang="en-US" sz="3600" dirty="0">
                  <a:solidFill>
                    <a:schemeClr val="bg1"/>
                  </a:solidFill>
                  <a:latin typeface="Cavolini" panose="03000502040302020204" pitchFamily="66" charset="0"/>
                  <a:cs typeface="Cavolini" panose="03000502040302020204" pitchFamily="66" charset="0"/>
                </a:rPr>
                <a:t>Growing in flexible use of all four operations while developing a deep understanding of the order of operations.</a:t>
              </a:r>
            </a:p>
          </p:txBody>
        </p:sp>
      </p:grpSp>
    </p:spTree>
    <p:extLst>
      <p:ext uri="{BB962C8B-B14F-4D97-AF65-F5344CB8AC3E}">
        <p14:creationId xmlns:p14="http://schemas.microsoft.com/office/powerpoint/2010/main" val="36131022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618742" y="2151727"/>
            <a:ext cx="2386941" cy="2554545"/>
          </a:xfrm>
          <a:prstGeom prst="rect">
            <a:avLst/>
          </a:prstGeom>
          <a:noFill/>
        </p:spPr>
        <p:txBody>
          <a:bodyPr wrap="square" rtlCol="0">
            <a:spAutoFit/>
          </a:bodyPr>
          <a:lstStyle/>
          <a:p>
            <a:pPr algn="ctr"/>
            <a:r>
              <a:rPr lang="en-US" sz="4000" b="1">
                <a:latin typeface="Cavolini" panose="03000502040302020204" pitchFamily="66" charset="0"/>
                <a:cs typeface="Cavolini" panose="03000502040302020204" pitchFamily="66" charset="0"/>
              </a:rPr>
              <a:t>Which One Doesn’t Belong?</a:t>
            </a:r>
          </a:p>
        </p:txBody>
      </p:sp>
      <p:grpSp>
        <p:nvGrpSpPr>
          <p:cNvPr id="29" name="Group 28">
            <a:extLst>
              <a:ext uri="{FF2B5EF4-FFF2-40B4-BE49-F238E27FC236}">
                <a16:creationId xmlns:a16="http://schemas.microsoft.com/office/drawing/2014/main" id="{9E7C635A-449F-446C-BDFB-CCD78569E48B}"/>
              </a:ext>
            </a:extLst>
          </p:cNvPr>
          <p:cNvGrpSpPr/>
          <p:nvPr/>
        </p:nvGrpSpPr>
        <p:grpSpPr>
          <a:xfrm>
            <a:off x="5095365" y="1800261"/>
            <a:ext cx="5752849" cy="3257476"/>
            <a:chOff x="711705" y="3690817"/>
            <a:chExt cx="5752849" cy="3257476"/>
          </a:xfrm>
        </p:grpSpPr>
        <p:grpSp>
          <p:nvGrpSpPr>
            <p:cNvPr id="30" name="Group 29">
              <a:extLst>
                <a:ext uri="{FF2B5EF4-FFF2-40B4-BE49-F238E27FC236}">
                  <a16:creationId xmlns:a16="http://schemas.microsoft.com/office/drawing/2014/main" id="{CC4C034C-99D2-4983-9E45-D6360ECDC51F}"/>
                </a:ext>
              </a:extLst>
            </p:cNvPr>
            <p:cNvGrpSpPr/>
            <p:nvPr/>
          </p:nvGrpSpPr>
          <p:grpSpPr>
            <a:xfrm>
              <a:off x="711705" y="3690817"/>
              <a:ext cx="5667251" cy="3257476"/>
              <a:chOff x="711705" y="3690817"/>
              <a:chExt cx="5667251" cy="3257476"/>
            </a:xfrm>
          </p:grpSpPr>
          <p:sp>
            <p:nvSpPr>
              <p:cNvPr id="35" name="Freeform: Shape 34">
                <a:extLst>
                  <a:ext uri="{FF2B5EF4-FFF2-40B4-BE49-F238E27FC236}">
                    <a16:creationId xmlns:a16="http://schemas.microsoft.com/office/drawing/2014/main" id="{E5204D09-176F-48FA-BD81-0DB97725B276}"/>
                  </a:ext>
                </a:extLst>
              </p:cNvPr>
              <p:cNvSpPr/>
              <p:nvPr/>
            </p:nvSpPr>
            <p:spPr>
              <a:xfrm>
                <a:off x="711705" y="3690817"/>
                <a:ext cx="5667251" cy="3257476"/>
              </a:xfrm>
              <a:custGeom>
                <a:avLst/>
                <a:gdLst/>
                <a:ahLst/>
                <a:cxnLst/>
                <a:rect l="0" t="0" r="0" b="0"/>
                <a:pathLst>
                  <a:path w="5667251" h="3257476">
                    <a:moveTo>
                      <a:pt x="0" y="0"/>
                    </a:moveTo>
                    <a:lnTo>
                      <a:pt x="5667250" y="0"/>
                    </a:lnTo>
                    <a:lnTo>
                      <a:pt x="5667250" y="3257475"/>
                    </a:lnTo>
                    <a:lnTo>
                      <a:pt x="0" y="3257475"/>
                    </a:lnTo>
                    <a:close/>
                  </a:path>
                </a:pathLst>
              </a:custGeom>
              <a:solidFill>
                <a:srgbClr val="4A86E8"/>
              </a:solidFill>
              <a:ln w="76200" cap="flat" cmpd="sng" algn="ctr">
                <a:solidFill>
                  <a:srgbClr val="44546A"/>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36" name="Straight Connector 35">
                <a:extLst>
                  <a:ext uri="{FF2B5EF4-FFF2-40B4-BE49-F238E27FC236}">
                    <a16:creationId xmlns:a16="http://schemas.microsoft.com/office/drawing/2014/main" id="{DB631ECD-4BC8-497F-98BB-909F60825EAB}"/>
                  </a:ext>
                </a:extLst>
              </p:cNvPr>
              <p:cNvCxnSpPr/>
              <p:nvPr/>
            </p:nvCxnSpPr>
            <p:spPr>
              <a:xfrm>
                <a:off x="758952" y="5291074"/>
                <a:ext cx="5577586" cy="0"/>
              </a:xfrm>
              <a:prstGeom prst="line">
                <a:avLst/>
              </a:prstGeom>
              <a:ln w="76200" cap="flat" cmpd="sng" algn="ctr">
                <a:solidFill>
                  <a:srgbClr val="44546A"/>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63CB79-4FE7-4AEF-BC39-691691BB41B6}"/>
                  </a:ext>
                </a:extLst>
              </p:cNvPr>
              <p:cNvCxnSpPr/>
              <p:nvPr/>
            </p:nvCxnSpPr>
            <p:spPr>
              <a:xfrm>
                <a:off x="3527679" y="3690874"/>
                <a:ext cx="0" cy="3234055"/>
              </a:xfrm>
              <a:prstGeom prst="line">
                <a:avLst/>
              </a:prstGeom>
              <a:ln w="76200" cap="flat" cmpd="sng" algn="ctr">
                <a:solidFill>
                  <a:srgbClr val="44546A"/>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DB46426-3F82-4BDE-850D-7A842B55B04D}"/>
                </a:ext>
              </a:extLst>
            </p:cNvPr>
            <p:cNvSpPr txBox="1"/>
            <p:nvPr/>
          </p:nvSpPr>
          <p:spPr>
            <a:xfrm>
              <a:off x="1574800" y="5511800"/>
              <a:ext cx="2451354" cy="1015663"/>
            </a:xfrm>
            <a:prstGeom prst="rect">
              <a:avLst/>
            </a:prstGeom>
            <a:noFill/>
          </p:spPr>
          <p:txBody>
            <a:bodyPr vert="horz" rtlCol="0">
              <a:spAutoFit/>
            </a:bodyPr>
            <a:lstStyle/>
            <a:p>
              <a:r>
                <a:rPr lang="en-CA" sz="3000" u="sng" dirty="0">
                  <a:solidFill>
                    <a:srgbClr val="000000"/>
                  </a:solidFill>
                  <a:latin typeface="Cavolini" panose="03000502040302020204" pitchFamily="66" charset="0"/>
                  <a:cs typeface="Cavolini" panose="03000502040302020204" pitchFamily="66" charset="0"/>
                </a:rPr>
                <a:t>8</a:t>
              </a:r>
              <a:r>
                <a:rPr lang="en-CA" sz="3000" dirty="0">
                  <a:solidFill>
                    <a:srgbClr val="000000"/>
                  </a:solidFill>
                  <a:latin typeface="Cavolini" panose="03000502040302020204" pitchFamily="66" charset="0"/>
                  <a:cs typeface="Cavolini" panose="03000502040302020204" pitchFamily="66" charset="0"/>
                </a:rPr>
                <a:t>  ÷ 2</a:t>
              </a:r>
            </a:p>
            <a:p>
              <a:r>
                <a:rPr lang="en-CA" sz="3000" dirty="0">
                  <a:solidFill>
                    <a:srgbClr val="000000"/>
                  </a:solidFill>
                  <a:latin typeface="Cavolini" panose="03000502040302020204" pitchFamily="66" charset="0"/>
                  <a:cs typeface="Cavolini" panose="03000502040302020204" pitchFamily="66" charset="0"/>
                </a:rPr>
                <a:t>4</a:t>
              </a:r>
            </a:p>
          </p:txBody>
        </p:sp>
        <p:sp>
          <p:nvSpPr>
            <p:cNvPr id="32" name="TextBox 31">
              <a:extLst>
                <a:ext uri="{FF2B5EF4-FFF2-40B4-BE49-F238E27FC236}">
                  <a16:creationId xmlns:a16="http://schemas.microsoft.com/office/drawing/2014/main" id="{230088AC-D428-4691-A6C5-12D5189FBBD7}"/>
                </a:ext>
              </a:extLst>
            </p:cNvPr>
            <p:cNvSpPr txBox="1"/>
            <p:nvPr/>
          </p:nvSpPr>
          <p:spPr>
            <a:xfrm>
              <a:off x="3975100" y="4191000"/>
              <a:ext cx="2355723" cy="553998"/>
            </a:xfrm>
            <a:prstGeom prst="rect">
              <a:avLst/>
            </a:prstGeom>
            <a:noFill/>
          </p:spPr>
          <p:txBody>
            <a:bodyPr vert="horz" rtlCol="0">
              <a:spAutoFit/>
            </a:bodyPr>
            <a:lstStyle/>
            <a:p>
              <a:r>
                <a:rPr lang="en-CA" sz="3000">
                  <a:solidFill>
                    <a:srgbClr val="000000"/>
                  </a:solidFill>
                  <a:latin typeface="Cavolini" panose="03000502040302020204" pitchFamily="66" charset="0"/>
                  <a:cs typeface="Cavolini" panose="03000502040302020204" pitchFamily="66" charset="0"/>
                </a:rPr>
                <a:t>8 ÷ 4 - 1</a:t>
              </a:r>
            </a:p>
          </p:txBody>
        </p:sp>
        <p:sp>
          <p:nvSpPr>
            <p:cNvPr id="33" name="TextBox 32">
              <a:extLst>
                <a:ext uri="{FF2B5EF4-FFF2-40B4-BE49-F238E27FC236}">
                  <a16:creationId xmlns:a16="http://schemas.microsoft.com/office/drawing/2014/main" id="{550ED80F-D143-4F4D-AC8D-2AE1E7DD9508}"/>
                </a:ext>
              </a:extLst>
            </p:cNvPr>
            <p:cNvSpPr txBox="1"/>
            <p:nvPr/>
          </p:nvSpPr>
          <p:spPr>
            <a:xfrm>
              <a:off x="965200" y="3949700"/>
              <a:ext cx="3041015" cy="1015663"/>
            </a:xfrm>
            <a:prstGeom prst="rect">
              <a:avLst/>
            </a:prstGeom>
            <a:noFill/>
          </p:spPr>
          <p:txBody>
            <a:bodyPr vert="horz" rtlCol="0">
              <a:spAutoFit/>
            </a:bodyPr>
            <a:lstStyle/>
            <a:p>
              <a:r>
                <a:rPr lang="en-CA" sz="3000" u="sng" dirty="0">
                  <a:solidFill>
                    <a:srgbClr val="000000"/>
                  </a:solidFill>
                  <a:latin typeface="Cavolini" panose="03000502040302020204" pitchFamily="66" charset="0"/>
                  <a:cs typeface="Cavolini" panose="03000502040302020204" pitchFamily="66" charset="0"/>
                </a:rPr>
                <a:t>(16 + 4)</a:t>
              </a:r>
              <a:r>
                <a:rPr lang="en-CA" sz="3000" dirty="0">
                  <a:solidFill>
                    <a:srgbClr val="000000"/>
                  </a:solidFill>
                  <a:latin typeface="Cavolini" panose="03000502040302020204" pitchFamily="66" charset="0"/>
                  <a:cs typeface="Cavolini" panose="03000502040302020204" pitchFamily="66" charset="0"/>
                </a:rPr>
                <a:t> = 1</a:t>
              </a:r>
            </a:p>
            <a:p>
              <a:r>
                <a:rPr lang="en-CA" sz="3000" dirty="0">
                  <a:solidFill>
                    <a:srgbClr val="000000"/>
                  </a:solidFill>
                  <a:latin typeface="Cavolini" panose="03000502040302020204" pitchFamily="66" charset="0"/>
                  <a:cs typeface="Cavolini" panose="03000502040302020204" pitchFamily="66" charset="0"/>
                </a:rPr>
                <a:t>     20</a:t>
              </a:r>
            </a:p>
          </p:txBody>
        </p:sp>
        <p:sp>
          <p:nvSpPr>
            <p:cNvPr id="34" name="TextBox 33">
              <a:extLst>
                <a:ext uri="{FF2B5EF4-FFF2-40B4-BE49-F238E27FC236}">
                  <a16:creationId xmlns:a16="http://schemas.microsoft.com/office/drawing/2014/main" id="{CF10896F-DFF5-44B6-808E-AB66B273C62A}"/>
                </a:ext>
              </a:extLst>
            </p:cNvPr>
            <p:cNvSpPr txBox="1"/>
            <p:nvPr/>
          </p:nvSpPr>
          <p:spPr>
            <a:xfrm>
              <a:off x="4013200" y="5753100"/>
              <a:ext cx="2451354" cy="553998"/>
            </a:xfrm>
            <a:prstGeom prst="rect">
              <a:avLst/>
            </a:prstGeom>
            <a:noFill/>
          </p:spPr>
          <p:txBody>
            <a:bodyPr vert="horz" rtlCol="0">
              <a:spAutoFit/>
            </a:bodyPr>
            <a:lstStyle/>
            <a:p>
              <a:r>
                <a:rPr lang="en-CA" sz="3000">
                  <a:solidFill>
                    <a:srgbClr val="000000"/>
                  </a:solidFill>
                  <a:latin typeface="Cavolini" panose="03000502040302020204" pitchFamily="66" charset="0"/>
                  <a:cs typeface="Cavolini" panose="03000502040302020204" pitchFamily="66" charset="0"/>
                </a:rPr>
                <a:t>8 x 4 - 1</a:t>
              </a:r>
            </a:p>
          </p:txBody>
        </p:sp>
      </p:grpSp>
    </p:spTree>
    <p:extLst>
      <p:ext uri="{BB962C8B-B14F-4D97-AF65-F5344CB8AC3E}">
        <p14:creationId xmlns:p14="http://schemas.microsoft.com/office/powerpoint/2010/main" val="3840914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p15">
            <a:extLst>
              <a:ext uri="{FF2B5EF4-FFF2-40B4-BE49-F238E27FC236}">
                <a16:creationId xmlns:a16="http://schemas.microsoft.com/office/drawing/2014/main" id="{709DF470-4E2D-3E4D-8E2D-AAAA691EA0DA}"/>
              </a:ext>
            </a:extLst>
          </p:cNvPr>
          <p:cNvSpPr txBox="1">
            <a:spLocks/>
          </p:cNvSpPr>
          <p:nvPr/>
        </p:nvSpPr>
        <p:spPr>
          <a:xfrm>
            <a:off x="505814" y="567471"/>
            <a:ext cx="8013717" cy="5460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200" b="1" dirty="0">
                <a:solidFill>
                  <a:schemeClr val="tx1">
                    <a:lumMod val="75000"/>
                    <a:lumOff val="25000"/>
                  </a:schemeClr>
                </a:solidFill>
              </a:rPr>
              <a:t>Getting Stronger with Numbers</a:t>
            </a:r>
          </a:p>
        </p:txBody>
      </p:sp>
      <p:sp>
        <p:nvSpPr>
          <p:cNvPr id="9" name="Round Diagonal Corner Rectangle 8">
            <a:extLst>
              <a:ext uri="{FF2B5EF4-FFF2-40B4-BE49-F238E27FC236}">
                <a16:creationId xmlns:a16="http://schemas.microsoft.com/office/drawing/2014/main" id="{DDDBF25F-DFA0-A240-8402-D842232419A4}"/>
              </a:ext>
            </a:extLst>
          </p:cNvPr>
          <p:cNvSpPr/>
          <p:nvPr/>
        </p:nvSpPr>
        <p:spPr>
          <a:xfrm>
            <a:off x="7524232" y="4124620"/>
            <a:ext cx="2441718" cy="2489609"/>
          </a:xfrm>
          <a:prstGeom prst="round2Diag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Number Play</a:t>
            </a:r>
          </a:p>
        </p:txBody>
      </p:sp>
      <p:sp>
        <p:nvSpPr>
          <p:cNvPr id="10" name="Round Diagonal Corner Rectangle 9">
            <a:extLst>
              <a:ext uri="{FF2B5EF4-FFF2-40B4-BE49-F238E27FC236}">
                <a16:creationId xmlns:a16="http://schemas.microsoft.com/office/drawing/2014/main" id="{50EA33F9-349F-C94D-9CD3-1DF95BFE6CB4}"/>
              </a:ext>
            </a:extLst>
          </p:cNvPr>
          <p:cNvSpPr/>
          <p:nvPr/>
        </p:nvSpPr>
        <p:spPr>
          <a:xfrm>
            <a:off x="4830723" y="4133718"/>
            <a:ext cx="2441718" cy="2480511"/>
          </a:xfrm>
          <a:prstGeom prst="round2DiagRect">
            <a:avLst/>
          </a:prstGeom>
          <a:solidFill>
            <a:srgbClr val="0070C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Cavolini"/>
                <a:cs typeface="Cavolini"/>
              </a:rPr>
              <a:t>Interdisciplinary Connections</a:t>
            </a:r>
          </a:p>
        </p:txBody>
      </p:sp>
      <p:sp>
        <p:nvSpPr>
          <p:cNvPr id="11" name="Round Diagonal Corner Rectangle 10">
            <a:extLst>
              <a:ext uri="{FF2B5EF4-FFF2-40B4-BE49-F238E27FC236}">
                <a16:creationId xmlns:a16="http://schemas.microsoft.com/office/drawing/2014/main" id="{BFFADCC8-BE91-F841-BB46-15F21940DFEA}"/>
              </a:ext>
            </a:extLst>
          </p:cNvPr>
          <p:cNvSpPr/>
          <p:nvPr/>
        </p:nvSpPr>
        <p:spPr>
          <a:xfrm>
            <a:off x="2137214" y="4133718"/>
            <a:ext cx="2441718" cy="2480511"/>
          </a:xfrm>
          <a:prstGeom prst="round2DiagRect">
            <a:avLst/>
          </a:prstGeom>
          <a:solidFill>
            <a:srgbClr val="00B05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Problem Solving</a:t>
            </a:r>
          </a:p>
        </p:txBody>
      </p:sp>
      <p:sp>
        <p:nvSpPr>
          <p:cNvPr id="12" name="Round Diagonal Corner Rectangle 11">
            <a:extLst>
              <a:ext uri="{FF2B5EF4-FFF2-40B4-BE49-F238E27FC236}">
                <a16:creationId xmlns:a16="http://schemas.microsoft.com/office/drawing/2014/main" id="{35B11355-3310-064E-B513-48A85A488163}"/>
              </a:ext>
            </a:extLst>
          </p:cNvPr>
          <p:cNvSpPr/>
          <p:nvPr/>
        </p:nvSpPr>
        <p:spPr>
          <a:xfrm>
            <a:off x="7524232" y="1338306"/>
            <a:ext cx="2441718" cy="2489610"/>
          </a:xfrm>
          <a:prstGeom prst="round2DiagRect">
            <a:avLst/>
          </a:prstGeom>
          <a:solidFill>
            <a:schemeClr val="accent2"/>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a:cs typeface="Cavolini"/>
              </a:rPr>
              <a:t>Mental Math &amp; Estimation</a:t>
            </a:r>
          </a:p>
        </p:txBody>
      </p:sp>
      <p:sp>
        <p:nvSpPr>
          <p:cNvPr id="13" name="Round Diagonal Corner Rectangle 12">
            <a:extLst>
              <a:ext uri="{FF2B5EF4-FFF2-40B4-BE49-F238E27FC236}">
                <a16:creationId xmlns:a16="http://schemas.microsoft.com/office/drawing/2014/main" id="{A4DB80F4-2DD3-A348-B95E-95438954A7BC}"/>
              </a:ext>
            </a:extLst>
          </p:cNvPr>
          <p:cNvSpPr/>
          <p:nvPr/>
        </p:nvSpPr>
        <p:spPr>
          <a:xfrm>
            <a:off x="4830723" y="1338306"/>
            <a:ext cx="2441718" cy="2489610"/>
          </a:xfrm>
          <a:prstGeom prst="round2DiagRect">
            <a:avLst/>
          </a:prstGeom>
          <a:solidFill>
            <a:srgbClr val="C00000"/>
          </a:solidFill>
          <a:ln w="38100">
            <a:solidFill>
              <a:srgbClr val="A60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volini"/>
                <a:cs typeface="Cavolini"/>
              </a:rPr>
              <a:t>Real World Connections</a:t>
            </a:r>
          </a:p>
        </p:txBody>
      </p:sp>
      <p:sp>
        <p:nvSpPr>
          <p:cNvPr id="14" name="Round Diagonal Corner Rectangle 13">
            <a:extLst>
              <a:ext uri="{FF2B5EF4-FFF2-40B4-BE49-F238E27FC236}">
                <a16:creationId xmlns:a16="http://schemas.microsoft.com/office/drawing/2014/main" id="{9B5A4583-D0D1-3E46-9450-21D1E2067C58}"/>
              </a:ext>
            </a:extLst>
          </p:cNvPr>
          <p:cNvSpPr/>
          <p:nvPr/>
        </p:nvSpPr>
        <p:spPr>
          <a:xfrm>
            <a:off x="2137214" y="1338306"/>
            <a:ext cx="2441718" cy="2489610"/>
          </a:xfrm>
          <a:prstGeom prst="round2Diag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volini"/>
                <a:cs typeface="Cavolini"/>
              </a:rPr>
              <a:t>Visual Connections</a:t>
            </a:r>
          </a:p>
        </p:txBody>
      </p:sp>
    </p:spTree>
    <p:extLst>
      <p:ext uri="{BB962C8B-B14F-4D97-AF65-F5344CB8AC3E}">
        <p14:creationId xmlns:p14="http://schemas.microsoft.com/office/powerpoint/2010/main" val="3044409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3758485" y="293761"/>
            <a:ext cx="7872115" cy="707886"/>
          </a:xfrm>
          <a:prstGeom prst="rect">
            <a:avLst/>
          </a:prstGeom>
          <a:noFill/>
        </p:spPr>
        <p:txBody>
          <a:bodyPr wrap="square" rtlCol="0">
            <a:spAutoFit/>
          </a:bodyPr>
          <a:lstStyle/>
          <a:p>
            <a:pPr algn="ctr"/>
            <a:r>
              <a:rPr lang="en-US" sz="4000" b="1">
                <a:latin typeface="Cavolini" panose="03000502040302020204" pitchFamily="66" charset="0"/>
                <a:cs typeface="Cavolini" panose="03000502040302020204" pitchFamily="66" charset="0"/>
              </a:rPr>
              <a:t>Which One Doesn’t Belong?</a:t>
            </a:r>
          </a:p>
        </p:txBody>
      </p:sp>
      <p:cxnSp>
        <p:nvCxnSpPr>
          <p:cNvPr id="6" name="Straight Connector 5">
            <a:extLst>
              <a:ext uri="{FF2B5EF4-FFF2-40B4-BE49-F238E27FC236}">
                <a16:creationId xmlns:a16="http://schemas.microsoft.com/office/drawing/2014/main" id="{3F6A291F-E34F-4440-8F7C-FD1B8D395382}"/>
              </a:ext>
            </a:extLst>
          </p:cNvPr>
          <p:cNvCxnSpPr>
            <a:cxnSpLocks/>
          </p:cNvCxnSpPr>
          <p:nvPr/>
        </p:nvCxnSpPr>
        <p:spPr>
          <a:xfrm flipV="1">
            <a:off x="6088083" y="1443218"/>
            <a:ext cx="0" cy="1525787"/>
          </a:xfrm>
          <a:prstGeom prst="line">
            <a:avLst/>
          </a:prstGeom>
          <a:ln w="38100">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3CB6AC-D8F4-674F-91FB-1D29B80A84C8}"/>
              </a:ext>
            </a:extLst>
          </p:cNvPr>
          <p:cNvCxnSpPr>
            <a:cxnSpLocks/>
          </p:cNvCxnSpPr>
          <p:nvPr/>
        </p:nvCxnSpPr>
        <p:spPr>
          <a:xfrm flipV="1">
            <a:off x="6088083" y="4766325"/>
            <a:ext cx="0" cy="1525787"/>
          </a:xfrm>
          <a:prstGeom prst="line">
            <a:avLst/>
          </a:prstGeom>
          <a:ln w="38100">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4D120C-2DD8-6A47-BC1A-F3C46A401F2B}"/>
              </a:ext>
            </a:extLst>
          </p:cNvPr>
          <p:cNvCxnSpPr>
            <a:cxnSpLocks/>
          </p:cNvCxnSpPr>
          <p:nvPr/>
        </p:nvCxnSpPr>
        <p:spPr>
          <a:xfrm flipV="1">
            <a:off x="7337390" y="3945561"/>
            <a:ext cx="4213344" cy="8906"/>
          </a:xfrm>
          <a:prstGeom prst="line">
            <a:avLst/>
          </a:prstGeom>
          <a:ln w="38100">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67223B-AB8F-0442-944B-9A1BAF8244FB}"/>
              </a:ext>
            </a:extLst>
          </p:cNvPr>
          <p:cNvCxnSpPr>
            <a:cxnSpLocks/>
          </p:cNvCxnSpPr>
          <p:nvPr/>
        </p:nvCxnSpPr>
        <p:spPr>
          <a:xfrm>
            <a:off x="618742" y="3946048"/>
            <a:ext cx="4223235" cy="8907"/>
          </a:xfrm>
          <a:prstGeom prst="line">
            <a:avLst/>
          </a:prstGeom>
          <a:ln w="38100">
            <a:solidFill>
              <a:srgbClr val="57575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BB6EBF-25C5-AA46-9AFB-1F348BD583AD}"/>
              </a:ext>
            </a:extLst>
          </p:cNvPr>
          <p:cNvSpPr txBox="1"/>
          <p:nvPr/>
        </p:nvSpPr>
        <p:spPr>
          <a:xfrm>
            <a:off x="6246420" y="1243020"/>
            <a:ext cx="5533902" cy="369332"/>
          </a:xfrm>
          <a:prstGeom prst="rect">
            <a:avLst/>
          </a:prstGeom>
          <a:noFill/>
        </p:spPr>
        <p:txBody>
          <a:bodyPr wrap="square" rtlCol="0">
            <a:spAutoFit/>
          </a:bodyPr>
          <a:lstStyle/>
          <a:p>
            <a:endParaRPr lang="en-US">
              <a:latin typeface="Cavolini" panose="03000502040302020204" pitchFamily="66" charset="0"/>
              <a:cs typeface="Cavolini" panose="03000502040302020204" pitchFamily="66" charset="0"/>
            </a:endParaRPr>
          </a:p>
        </p:txBody>
      </p:sp>
      <p:sp>
        <p:nvSpPr>
          <p:cNvPr id="17" name="TextBox 16">
            <a:extLst>
              <a:ext uri="{FF2B5EF4-FFF2-40B4-BE49-F238E27FC236}">
                <a16:creationId xmlns:a16="http://schemas.microsoft.com/office/drawing/2014/main" id="{65506478-6421-F34A-BFF8-A8B7B22B4644}"/>
              </a:ext>
            </a:extLst>
          </p:cNvPr>
          <p:cNvSpPr txBox="1"/>
          <p:nvPr/>
        </p:nvSpPr>
        <p:spPr>
          <a:xfrm>
            <a:off x="485324" y="4040579"/>
            <a:ext cx="5533902" cy="369332"/>
          </a:xfrm>
          <a:prstGeom prst="rect">
            <a:avLst/>
          </a:prstGeom>
          <a:noFill/>
        </p:spPr>
        <p:txBody>
          <a:bodyPr wrap="square" rtlCol="0">
            <a:spAutoFit/>
          </a:bodyPr>
          <a:lstStyle/>
          <a:p>
            <a:endParaRPr lang="en-US">
              <a:latin typeface="Cavolini" panose="03000502040302020204" pitchFamily="66" charset="0"/>
              <a:cs typeface="Cavolini" panose="03000502040302020204" pitchFamily="66" charset="0"/>
            </a:endParaRPr>
          </a:p>
        </p:txBody>
      </p:sp>
      <p:sp>
        <p:nvSpPr>
          <p:cNvPr id="18" name="TextBox 17">
            <a:extLst>
              <a:ext uri="{FF2B5EF4-FFF2-40B4-BE49-F238E27FC236}">
                <a16:creationId xmlns:a16="http://schemas.microsoft.com/office/drawing/2014/main" id="{D212C233-8E27-CF48-8C73-9226BC749644}"/>
              </a:ext>
            </a:extLst>
          </p:cNvPr>
          <p:cNvSpPr txBox="1"/>
          <p:nvPr/>
        </p:nvSpPr>
        <p:spPr>
          <a:xfrm>
            <a:off x="6246420" y="4040579"/>
            <a:ext cx="5533902" cy="369332"/>
          </a:xfrm>
          <a:prstGeom prst="rect">
            <a:avLst/>
          </a:prstGeom>
          <a:noFill/>
        </p:spPr>
        <p:txBody>
          <a:bodyPr wrap="square" rtlCol="0">
            <a:spAutoFit/>
          </a:bodyPr>
          <a:lstStyle/>
          <a:p>
            <a:endParaRPr lang="en-US">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2205784F-7F04-2740-B257-F32338877DE4}"/>
              </a:ext>
            </a:extLst>
          </p:cNvPr>
          <p:cNvSpPr txBox="1"/>
          <p:nvPr/>
        </p:nvSpPr>
        <p:spPr>
          <a:xfrm>
            <a:off x="414072" y="1191339"/>
            <a:ext cx="5533902" cy="369332"/>
          </a:xfrm>
          <a:prstGeom prst="rect">
            <a:avLst/>
          </a:prstGeom>
          <a:noFill/>
        </p:spPr>
        <p:txBody>
          <a:bodyPr wrap="square" rtlCol="0">
            <a:spAutoFit/>
          </a:bodyPr>
          <a:lstStyle/>
          <a:p>
            <a:r>
              <a:rPr lang="en-US">
                <a:latin typeface="Cavolini" panose="03000502040302020204" pitchFamily="66" charset="0"/>
                <a:cs typeface="Cavolini" panose="03000502040302020204" pitchFamily="66" charset="0"/>
              </a:rPr>
              <a:t>This one doesn’t belong because…</a:t>
            </a:r>
          </a:p>
        </p:txBody>
      </p:sp>
      <p:sp>
        <p:nvSpPr>
          <p:cNvPr id="21" name="TextBox 20">
            <a:extLst>
              <a:ext uri="{FF2B5EF4-FFF2-40B4-BE49-F238E27FC236}">
                <a16:creationId xmlns:a16="http://schemas.microsoft.com/office/drawing/2014/main" id="{C411D68A-7936-484E-9FB5-1DB7C77C759A}"/>
              </a:ext>
            </a:extLst>
          </p:cNvPr>
          <p:cNvSpPr txBox="1"/>
          <p:nvPr/>
        </p:nvSpPr>
        <p:spPr>
          <a:xfrm>
            <a:off x="6228193" y="1191339"/>
            <a:ext cx="5533902" cy="369332"/>
          </a:xfrm>
          <a:prstGeom prst="rect">
            <a:avLst/>
          </a:prstGeom>
          <a:noFill/>
        </p:spPr>
        <p:txBody>
          <a:bodyPr wrap="square" rtlCol="0">
            <a:spAutoFit/>
          </a:bodyPr>
          <a:lstStyle/>
          <a:p>
            <a:r>
              <a:rPr lang="en-US">
                <a:latin typeface="Cavolini" panose="03000502040302020204" pitchFamily="66" charset="0"/>
                <a:cs typeface="Cavolini" panose="03000502040302020204" pitchFamily="66" charset="0"/>
              </a:rPr>
              <a:t>This one doesn’t belong because…</a:t>
            </a:r>
          </a:p>
        </p:txBody>
      </p:sp>
      <p:sp>
        <p:nvSpPr>
          <p:cNvPr id="23" name="TextBox 22">
            <a:extLst>
              <a:ext uri="{FF2B5EF4-FFF2-40B4-BE49-F238E27FC236}">
                <a16:creationId xmlns:a16="http://schemas.microsoft.com/office/drawing/2014/main" id="{0C14F49F-E3E6-5D48-9C4D-86635C24CBA6}"/>
              </a:ext>
            </a:extLst>
          </p:cNvPr>
          <p:cNvSpPr txBox="1"/>
          <p:nvPr/>
        </p:nvSpPr>
        <p:spPr>
          <a:xfrm>
            <a:off x="414072" y="3998078"/>
            <a:ext cx="3900629" cy="646331"/>
          </a:xfrm>
          <a:prstGeom prst="rect">
            <a:avLst/>
          </a:prstGeom>
          <a:noFill/>
        </p:spPr>
        <p:txBody>
          <a:bodyPr wrap="square" rtlCol="0">
            <a:spAutoFit/>
          </a:bodyPr>
          <a:lstStyle/>
          <a:p>
            <a:r>
              <a:rPr lang="en-US" dirty="0">
                <a:latin typeface="Cavolini" panose="03000502040302020204" pitchFamily="66" charset="0"/>
                <a:cs typeface="Cavolini" panose="03000502040302020204" pitchFamily="66" charset="0"/>
              </a:rPr>
              <a:t>This one doesn’t belong because…</a:t>
            </a:r>
          </a:p>
        </p:txBody>
      </p:sp>
      <p:sp>
        <p:nvSpPr>
          <p:cNvPr id="24" name="TextBox 23">
            <a:extLst>
              <a:ext uri="{FF2B5EF4-FFF2-40B4-BE49-F238E27FC236}">
                <a16:creationId xmlns:a16="http://schemas.microsoft.com/office/drawing/2014/main" id="{7BAFB5C9-E267-244F-8F5F-E2CDC57CCDC4}"/>
              </a:ext>
            </a:extLst>
          </p:cNvPr>
          <p:cNvSpPr txBox="1"/>
          <p:nvPr/>
        </p:nvSpPr>
        <p:spPr>
          <a:xfrm>
            <a:off x="7993600" y="4001672"/>
            <a:ext cx="3900629" cy="646331"/>
          </a:xfrm>
          <a:prstGeom prst="rect">
            <a:avLst/>
          </a:prstGeom>
          <a:noFill/>
        </p:spPr>
        <p:txBody>
          <a:bodyPr wrap="square" rtlCol="0">
            <a:spAutoFit/>
          </a:bodyPr>
          <a:lstStyle/>
          <a:p>
            <a:r>
              <a:rPr lang="en-US">
                <a:latin typeface="Cavolini" panose="03000502040302020204" pitchFamily="66" charset="0"/>
                <a:cs typeface="Cavolini" panose="03000502040302020204" pitchFamily="66" charset="0"/>
              </a:rPr>
              <a:t>This one doesn’t belong because…</a:t>
            </a:r>
          </a:p>
        </p:txBody>
      </p:sp>
      <p:grpSp>
        <p:nvGrpSpPr>
          <p:cNvPr id="35" name="Group 34">
            <a:extLst>
              <a:ext uri="{FF2B5EF4-FFF2-40B4-BE49-F238E27FC236}">
                <a16:creationId xmlns:a16="http://schemas.microsoft.com/office/drawing/2014/main" id="{3FBF89DB-F4E7-4B7B-BDB1-C80E5A977FF7}"/>
              </a:ext>
            </a:extLst>
          </p:cNvPr>
          <p:cNvGrpSpPr/>
          <p:nvPr/>
        </p:nvGrpSpPr>
        <p:grpSpPr>
          <a:xfrm>
            <a:off x="4285839" y="2923984"/>
            <a:ext cx="3713356" cy="2090092"/>
            <a:chOff x="3200905" y="2408117"/>
            <a:chExt cx="3713356" cy="2090092"/>
          </a:xfrm>
        </p:grpSpPr>
        <p:grpSp>
          <p:nvGrpSpPr>
            <p:cNvPr id="36" name="Group 35">
              <a:extLst>
                <a:ext uri="{FF2B5EF4-FFF2-40B4-BE49-F238E27FC236}">
                  <a16:creationId xmlns:a16="http://schemas.microsoft.com/office/drawing/2014/main" id="{6DBB920D-AAE9-447E-B571-3B0603FD9FEF}"/>
                </a:ext>
              </a:extLst>
            </p:cNvPr>
            <p:cNvGrpSpPr/>
            <p:nvPr/>
          </p:nvGrpSpPr>
          <p:grpSpPr>
            <a:xfrm>
              <a:off x="3200905" y="2408117"/>
              <a:ext cx="3636277" cy="2090092"/>
              <a:chOff x="3200905" y="2408117"/>
              <a:chExt cx="3636277" cy="2090092"/>
            </a:xfrm>
          </p:grpSpPr>
          <p:sp>
            <p:nvSpPr>
              <p:cNvPr id="41" name="Freeform: Shape 40">
                <a:extLst>
                  <a:ext uri="{FF2B5EF4-FFF2-40B4-BE49-F238E27FC236}">
                    <a16:creationId xmlns:a16="http://schemas.microsoft.com/office/drawing/2014/main" id="{F10B098A-3DA6-4C67-A667-902BB6A8CB62}"/>
                  </a:ext>
                </a:extLst>
              </p:cNvPr>
              <p:cNvSpPr/>
              <p:nvPr/>
            </p:nvSpPr>
            <p:spPr>
              <a:xfrm>
                <a:off x="3200905" y="2408117"/>
                <a:ext cx="3636277" cy="2090092"/>
              </a:xfrm>
              <a:custGeom>
                <a:avLst/>
                <a:gdLst/>
                <a:ahLst/>
                <a:cxnLst/>
                <a:rect l="0" t="0" r="0" b="0"/>
                <a:pathLst>
                  <a:path w="3636277" h="2090092">
                    <a:moveTo>
                      <a:pt x="0" y="0"/>
                    </a:moveTo>
                    <a:lnTo>
                      <a:pt x="3636276" y="0"/>
                    </a:lnTo>
                    <a:lnTo>
                      <a:pt x="3636276" y="2090091"/>
                    </a:lnTo>
                    <a:lnTo>
                      <a:pt x="0" y="2090091"/>
                    </a:lnTo>
                    <a:close/>
                  </a:path>
                </a:pathLst>
              </a:custGeom>
              <a:solidFill>
                <a:srgbClr val="4A86E8"/>
              </a:solidFill>
              <a:ln w="76200" cap="flat" cmpd="sng" algn="ctr">
                <a:solidFill>
                  <a:srgbClr val="44546A"/>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cxnSp>
            <p:nvCxnSpPr>
              <p:cNvPr id="42" name="Straight Connector 41">
                <a:extLst>
                  <a:ext uri="{FF2B5EF4-FFF2-40B4-BE49-F238E27FC236}">
                    <a16:creationId xmlns:a16="http://schemas.microsoft.com/office/drawing/2014/main" id="{39235A9B-2B39-41C5-AED7-C9E01B0B4045}"/>
                  </a:ext>
                </a:extLst>
              </p:cNvPr>
              <p:cNvCxnSpPr/>
              <p:nvPr/>
            </p:nvCxnSpPr>
            <p:spPr>
              <a:xfrm>
                <a:off x="3231261" y="3434842"/>
                <a:ext cx="3578733" cy="0"/>
              </a:xfrm>
              <a:prstGeom prst="line">
                <a:avLst/>
              </a:prstGeom>
              <a:ln w="76200" cap="flat" cmpd="sng" algn="ctr">
                <a:solidFill>
                  <a:srgbClr val="44546A"/>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2887E1-837C-4F74-B5CA-03068BB986DB}"/>
                  </a:ext>
                </a:extLst>
              </p:cNvPr>
              <p:cNvCxnSpPr/>
              <p:nvPr/>
            </p:nvCxnSpPr>
            <p:spPr>
              <a:xfrm>
                <a:off x="5007737" y="2408174"/>
                <a:ext cx="0" cy="2075053"/>
              </a:xfrm>
              <a:prstGeom prst="line">
                <a:avLst/>
              </a:prstGeom>
              <a:ln w="76200" cap="flat" cmpd="sng" algn="ctr">
                <a:solidFill>
                  <a:srgbClr val="44546A"/>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CC47B37-474C-4440-850A-026438622F98}"/>
                </a:ext>
              </a:extLst>
            </p:cNvPr>
            <p:cNvSpPr txBox="1"/>
            <p:nvPr/>
          </p:nvSpPr>
          <p:spPr>
            <a:xfrm>
              <a:off x="3733800" y="3581400"/>
              <a:ext cx="1618361" cy="677108"/>
            </a:xfrm>
            <a:prstGeom prst="rect">
              <a:avLst/>
            </a:prstGeom>
            <a:noFill/>
          </p:spPr>
          <p:txBody>
            <a:bodyPr vert="horz" rtlCol="0">
              <a:spAutoFit/>
            </a:bodyPr>
            <a:lstStyle/>
            <a:p>
              <a:r>
                <a:rPr lang="en-CA" sz="1900" u="sng">
                  <a:solidFill>
                    <a:srgbClr val="000000"/>
                  </a:solidFill>
                  <a:latin typeface="Cavolini" panose="03000502040302020204" pitchFamily="66" charset="0"/>
                  <a:cs typeface="Cavolini" panose="03000502040302020204" pitchFamily="66" charset="0"/>
                </a:rPr>
                <a:t>8</a:t>
              </a:r>
              <a:r>
                <a:rPr lang="en-CA" sz="1900">
                  <a:solidFill>
                    <a:srgbClr val="000000"/>
                  </a:solidFill>
                  <a:latin typeface="Cavolini" panose="03000502040302020204" pitchFamily="66" charset="0"/>
                  <a:cs typeface="Cavolini" panose="03000502040302020204" pitchFamily="66" charset="0"/>
                </a:rPr>
                <a:t>  ÷ 2</a:t>
              </a:r>
            </a:p>
            <a:p>
              <a:r>
                <a:rPr lang="en-CA" sz="1900">
                  <a:solidFill>
                    <a:srgbClr val="000000"/>
                  </a:solidFill>
                  <a:latin typeface="Cavolini" panose="03000502040302020204" pitchFamily="66" charset="0"/>
                  <a:cs typeface="Cavolini" panose="03000502040302020204" pitchFamily="66" charset="0"/>
                </a:rPr>
                <a:t>4</a:t>
              </a:r>
            </a:p>
          </p:txBody>
        </p:sp>
        <p:sp>
          <p:nvSpPr>
            <p:cNvPr id="38" name="TextBox 37">
              <a:extLst>
                <a:ext uri="{FF2B5EF4-FFF2-40B4-BE49-F238E27FC236}">
                  <a16:creationId xmlns:a16="http://schemas.microsoft.com/office/drawing/2014/main" id="{FDD24B75-A762-4E4B-9E80-1621B8FB6053}"/>
                </a:ext>
              </a:extLst>
            </p:cNvPr>
            <p:cNvSpPr txBox="1"/>
            <p:nvPr/>
          </p:nvSpPr>
          <p:spPr>
            <a:xfrm>
              <a:off x="5270500" y="2730500"/>
              <a:ext cx="1557020" cy="384721"/>
            </a:xfrm>
            <a:prstGeom prst="rect">
              <a:avLst/>
            </a:prstGeom>
            <a:noFill/>
          </p:spPr>
          <p:txBody>
            <a:bodyPr vert="horz" rtlCol="0">
              <a:spAutoFit/>
            </a:bodyPr>
            <a:lstStyle/>
            <a:p>
              <a:r>
                <a:rPr lang="en-CA" sz="1900">
                  <a:solidFill>
                    <a:srgbClr val="000000"/>
                  </a:solidFill>
                  <a:latin typeface="Cavolini" panose="03000502040302020204" pitchFamily="66" charset="0"/>
                  <a:cs typeface="Cavolini" panose="03000502040302020204" pitchFamily="66" charset="0"/>
                </a:rPr>
                <a:t>8 ÷ 4 - 1</a:t>
              </a:r>
            </a:p>
          </p:txBody>
        </p:sp>
        <p:sp>
          <p:nvSpPr>
            <p:cNvPr id="39" name="TextBox 38">
              <a:extLst>
                <a:ext uri="{FF2B5EF4-FFF2-40B4-BE49-F238E27FC236}">
                  <a16:creationId xmlns:a16="http://schemas.microsoft.com/office/drawing/2014/main" id="{EB34DFD3-4AEB-4E60-9D6A-B37E69D418F6}"/>
                </a:ext>
              </a:extLst>
            </p:cNvPr>
            <p:cNvSpPr txBox="1"/>
            <p:nvPr/>
          </p:nvSpPr>
          <p:spPr>
            <a:xfrm>
              <a:off x="3340100" y="2578100"/>
              <a:ext cx="1996694" cy="677108"/>
            </a:xfrm>
            <a:prstGeom prst="rect">
              <a:avLst/>
            </a:prstGeom>
            <a:noFill/>
          </p:spPr>
          <p:txBody>
            <a:bodyPr vert="horz" rtlCol="0">
              <a:spAutoFit/>
            </a:bodyPr>
            <a:lstStyle/>
            <a:p>
              <a:r>
                <a:rPr lang="en-CA" sz="1900" u="sng">
                  <a:solidFill>
                    <a:srgbClr val="000000"/>
                  </a:solidFill>
                  <a:latin typeface="Cavolini" panose="03000502040302020204" pitchFamily="66" charset="0"/>
                  <a:cs typeface="Cavolini" panose="03000502040302020204" pitchFamily="66" charset="0"/>
                </a:rPr>
                <a:t>(16 + 4)</a:t>
              </a:r>
              <a:r>
                <a:rPr lang="en-CA" sz="1900">
                  <a:solidFill>
                    <a:srgbClr val="000000"/>
                  </a:solidFill>
                  <a:latin typeface="Cavolini" panose="03000502040302020204" pitchFamily="66" charset="0"/>
                  <a:cs typeface="Cavolini" panose="03000502040302020204" pitchFamily="66" charset="0"/>
                </a:rPr>
                <a:t> = 1</a:t>
              </a:r>
            </a:p>
            <a:p>
              <a:r>
                <a:rPr lang="en-CA" sz="1900">
                  <a:solidFill>
                    <a:srgbClr val="000000"/>
                  </a:solidFill>
                  <a:latin typeface="Cavolini" panose="03000502040302020204" pitchFamily="66" charset="0"/>
                  <a:cs typeface="Cavolini" panose="03000502040302020204" pitchFamily="66" charset="0"/>
                </a:rPr>
                <a:t>     20</a:t>
              </a:r>
            </a:p>
          </p:txBody>
        </p:sp>
        <p:sp>
          <p:nvSpPr>
            <p:cNvPr id="40" name="TextBox 39">
              <a:extLst>
                <a:ext uri="{FF2B5EF4-FFF2-40B4-BE49-F238E27FC236}">
                  <a16:creationId xmlns:a16="http://schemas.microsoft.com/office/drawing/2014/main" id="{A894E5E4-F299-4E78-98CF-BF85B56A909F}"/>
                </a:ext>
              </a:extLst>
            </p:cNvPr>
            <p:cNvSpPr txBox="1"/>
            <p:nvPr/>
          </p:nvSpPr>
          <p:spPr>
            <a:xfrm>
              <a:off x="5295900" y="3733800"/>
              <a:ext cx="1618361" cy="384721"/>
            </a:xfrm>
            <a:prstGeom prst="rect">
              <a:avLst/>
            </a:prstGeom>
            <a:noFill/>
          </p:spPr>
          <p:txBody>
            <a:bodyPr vert="horz" rtlCol="0">
              <a:spAutoFit/>
            </a:bodyPr>
            <a:lstStyle/>
            <a:p>
              <a:r>
                <a:rPr lang="en-CA" sz="1900">
                  <a:solidFill>
                    <a:srgbClr val="000000"/>
                  </a:solidFill>
                  <a:latin typeface="Cavolini" panose="03000502040302020204" pitchFamily="66" charset="0"/>
                  <a:cs typeface="Cavolini" panose="03000502040302020204" pitchFamily="66" charset="0"/>
                </a:rPr>
                <a:t>8 x 4 - 1</a:t>
              </a:r>
            </a:p>
          </p:txBody>
        </p:sp>
      </p:grpSp>
      <p:sp>
        <p:nvSpPr>
          <p:cNvPr id="45" name="TextBox 44">
            <a:extLst>
              <a:ext uri="{FF2B5EF4-FFF2-40B4-BE49-F238E27FC236}">
                <a16:creationId xmlns:a16="http://schemas.microsoft.com/office/drawing/2014/main" id="{E934E7A4-DD29-463D-8FA6-E581A9E0E4A8}"/>
              </a:ext>
            </a:extLst>
          </p:cNvPr>
          <p:cNvSpPr txBox="1"/>
          <p:nvPr/>
        </p:nvSpPr>
        <p:spPr>
          <a:xfrm>
            <a:off x="1087669" y="130810"/>
            <a:ext cx="3198169"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079823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6"/>
          </a:solidFill>
          <a:ln w="28575">
            <a:solidFill>
              <a:schemeClr val="accent6">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207410" cy="646331"/>
          </a:xfrm>
          <a:prstGeom prst="rect">
            <a:avLst/>
          </a:prstGeom>
          <a:noFill/>
        </p:spPr>
        <p:txBody>
          <a:bodyPr wrap="square" rtlCol="0">
            <a:spAutoFit/>
          </a:bodyPr>
          <a:lstStyle/>
          <a:p>
            <a:r>
              <a:rPr lang="en-US" sz="3600" b="1">
                <a:latin typeface="Abadi MT Condensed Light" panose="020B0306030101010103" pitchFamily="34" charset="77"/>
              </a:rPr>
              <a:t>End of this section</a:t>
            </a:r>
          </a:p>
        </p:txBody>
      </p:sp>
    </p:spTree>
    <p:extLst>
      <p:ext uri="{BB962C8B-B14F-4D97-AF65-F5344CB8AC3E}">
        <p14:creationId xmlns:p14="http://schemas.microsoft.com/office/powerpoint/2010/main" val="4063204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13" name="TextBox 12">
            <a:extLst>
              <a:ext uri="{FF2B5EF4-FFF2-40B4-BE49-F238E27FC236}">
                <a16:creationId xmlns:a16="http://schemas.microsoft.com/office/drawing/2014/main" id="{AC527825-F322-40C8-AFAB-90855DA697EE}"/>
              </a:ext>
            </a:extLst>
          </p:cNvPr>
          <p:cNvSpPr txBox="1"/>
          <p:nvPr/>
        </p:nvSpPr>
        <p:spPr>
          <a:xfrm>
            <a:off x="5055337" y="2397948"/>
            <a:ext cx="6426507" cy="2554545"/>
          </a:xfrm>
          <a:prstGeom prst="rect">
            <a:avLst/>
          </a:prstGeom>
          <a:noFill/>
        </p:spPr>
        <p:txBody>
          <a:bodyPr wrap="square">
            <a:spAutoFit/>
          </a:bodyPr>
          <a:lstStyle/>
          <a:p>
            <a:r>
              <a:rPr lang="en-US" sz="3200" dirty="0">
                <a:solidFill>
                  <a:srgbClr val="434343"/>
                </a:solidFill>
                <a:latin typeface="Cavolini" panose="03000502040302020204" pitchFamily="66" charset="0"/>
                <a:cs typeface="Cavolini" panose="03000502040302020204" pitchFamily="66" charset="0"/>
              </a:rPr>
              <a:t>Using EXACTLY four 4s and any operation ( +  -  x  ÷ ), create an expression for each of the numbers from 1 to 20.</a:t>
            </a:r>
            <a:endParaRPr lang="en-CA" sz="3200" dirty="0">
              <a:solidFill>
                <a:srgbClr val="434343"/>
              </a:solidFill>
              <a:latin typeface="Cavolini" panose="03000502040302020204" pitchFamily="66" charset="0"/>
              <a:cs typeface="Cavolini" panose="03000502040302020204" pitchFamily="66" charset="0"/>
            </a:endParaRPr>
          </a:p>
        </p:txBody>
      </p:sp>
      <p:grpSp>
        <p:nvGrpSpPr>
          <p:cNvPr id="14" name="Group 13">
            <a:extLst>
              <a:ext uri="{FF2B5EF4-FFF2-40B4-BE49-F238E27FC236}">
                <a16:creationId xmlns:a16="http://schemas.microsoft.com/office/drawing/2014/main" id="{347AC934-DF32-43AB-AFC9-E4D651162C40}"/>
              </a:ext>
            </a:extLst>
          </p:cNvPr>
          <p:cNvGrpSpPr/>
          <p:nvPr/>
        </p:nvGrpSpPr>
        <p:grpSpPr>
          <a:xfrm>
            <a:off x="492044" y="1657900"/>
            <a:ext cx="4190791" cy="4061326"/>
            <a:chOff x="12700" y="2082800"/>
            <a:chExt cx="5821172" cy="5641340"/>
          </a:xfrm>
        </p:grpSpPr>
        <p:pic>
          <p:nvPicPr>
            <p:cNvPr id="15" name="Picture 14">
              <a:extLst>
                <a:ext uri="{FF2B5EF4-FFF2-40B4-BE49-F238E27FC236}">
                  <a16:creationId xmlns:a16="http://schemas.microsoft.com/office/drawing/2014/main" id="{C545D838-4AFE-433A-866E-98DB001208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700" y="2082800"/>
              <a:ext cx="5821172" cy="5641340"/>
            </a:xfrm>
            <a:prstGeom prst="rect">
              <a:avLst/>
            </a:prstGeom>
            <a:solidFill>
              <a:scrgbClr r="0" g="0" b="0">
                <a:alpha val="0"/>
              </a:scrgbClr>
            </a:solidFill>
          </p:spPr>
        </p:pic>
        <p:sp>
          <p:nvSpPr>
            <p:cNvPr id="16" name="TextBox 15">
              <a:extLst>
                <a:ext uri="{FF2B5EF4-FFF2-40B4-BE49-F238E27FC236}">
                  <a16:creationId xmlns:a16="http://schemas.microsoft.com/office/drawing/2014/main" id="{6BC9A22C-24B6-4E58-B853-618B124EEC65}"/>
                </a:ext>
              </a:extLst>
            </p:cNvPr>
            <p:cNvSpPr txBox="1"/>
            <p:nvPr/>
          </p:nvSpPr>
          <p:spPr>
            <a:xfrm>
              <a:off x="315665" y="2733820"/>
              <a:ext cx="3201588" cy="1410795"/>
            </a:xfrm>
            <a:prstGeom prst="rect">
              <a:avLst/>
            </a:prstGeom>
            <a:noFill/>
          </p:spPr>
          <p:txBody>
            <a:bodyPr vert="horz" wrap="square" rtlCol="0">
              <a:spAutoFit/>
            </a:bodyPr>
            <a:lstStyle/>
            <a:p>
              <a:r>
                <a:rPr lang="en-CA" sz="6000" b="1" dirty="0">
                  <a:solidFill>
                    <a:srgbClr val="0000FF"/>
                  </a:solidFill>
                  <a:latin typeface="Cavolini" panose="03000502040302020204" pitchFamily="66" charset="0"/>
                  <a:cs typeface="Cavolini" panose="03000502040302020204" pitchFamily="66" charset="0"/>
                </a:rPr>
                <a:t>Four</a:t>
              </a:r>
            </a:p>
          </p:txBody>
        </p:sp>
        <p:pic>
          <p:nvPicPr>
            <p:cNvPr id="17" name="Picture 16">
              <a:extLst>
                <a:ext uri="{FF2B5EF4-FFF2-40B4-BE49-F238E27FC236}">
                  <a16:creationId xmlns:a16="http://schemas.microsoft.com/office/drawing/2014/main" id="{0D4AE5A9-CAF0-49E0-93AD-E2C1BB2C9A4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1728600">
              <a:off x="3380105" y="6171438"/>
              <a:ext cx="1364107" cy="1223010"/>
            </a:xfrm>
            <a:prstGeom prst="rect">
              <a:avLst/>
            </a:prstGeom>
            <a:solidFill>
              <a:scrgbClr r="0" g="0" b="0">
                <a:alpha val="0"/>
              </a:scrgbClr>
            </a:solidFill>
          </p:spPr>
        </p:pic>
      </p:grpSp>
    </p:spTree>
    <p:extLst>
      <p:ext uri="{BB962C8B-B14F-4D97-AF65-F5344CB8AC3E}">
        <p14:creationId xmlns:p14="http://schemas.microsoft.com/office/powerpoint/2010/main" val="14239183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C30607E7-EDDE-4070-B6B1-AD519FDC4867}"/>
              </a:ext>
            </a:extLst>
          </p:cNvPr>
          <p:cNvSpPr txBox="1"/>
          <p:nvPr/>
        </p:nvSpPr>
        <p:spPr>
          <a:xfrm>
            <a:off x="483802" y="1602789"/>
            <a:ext cx="981794" cy="4247317"/>
          </a:xfrm>
          <a:prstGeom prst="rect">
            <a:avLst/>
          </a:prstGeom>
          <a:noFill/>
        </p:spPr>
        <p:txBody>
          <a:bodyPr vert="horz" rtlCol="0">
            <a:spAutoFit/>
          </a:bodyPr>
          <a:lstStyle/>
          <a:p>
            <a:r>
              <a:rPr lang="en-CA" sz="2700">
                <a:solidFill>
                  <a:srgbClr val="000000"/>
                </a:solidFill>
                <a:latin typeface="Cavolini" panose="03000502040302020204" pitchFamily="66" charset="0"/>
                <a:cs typeface="Cavolini" panose="03000502040302020204" pitchFamily="66" charset="0"/>
              </a:rPr>
              <a:t>1 =</a:t>
            </a:r>
          </a:p>
          <a:p>
            <a:r>
              <a:rPr lang="en-CA" sz="2700">
                <a:solidFill>
                  <a:srgbClr val="000000"/>
                </a:solidFill>
                <a:latin typeface="Cavolini" panose="03000502040302020204" pitchFamily="66" charset="0"/>
                <a:cs typeface="Cavolini" panose="03000502040302020204" pitchFamily="66" charset="0"/>
              </a:rPr>
              <a:t>2 =</a:t>
            </a:r>
          </a:p>
          <a:p>
            <a:r>
              <a:rPr lang="en-CA" sz="2700">
                <a:solidFill>
                  <a:srgbClr val="000000"/>
                </a:solidFill>
                <a:latin typeface="Cavolini" panose="03000502040302020204" pitchFamily="66" charset="0"/>
                <a:cs typeface="Cavolini" panose="03000502040302020204" pitchFamily="66" charset="0"/>
              </a:rPr>
              <a:t>3 =</a:t>
            </a:r>
          </a:p>
          <a:p>
            <a:r>
              <a:rPr lang="en-CA" sz="2700">
                <a:solidFill>
                  <a:srgbClr val="000000"/>
                </a:solidFill>
                <a:latin typeface="Cavolini" panose="03000502040302020204" pitchFamily="66" charset="0"/>
                <a:cs typeface="Cavolini" panose="03000502040302020204" pitchFamily="66" charset="0"/>
              </a:rPr>
              <a:t>4 =</a:t>
            </a:r>
          </a:p>
          <a:p>
            <a:r>
              <a:rPr lang="en-CA" sz="2700">
                <a:solidFill>
                  <a:srgbClr val="000000"/>
                </a:solidFill>
                <a:latin typeface="Cavolini" panose="03000502040302020204" pitchFamily="66" charset="0"/>
                <a:cs typeface="Cavolini" panose="03000502040302020204" pitchFamily="66" charset="0"/>
              </a:rPr>
              <a:t>5 =</a:t>
            </a:r>
          </a:p>
          <a:p>
            <a:r>
              <a:rPr lang="en-CA" sz="2700">
                <a:solidFill>
                  <a:srgbClr val="000000"/>
                </a:solidFill>
                <a:latin typeface="Cavolini" panose="03000502040302020204" pitchFamily="66" charset="0"/>
                <a:cs typeface="Cavolini" panose="03000502040302020204" pitchFamily="66" charset="0"/>
              </a:rPr>
              <a:t>6 =</a:t>
            </a:r>
          </a:p>
          <a:p>
            <a:r>
              <a:rPr lang="en-CA" sz="2700">
                <a:solidFill>
                  <a:srgbClr val="000000"/>
                </a:solidFill>
                <a:latin typeface="Cavolini" panose="03000502040302020204" pitchFamily="66" charset="0"/>
                <a:cs typeface="Cavolini" panose="03000502040302020204" pitchFamily="66" charset="0"/>
              </a:rPr>
              <a:t>7 =</a:t>
            </a:r>
          </a:p>
          <a:p>
            <a:r>
              <a:rPr lang="en-CA" sz="2700">
                <a:solidFill>
                  <a:srgbClr val="000000"/>
                </a:solidFill>
                <a:latin typeface="Cavolini" panose="03000502040302020204" pitchFamily="66" charset="0"/>
                <a:cs typeface="Cavolini" panose="03000502040302020204" pitchFamily="66" charset="0"/>
              </a:rPr>
              <a:t>8 =</a:t>
            </a:r>
          </a:p>
          <a:p>
            <a:r>
              <a:rPr lang="en-CA" sz="2700">
                <a:solidFill>
                  <a:srgbClr val="000000"/>
                </a:solidFill>
                <a:latin typeface="Cavolini" panose="03000502040302020204" pitchFamily="66" charset="0"/>
                <a:cs typeface="Cavolini" panose="03000502040302020204" pitchFamily="66" charset="0"/>
              </a:rPr>
              <a:t>9 =</a:t>
            </a:r>
          </a:p>
          <a:p>
            <a:r>
              <a:rPr lang="en-CA" sz="2700">
                <a:solidFill>
                  <a:srgbClr val="000000"/>
                </a:solidFill>
                <a:latin typeface="Cavolini" panose="03000502040302020204" pitchFamily="66" charset="0"/>
                <a:cs typeface="Cavolini" panose="03000502040302020204" pitchFamily="66" charset="0"/>
              </a:rPr>
              <a:t>10 =</a:t>
            </a:r>
          </a:p>
        </p:txBody>
      </p:sp>
      <p:sp>
        <p:nvSpPr>
          <p:cNvPr id="8" name="TextBox 7">
            <a:extLst>
              <a:ext uri="{FF2B5EF4-FFF2-40B4-BE49-F238E27FC236}">
                <a16:creationId xmlns:a16="http://schemas.microsoft.com/office/drawing/2014/main" id="{CB9E6F5E-CF04-46C7-8443-7044FD2A84E6}"/>
              </a:ext>
            </a:extLst>
          </p:cNvPr>
          <p:cNvSpPr txBox="1"/>
          <p:nvPr/>
        </p:nvSpPr>
        <p:spPr>
          <a:xfrm>
            <a:off x="6096000" y="1539289"/>
            <a:ext cx="1055018" cy="4385816"/>
          </a:xfrm>
          <a:prstGeom prst="rect">
            <a:avLst/>
          </a:prstGeom>
          <a:noFill/>
        </p:spPr>
        <p:txBody>
          <a:bodyPr vert="horz" rtlCol="0">
            <a:spAutoFit/>
          </a:bodyPr>
          <a:lstStyle/>
          <a:p>
            <a:r>
              <a:rPr lang="en-CA" sz="2700">
                <a:solidFill>
                  <a:srgbClr val="000000"/>
                </a:solidFill>
                <a:latin typeface="Cavolini" panose="03000502040302020204" pitchFamily="66" charset="0"/>
                <a:cs typeface="Cavolini" panose="03000502040302020204" pitchFamily="66" charset="0"/>
              </a:rPr>
              <a:t>11 =</a:t>
            </a:r>
          </a:p>
          <a:p>
            <a:r>
              <a:rPr lang="en-CA" sz="2700">
                <a:solidFill>
                  <a:srgbClr val="000000"/>
                </a:solidFill>
                <a:latin typeface="Cavolini" panose="03000502040302020204" pitchFamily="66" charset="0"/>
                <a:cs typeface="Cavolini" panose="03000502040302020204" pitchFamily="66" charset="0"/>
              </a:rPr>
              <a:t>12 =</a:t>
            </a:r>
          </a:p>
          <a:p>
            <a:r>
              <a:rPr lang="en-CA" sz="2700">
                <a:solidFill>
                  <a:srgbClr val="000000"/>
                </a:solidFill>
                <a:latin typeface="Cavolini" panose="03000502040302020204" pitchFamily="66" charset="0"/>
                <a:cs typeface="Cavolini" panose="03000502040302020204" pitchFamily="66" charset="0"/>
              </a:rPr>
              <a:t>13 =</a:t>
            </a:r>
          </a:p>
          <a:p>
            <a:r>
              <a:rPr lang="en-CA" sz="2700">
                <a:solidFill>
                  <a:srgbClr val="000000"/>
                </a:solidFill>
                <a:latin typeface="Cavolini" panose="03000502040302020204" pitchFamily="66" charset="0"/>
                <a:cs typeface="Cavolini" panose="03000502040302020204" pitchFamily="66" charset="0"/>
              </a:rPr>
              <a:t>14 =</a:t>
            </a:r>
          </a:p>
          <a:p>
            <a:r>
              <a:rPr lang="en-CA" sz="2700">
                <a:solidFill>
                  <a:srgbClr val="000000"/>
                </a:solidFill>
                <a:latin typeface="Cavolini" panose="03000502040302020204" pitchFamily="66" charset="0"/>
                <a:cs typeface="Cavolini" panose="03000502040302020204" pitchFamily="66" charset="0"/>
              </a:rPr>
              <a:t>15 =</a:t>
            </a:r>
          </a:p>
          <a:p>
            <a:r>
              <a:rPr lang="en-CA" sz="2700">
                <a:solidFill>
                  <a:srgbClr val="000000"/>
                </a:solidFill>
                <a:latin typeface="Cavolini" panose="03000502040302020204" pitchFamily="66" charset="0"/>
                <a:cs typeface="Cavolini" panose="03000502040302020204" pitchFamily="66" charset="0"/>
              </a:rPr>
              <a:t>16 =</a:t>
            </a:r>
          </a:p>
          <a:p>
            <a:r>
              <a:rPr lang="en-CA" sz="2700">
                <a:solidFill>
                  <a:srgbClr val="000000"/>
                </a:solidFill>
                <a:latin typeface="Cavolini" panose="03000502040302020204" pitchFamily="66" charset="0"/>
                <a:cs typeface="Cavolini" panose="03000502040302020204" pitchFamily="66" charset="0"/>
              </a:rPr>
              <a:t>17 =</a:t>
            </a:r>
          </a:p>
          <a:p>
            <a:r>
              <a:rPr lang="en-CA" sz="2700">
                <a:solidFill>
                  <a:srgbClr val="000000"/>
                </a:solidFill>
                <a:latin typeface="Cavolini" panose="03000502040302020204" pitchFamily="66" charset="0"/>
                <a:cs typeface="Cavolini" panose="03000502040302020204" pitchFamily="66" charset="0"/>
              </a:rPr>
              <a:t>18 =</a:t>
            </a:r>
          </a:p>
          <a:p>
            <a:r>
              <a:rPr lang="en-CA" sz="2700">
                <a:solidFill>
                  <a:srgbClr val="000000"/>
                </a:solidFill>
                <a:latin typeface="Cavolini" panose="03000502040302020204" pitchFamily="66" charset="0"/>
                <a:cs typeface="Cavolini" panose="03000502040302020204" pitchFamily="66" charset="0"/>
              </a:rPr>
              <a:t>19 =</a:t>
            </a:r>
          </a:p>
          <a:p>
            <a:r>
              <a:rPr lang="en-CA" sz="2700">
                <a:solidFill>
                  <a:srgbClr val="000000"/>
                </a:solidFill>
                <a:latin typeface="Cavolini" panose="03000502040302020204" pitchFamily="66" charset="0"/>
                <a:cs typeface="Cavolini" panose="03000502040302020204" pitchFamily="66" charset="0"/>
              </a:rPr>
              <a:t>20 =</a:t>
            </a:r>
          </a:p>
        </p:txBody>
      </p:sp>
      <p:grpSp>
        <p:nvGrpSpPr>
          <p:cNvPr id="9" name="Group 8">
            <a:extLst>
              <a:ext uri="{FF2B5EF4-FFF2-40B4-BE49-F238E27FC236}">
                <a16:creationId xmlns:a16="http://schemas.microsoft.com/office/drawing/2014/main" id="{519BDE0E-EB92-4A38-A585-8099A4E72DEC}"/>
              </a:ext>
            </a:extLst>
          </p:cNvPr>
          <p:cNvGrpSpPr/>
          <p:nvPr/>
        </p:nvGrpSpPr>
        <p:grpSpPr>
          <a:xfrm>
            <a:off x="9942897" y="150574"/>
            <a:ext cx="2123203" cy="2029730"/>
            <a:chOff x="12700" y="2082800"/>
            <a:chExt cx="5821172" cy="5641340"/>
          </a:xfrm>
        </p:grpSpPr>
        <p:pic>
          <p:nvPicPr>
            <p:cNvPr id="10" name="Picture 9">
              <a:extLst>
                <a:ext uri="{FF2B5EF4-FFF2-40B4-BE49-F238E27FC236}">
                  <a16:creationId xmlns:a16="http://schemas.microsoft.com/office/drawing/2014/main" id="{123957B4-0B6B-4922-AA16-FB0DBBE556E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700" y="2082800"/>
              <a:ext cx="5821172" cy="5641340"/>
            </a:xfrm>
            <a:prstGeom prst="rect">
              <a:avLst/>
            </a:prstGeom>
            <a:solidFill>
              <a:scrgbClr r="0" g="0" b="0">
                <a:alpha val="0"/>
              </a:scrgbClr>
            </a:solidFill>
          </p:spPr>
        </p:pic>
        <p:sp>
          <p:nvSpPr>
            <p:cNvPr id="11" name="TextBox 10">
              <a:extLst>
                <a:ext uri="{FF2B5EF4-FFF2-40B4-BE49-F238E27FC236}">
                  <a16:creationId xmlns:a16="http://schemas.microsoft.com/office/drawing/2014/main" id="{20D8B272-737B-42D4-9D57-44738C383311}"/>
                </a:ext>
              </a:extLst>
            </p:cNvPr>
            <p:cNvSpPr txBox="1"/>
            <p:nvPr/>
          </p:nvSpPr>
          <p:spPr>
            <a:xfrm>
              <a:off x="838198" y="2971800"/>
              <a:ext cx="2733548" cy="1106438"/>
            </a:xfrm>
            <a:prstGeom prst="rect">
              <a:avLst/>
            </a:prstGeom>
            <a:noFill/>
          </p:spPr>
          <p:txBody>
            <a:bodyPr vert="horz" rtlCol="0">
              <a:spAutoFit/>
            </a:bodyPr>
            <a:lstStyle/>
            <a:p>
              <a:r>
                <a:rPr lang="en-CA" sz="2000" b="1">
                  <a:solidFill>
                    <a:srgbClr val="0000FF"/>
                  </a:solidFill>
                  <a:latin typeface="Cavolini" panose="03000502040302020204" pitchFamily="66" charset="0"/>
                  <a:cs typeface="Cavolini" panose="03000502040302020204" pitchFamily="66" charset="0"/>
                </a:rPr>
                <a:t>Four</a:t>
              </a:r>
            </a:p>
          </p:txBody>
        </p:sp>
        <p:pic>
          <p:nvPicPr>
            <p:cNvPr id="12" name="Picture 11">
              <a:extLst>
                <a:ext uri="{FF2B5EF4-FFF2-40B4-BE49-F238E27FC236}">
                  <a16:creationId xmlns:a16="http://schemas.microsoft.com/office/drawing/2014/main" id="{590F5509-1C03-4B1A-8115-05963EDA1E4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1728600">
              <a:off x="3380105" y="6171438"/>
              <a:ext cx="1364107" cy="1223010"/>
            </a:xfrm>
            <a:prstGeom prst="rect">
              <a:avLst/>
            </a:prstGeom>
            <a:solidFill>
              <a:scrgbClr r="0" g="0" b="0">
                <a:alpha val="0"/>
              </a:scrgbClr>
            </a:solidFill>
          </p:spPr>
        </p:pic>
      </p:grpSp>
      <p:sp>
        <p:nvSpPr>
          <p:cNvPr id="13" name="TextBox 12">
            <a:extLst>
              <a:ext uri="{FF2B5EF4-FFF2-40B4-BE49-F238E27FC236}">
                <a16:creationId xmlns:a16="http://schemas.microsoft.com/office/drawing/2014/main" id="{AC527825-F322-40C8-AFAB-90855DA697EE}"/>
              </a:ext>
            </a:extLst>
          </p:cNvPr>
          <p:cNvSpPr txBox="1"/>
          <p:nvPr/>
        </p:nvSpPr>
        <p:spPr>
          <a:xfrm>
            <a:off x="3828837" y="413188"/>
            <a:ext cx="6096000" cy="923330"/>
          </a:xfrm>
          <a:prstGeom prst="rect">
            <a:avLst/>
          </a:prstGeom>
          <a:noFill/>
        </p:spPr>
        <p:txBody>
          <a:bodyPr wrap="square">
            <a:spAutoFit/>
          </a:bodyPr>
          <a:lstStyle/>
          <a:p>
            <a:r>
              <a:rPr lang="en-US" sz="1800" dirty="0">
                <a:solidFill>
                  <a:srgbClr val="434343"/>
                </a:solidFill>
                <a:latin typeface="Cavolini" panose="03000502040302020204" pitchFamily="66" charset="0"/>
                <a:cs typeface="Cavolini" panose="03000502040302020204" pitchFamily="66" charset="0"/>
              </a:rPr>
              <a:t>Using EXACTLY four 4s and any operation ( +  -  x  ÷ ), create an expression for each of the numbers from 1 to 20.</a:t>
            </a:r>
            <a:endParaRPr lang="en-CA" sz="1800" dirty="0">
              <a:solidFill>
                <a:srgbClr val="434343"/>
              </a:solidFill>
              <a:latin typeface="Cavolini" panose="03000502040302020204" pitchFamily="66" charset="0"/>
              <a:cs typeface="Cavolini" panose="03000502040302020204" pitchFamily="66" charset="0"/>
            </a:endParaRPr>
          </a:p>
        </p:txBody>
      </p:sp>
      <p:sp>
        <p:nvSpPr>
          <p:cNvPr id="15" name="TextBox 14">
            <a:extLst>
              <a:ext uri="{FF2B5EF4-FFF2-40B4-BE49-F238E27FC236}">
                <a16:creationId xmlns:a16="http://schemas.microsoft.com/office/drawing/2014/main" id="{88534EBA-2E18-4CAA-94A5-C3F029615F8D}"/>
              </a:ext>
            </a:extLst>
          </p:cNvPr>
          <p:cNvSpPr txBox="1"/>
          <p:nvPr/>
        </p:nvSpPr>
        <p:spPr>
          <a:xfrm>
            <a:off x="1087669" y="130810"/>
            <a:ext cx="3507247"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277173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28333"/>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13" name="TextBox 12">
            <a:extLst>
              <a:ext uri="{FF2B5EF4-FFF2-40B4-BE49-F238E27FC236}">
                <a16:creationId xmlns:a16="http://schemas.microsoft.com/office/drawing/2014/main" id="{AC527825-F322-40C8-AFAB-90855DA697EE}"/>
              </a:ext>
            </a:extLst>
          </p:cNvPr>
          <p:cNvSpPr txBox="1"/>
          <p:nvPr/>
        </p:nvSpPr>
        <p:spPr>
          <a:xfrm>
            <a:off x="1788945" y="4367564"/>
            <a:ext cx="8659101" cy="2062103"/>
          </a:xfrm>
          <a:prstGeom prst="rect">
            <a:avLst/>
          </a:prstGeom>
          <a:noFill/>
        </p:spPr>
        <p:txBody>
          <a:bodyPr wrap="square">
            <a:spAutoFit/>
          </a:bodyPr>
          <a:lstStyle/>
          <a:p>
            <a:r>
              <a:rPr lang="en-US" sz="3200" dirty="0">
                <a:solidFill>
                  <a:srgbClr val="434343"/>
                </a:solidFill>
                <a:latin typeface="Cavolini" panose="03000502040302020204" pitchFamily="66" charset="0"/>
                <a:cs typeface="Cavolini" panose="03000502040302020204" pitchFamily="66" charset="0"/>
              </a:rPr>
              <a:t>Using the digits 1, 2, 3 and 4 </a:t>
            </a:r>
            <a:r>
              <a:rPr lang="en-US" sz="3200" b="1" dirty="0">
                <a:solidFill>
                  <a:srgbClr val="434343"/>
                </a:solidFill>
                <a:latin typeface="Cavolini" panose="03000502040302020204" pitchFamily="66" charset="0"/>
                <a:cs typeface="Cavolini" panose="03000502040302020204" pitchFamily="66" charset="0"/>
              </a:rPr>
              <a:t>exactly once each</a:t>
            </a:r>
            <a:r>
              <a:rPr lang="en-US" sz="3200" dirty="0">
                <a:solidFill>
                  <a:srgbClr val="434343"/>
                </a:solidFill>
                <a:latin typeface="Cavolini" panose="03000502040302020204" pitchFamily="66" charset="0"/>
                <a:cs typeface="Cavolini" panose="03000502040302020204" pitchFamily="66" charset="0"/>
              </a:rPr>
              <a:t>, and any operation ( +  -  x  ÷ ), create an expression for each of the numbers from 1 to 20.</a:t>
            </a:r>
            <a:endParaRPr lang="en-CA" sz="3200" dirty="0">
              <a:solidFill>
                <a:srgbClr val="434343"/>
              </a:solidFill>
              <a:latin typeface="Cavolini" panose="03000502040302020204" pitchFamily="66" charset="0"/>
              <a:cs typeface="Cavolini" panose="03000502040302020204" pitchFamily="66" charset="0"/>
            </a:endParaRPr>
          </a:p>
        </p:txBody>
      </p:sp>
      <p:pic>
        <p:nvPicPr>
          <p:cNvPr id="4" name="Picture 3">
            <a:extLst>
              <a:ext uri="{FF2B5EF4-FFF2-40B4-BE49-F238E27FC236}">
                <a16:creationId xmlns:a16="http://schemas.microsoft.com/office/drawing/2014/main" id="{727ED41A-2D57-4304-A0A2-E2B54462A0C6}"/>
              </a:ext>
            </a:extLst>
          </p:cNvPr>
          <p:cNvPicPr>
            <a:picLocks noChangeAspect="1"/>
          </p:cNvPicPr>
          <p:nvPr/>
        </p:nvPicPr>
        <p:blipFill>
          <a:blip r:embed="rId3"/>
          <a:stretch>
            <a:fillRect/>
          </a:stretch>
        </p:blipFill>
        <p:spPr>
          <a:xfrm>
            <a:off x="2761177" y="1680660"/>
            <a:ext cx="6669646" cy="2331550"/>
          </a:xfrm>
          <a:prstGeom prst="rect">
            <a:avLst/>
          </a:prstGeom>
        </p:spPr>
      </p:pic>
    </p:spTree>
    <p:extLst>
      <p:ext uri="{BB962C8B-B14F-4D97-AF65-F5344CB8AC3E}">
        <p14:creationId xmlns:p14="http://schemas.microsoft.com/office/powerpoint/2010/main" val="24998564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25357"/>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C30607E7-EDDE-4070-B6B1-AD519FDC4867}"/>
              </a:ext>
            </a:extLst>
          </p:cNvPr>
          <p:cNvSpPr txBox="1"/>
          <p:nvPr/>
        </p:nvSpPr>
        <p:spPr>
          <a:xfrm>
            <a:off x="483802" y="1602789"/>
            <a:ext cx="981794" cy="4247317"/>
          </a:xfrm>
          <a:prstGeom prst="rect">
            <a:avLst/>
          </a:prstGeom>
          <a:noFill/>
        </p:spPr>
        <p:txBody>
          <a:bodyPr vert="horz" rtlCol="0">
            <a:spAutoFit/>
          </a:bodyPr>
          <a:lstStyle/>
          <a:p>
            <a:r>
              <a:rPr lang="en-CA" sz="2700">
                <a:solidFill>
                  <a:srgbClr val="000000"/>
                </a:solidFill>
                <a:latin typeface="Cavolini" panose="03000502040302020204" pitchFamily="66" charset="0"/>
                <a:cs typeface="Cavolini" panose="03000502040302020204" pitchFamily="66" charset="0"/>
              </a:rPr>
              <a:t>1 =</a:t>
            </a:r>
          </a:p>
          <a:p>
            <a:r>
              <a:rPr lang="en-CA" sz="2700">
                <a:solidFill>
                  <a:srgbClr val="000000"/>
                </a:solidFill>
                <a:latin typeface="Cavolini" panose="03000502040302020204" pitchFamily="66" charset="0"/>
                <a:cs typeface="Cavolini" panose="03000502040302020204" pitchFamily="66" charset="0"/>
              </a:rPr>
              <a:t>2 =</a:t>
            </a:r>
          </a:p>
          <a:p>
            <a:r>
              <a:rPr lang="en-CA" sz="2700">
                <a:solidFill>
                  <a:srgbClr val="000000"/>
                </a:solidFill>
                <a:latin typeface="Cavolini" panose="03000502040302020204" pitchFamily="66" charset="0"/>
                <a:cs typeface="Cavolini" panose="03000502040302020204" pitchFamily="66" charset="0"/>
              </a:rPr>
              <a:t>3 =</a:t>
            </a:r>
          </a:p>
          <a:p>
            <a:r>
              <a:rPr lang="en-CA" sz="2700">
                <a:solidFill>
                  <a:srgbClr val="000000"/>
                </a:solidFill>
                <a:latin typeface="Cavolini" panose="03000502040302020204" pitchFamily="66" charset="0"/>
                <a:cs typeface="Cavolini" panose="03000502040302020204" pitchFamily="66" charset="0"/>
              </a:rPr>
              <a:t>4 =</a:t>
            </a:r>
          </a:p>
          <a:p>
            <a:r>
              <a:rPr lang="en-CA" sz="2700">
                <a:solidFill>
                  <a:srgbClr val="000000"/>
                </a:solidFill>
                <a:latin typeface="Cavolini" panose="03000502040302020204" pitchFamily="66" charset="0"/>
                <a:cs typeface="Cavolini" panose="03000502040302020204" pitchFamily="66" charset="0"/>
              </a:rPr>
              <a:t>5 =</a:t>
            </a:r>
          </a:p>
          <a:p>
            <a:r>
              <a:rPr lang="en-CA" sz="2700">
                <a:solidFill>
                  <a:srgbClr val="000000"/>
                </a:solidFill>
                <a:latin typeface="Cavolini" panose="03000502040302020204" pitchFamily="66" charset="0"/>
                <a:cs typeface="Cavolini" panose="03000502040302020204" pitchFamily="66" charset="0"/>
              </a:rPr>
              <a:t>6 =</a:t>
            </a:r>
          </a:p>
          <a:p>
            <a:r>
              <a:rPr lang="en-CA" sz="2700">
                <a:solidFill>
                  <a:srgbClr val="000000"/>
                </a:solidFill>
                <a:latin typeface="Cavolini" panose="03000502040302020204" pitchFamily="66" charset="0"/>
                <a:cs typeface="Cavolini" panose="03000502040302020204" pitchFamily="66" charset="0"/>
              </a:rPr>
              <a:t>7 =</a:t>
            </a:r>
          </a:p>
          <a:p>
            <a:r>
              <a:rPr lang="en-CA" sz="2700">
                <a:solidFill>
                  <a:srgbClr val="000000"/>
                </a:solidFill>
                <a:latin typeface="Cavolini" panose="03000502040302020204" pitchFamily="66" charset="0"/>
                <a:cs typeface="Cavolini" panose="03000502040302020204" pitchFamily="66" charset="0"/>
              </a:rPr>
              <a:t>8 =</a:t>
            </a:r>
          </a:p>
          <a:p>
            <a:r>
              <a:rPr lang="en-CA" sz="2700">
                <a:solidFill>
                  <a:srgbClr val="000000"/>
                </a:solidFill>
                <a:latin typeface="Cavolini" panose="03000502040302020204" pitchFamily="66" charset="0"/>
                <a:cs typeface="Cavolini" panose="03000502040302020204" pitchFamily="66" charset="0"/>
              </a:rPr>
              <a:t>9 =</a:t>
            </a:r>
          </a:p>
          <a:p>
            <a:r>
              <a:rPr lang="en-CA" sz="2700">
                <a:solidFill>
                  <a:srgbClr val="000000"/>
                </a:solidFill>
                <a:latin typeface="Cavolini" panose="03000502040302020204" pitchFamily="66" charset="0"/>
                <a:cs typeface="Cavolini" panose="03000502040302020204" pitchFamily="66" charset="0"/>
              </a:rPr>
              <a:t>10 =</a:t>
            </a:r>
          </a:p>
        </p:txBody>
      </p:sp>
      <p:sp>
        <p:nvSpPr>
          <p:cNvPr id="8" name="TextBox 7">
            <a:extLst>
              <a:ext uri="{FF2B5EF4-FFF2-40B4-BE49-F238E27FC236}">
                <a16:creationId xmlns:a16="http://schemas.microsoft.com/office/drawing/2014/main" id="{CB9E6F5E-CF04-46C7-8443-7044FD2A84E6}"/>
              </a:ext>
            </a:extLst>
          </p:cNvPr>
          <p:cNvSpPr txBox="1"/>
          <p:nvPr/>
        </p:nvSpPr>
        <p:spPr>
          <a:xfrm>
            <a:off x="6096000" y="1539289"/>
            <a:ext cx="1055018" cy="4385816"/>
          </a:xfrm>
          <a:prstGeom prst="rect">
            <a:avLst/>
          </a:prstGeom>
          <a:noFill/>
        </p:spPr>
        <p:txBody>
          <a:bodyPr vert="horz" rtlCol="0">
            <a:spAutoFit/>
          </a:bodyPr>
          <a:lstStyle/>
          <a:p>
            <a:r>
              <a:rPr lang="en-CA" sz="2700">
                <a:solidFill>
                  <a:srgbClr val="000000"/>
                </a:solidFill>
                <a:latin typeface="Cavolini" panose="03000502040302020204" pitchFamily="66" charset="0"/>
                <a:cs typeface="Cavolini" panose="03000502040302020204" pitchFamily="66" charset="0"/>
              </a:rPr>
              <a:t>11 =</a:t>
            </a:r>
          </a:p>
          <a:p>
            <a:r>
              <a:rPr lang="en-CA" sz="2700">
                <a:solidFill>
                  <a:srgbClr val="000000"/>
                </a:solidFill>
                <a:latin typeface="Cavolini" panose="03000502040302020204" pitchFamily="66" charset="0"/>
                <a:cs typeface="Cavolini" panose="03000502040302020204" pitchFamily="66" charset="0"/>
              </a:rPr>
              <a:t>12 =</a:t>
            </a:r>
          </a:p>
          <a:p>
            <a:r>
              <a:rPr lang="en-CA" sz="2700">
                <a:solidFill>
                  <a:srgbClr val="000000"/>
                </a:solidFill>
                <a:latin typeface="Cavolini" panose="03000502040302020204" pitchFamily="66" charset="0"/>
                <a:cs typeface="Cavolini" panose="03000502040302020204" pitchFamily="66" charset="0"/>
              </a:rPr>
              <a:t>13 =</a:t>
            </a:r>
          </a:p>
          <a:p>
            <a:r>
              <a:rPr lang="en-CA" sz="2700">
                <a:solidFill>
                  <a:srgbClr val="000000"/>
                </a:solidFill>
                <a:latin typeface="Cavolini" panose="03000502040302020204" pitchFamily="66" charset="0"/>
                <a:cs typeface="Cavolini" panose="03000502040302020204" pitchFamily="66" charset="0"/>
              </a:rPr>
              <a:t>14 =</a:t>
            </a:r>
          </a:p>
          <a:p>
            <a:r>
              <a:rPr lang="en-CA" sz="2700">
                <a:solidFill>
                  <a:srgbClr val="000000"/>
                </a:solidFill>
                <a:latin typeface="Cavolini" panose="03000502040302020204" pitchFamily="66" charset="0"/>
                <a:cs typeface="Cavolini" panose="03000502040302020204" pitchFamily="66" charset="0"/>
              </a:rPr>
              <a:t>15 =</a:t>
            </a:r>
          </a:p>
          <a:p>
            <a:r>
              <a:rPr lang="en-CA" sz="2700">
                <a:solidFill>
                  <a:srgbClr val="000000"/>
                </a:solidFill>
                <a:latin typeface="Cavolini" panose="03000502040302020204" pitchFamily="66" charset="0"/>
                <a:cs typeface="Cavolini" panose="03000502040302020204" pitchFamily="66" charset="0"/>
              </a:rPr>
              <a:t>16 =</a:t>
            </a:r>
          </a:p>
          <a:p>
            <a:r>
              <a:rPr lang="en-CA" sz="2700">
                <a:solidFill>
                  <a:srgbClr val="000000"/>
                </a:solidFill>
                <a:latin typeface="Cavolini" panose="03000502040302020204" pitchFamily="66" charset="0"/>
                <a:cs typeface="Cavolini" panose="03000502040302020204" pitchFamily="66" charset="0"/>
              </a:rPr>
              <a:t>17 =</a:t>
            </a:r>
          </a:p>
          <a:p>
            <a:r>
              <a:rPr lang="en-CA" sz="2700">
                <a:solidFill>
                  <a:srgbClr val="000000"/>
                </a:solidFill>
                <a:latin typeface="Cavolini" panose="03000502040302020204" pitchFamily="66" charset="0"/>
                <a:cs typeface="Cavolini" panose="03000502040302020204" pitchFamily="66" charset="0"/>
              </a:rPr>
              <a:t>18 =</a:t>
            </a:r>
          </a:p>
          <a:p>
            <a:r>
              <a:rPr lang="en-CA" sz="2700">
                <a:solidFill>
                  <a:srgbClr val="000000"/>
                </a:solidFill>
                <a:latin typeface="Cavolini" panose="03000502040302020204" pitchFamily="66" charset="0"/>
                <a:cs typeface="Cavolini" panose="03000502040302020204" pitchFamily="66" charset="0"/>
              </a:rPr>
              <a:t>19 =</a:t>
            </a:r>
          </a:p>
          <a:p>
            <a:r>
              <a:rPr lang="en-CA" sz="2700">
                <a:solidFill>
                  <a:srgbClr val="000000"/>
                </a:solidFill>
                <a:latin typeface="Cavolini" panose="03000502040302020204" pitchFamily="66" charset="0"/>
                <a:cs typeface="Cavolini" panose="03000502040302020204" pitchFamily="66" charset="0"/>
              </a:rPr>
              <a:t>20 =</a:t>
            </a:r>
          </a:p>
        </p:txBody>
      </p:sp>
      <p:pic>
        <p:nvPicPr>
          <p:cNvPr id="9" name="Picture 8">
            <a:extLst>
              <a:ext uri="{FF2B5EF4-FFF2-40B4-BE49-F238E27FC236}">
                <a16:creationId xmlns:a16="http://schemas.microsoft.com/office/drawing/2014/main" id="{74E75800-67AB-48D6-A0A5-481349291B09}"/>
              </a:ext>
            </a:extLst>
          </p:cNvPr>
          <p:cNvPicPr>
            <a:picLocks noChangeAspect="1"/>
          </p:cNvPicPr>
          <p:nvPr/>
        </p:nvPicPr>
        <p:blipFill>
          <a:blip r:embed="rId3"/>
          <a:stretch>
            <a:fillRect/>
          </a:stretch>
        </p:blipFill>
        <p:spPr>
          <a:xfrm>
            <a:off x="9664853" y="232206"/>
            <a:ext cx="2308128" cy="806867"/>
          </a:xfrm>
          <a:prstGeom prst="rect">
            <a:avLst/>
          </a:prstGeom>
        </p:spPr>
      </p:pic>
      <p:sp>
        <p:nvSpPr>
          <p:cNvPr id="10" name="TextBox 9">
            <a:extLst>
              <a:ext uri="{FF2B5EF4-FFF2-40B4-BE49-F238E27FC236}">
                <a16:creationId xmlns:a16="http://schemas.microsoft.com/office/drawing/2014/main" id="{2CBA66EE-29AC-46BA-9CA7-8C09BECC03CF}"/>
              </a:ext>
            </a:extLst>
          </p:cNvPr>
          <p:cNvSpPr txBox="1"/>
          <p:nvPr/>
        </p:nvSpPr>
        <p:spPr>
          <a:xfrm>
            <a:off x="3809196" y="402460"/>
            <a:ext cx="6096000" cy="1200329"/>
          </a:xfrm>
          <a:prstGeom prst="rect">
            <a:avLst/>
          </a:prstGeom>
          <a:noFill/>
        </p:spPr>
        <p:txBody>
          <a:bodyPr wrap="square">
            <a:spAutoFit/>
          </a:bodyPr>
          <a:lstStyle/>
          <a:p>
            <a:r>
              <a:rPr lang="en-US" sz="1800" dirty="0">
                <a:solidFill>
                  <a:srgbClr val="434343"/>
                </a:solidFill>
                <a:latin typeface="Cavolini" panose="03000502040302020204" pitchFamily="66" charset="0"/>
                <a:cs typeface="Cavolini" panose="03000502040302020204" pitchFamily="66" charset="0"/>
              </a:rPr>
              <a:t>Using the digits 1, 2, 3 and 4 </a:t>
            </a:r>
            <a:r>
              <a:rPr lang="en-US" sz="1800" b="1" dirty="0">
                <a:solidFill>
                  <a:srgbClr val="434343"/>
                </a:solidFill>
                <a:latin typeface="Cavolini" panose="03000502040302020204" pitchFamily="66" charset="0"/>
                <a:cs typeface="Cavolini" panose="03000502040302020204" pitchFamily="66" charset="0"/>
              </a:rPr>
              <a:t>exactly once each</a:t>
            </a:r>
            <a:r>
              <a:rPr lang="en-US" sz="1800" dirty="0">
                <a:solidFill>
                  <a:srgbClr val="434343"/>
                </a:solidFill>
                <a:latin typeface="Cavolini" panose="03000502040302020204" pitchFamily="66" charset="0"/>
                <a:cs typeface="Cavolini" panose="03000502040302020204" pitchFamily="66" charset="0"/>
              </a:rPr>
              <a:t>, and any operation ( +  -  x  ÷ ), create an expression for each of the numbers from 1 to 20.</a:t>
            </a:r>
            <a:endParaRPr lang="en-CA" sz="1800" dirty="0">
              <a:solidFill>
                <a:srgbClr val="434343"/>
              </a:solidFill>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34AA6856-0534-4463-941D-0C9F8D3543A8}"/>
              </a:ext>
            </a:extLst>
          </p:cNvPr>
          <p:cNvSpPr txBox="1"/>
          <p:nvPr/>
        </p:nvSpPr>
        <p:spPr>
          <a:xfrm>
            <a:off x="1087669" y="130810"/>
            <a:ext cx="3138341"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368896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(c)</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13" name="TextBox 12">
            <a:extLst>
              <a:ext uri="{FF2B5EF4-FFF2-40B4-BE49-F238E27FC236}">
                <a16:creationId xmlns:a16="http://schemas.microsoft.com/office/drawing/2014/main" id="{AC527825-F322-40C8-AFAB-90855DA697EE}"/>
              </a:ext>
            </a:extLst>
          </p:cNvPr>
          <p:cNvSpPr txBox="1"/>
          <p:nvPr/>
        </p:nvSpPr>
        <p:spPr>
          <a:xfrm>
            <a:off x="326802" y="4173809"/>
            <a:ext cx="11538393" cy="2246769"/>
          </a:xfrm>
          <a:prstGeom prst="rect">
            <a:avLst/>
          </a:prstGeom>
          <a:noFill/>
        </p:spPr>
        <p:txBody>
          <a:bodyPr wrap="square">
            <a:spAutoFit/>
          </a:bodyPr>
          <a:lstStyle/>
          <a:p>
            <a:pPr algn="ctr"/>
            <a:r>
              <a:rPr lang="en-US" sz="2800" dirty="0">
                <a:solidFill>
                  <a:srgbClr val="434343"/>
                </a:solidFill>
                <a:latin typeface="Cavolini" panose="03000502040302020204" pitchFamily="66" charset="0"/>
                <a:cs typeface="Cavolini" panose="03000502040302020204" pitchFamily="66" charset="0"/>
              </a:rPr>
              <a:t>Using any combination of the digits 1, 2, 3, 4 and 5 in either their positive or negative form, and any operation ( +  -  x  ÷ ), create an expression for each of the numbers from -10 to +10. Try to incorporate </a:t>
            </a:r>
            <a:r>
              <a:rPr lang="en-US" sz="2800" b="1" dirty="0">
                <a:solidFill>
                  <a:srgbClr val="434343"/>
                </a:solidFill>
                <a:latin typeface="Cavolini" panose="03000502040302020204" pitchFamily="66" charset="0"/>
                <a:cs typeface="Cavolini" panose="03000502040302020204" pitchFamily="66" charset="0"/>
              </a:rPr>
              <a:t>MORE THAN ONE</a:t>
            </a:r>
            <a:r>
              <a:rPr lang="en-US" sz="2800" dirty="0">
                <a:solidFill>
                  <a:srgbClr val="434343"/>
                </a:solidFill>
                <a:latin typeface="Cavolini" panose="03000502040302020204" pitchFamily="66" charset="0"/>
                <a:cs typeface="Cavolini" panose="03000502040302020204" pitchFamily="66" charset="0"/>
              </a:rPr>
              <a:t> operation in each expression.</a:t>
            </a:r>
            <a:endParaRPr lang="en-CA" sz="2800" dirty="0">
              <a:solidFill>
                <a:srgbClr val="434343"/>
              </a:solidFill>
              <a:latin typeface="Cavolini" panose="03000502040302020204" pitchFamily="66" charset="0"/>
              <a:cs typeface="Cavolini" panose="03000502040302020204" pitchFamily="66" charset="0"/>
            </a:endParaRPr>
          </a:p>
        </p:txBody>
      </p:sp>
      <p:pic>
        <p:nvPicPr>
          <p:cNvPr id="5" name="Picture 4">
            <a:extLst>
              <a:ext uri="{FF2B5EF4-FFF2-40B4-BE49-F238E27FC236}">
                <a16:creationId xmlns:a16="http://schemas.microsoft.com/office/drawing/2014/main" id="{21B6CE91-ACBC-4671-A00A-B18AA59E18F2}"/>
              </a:ext>
            </a:extLst>
          </p:cNvPr>
          <p:cNvPicPr>
            <a:picLocks noChangeAspect="1"/>
          </p:cNvPicPr>
          <p:nvPr/>
        </p:nvPicPr>
        <p:blipFill>
          <a:blip r:embed="rId3"/>
          <a:stretch>
            <a:fillRect/>
          </a:stretch>
        </p:blipFill>
        <p:spPr>
          <a:xfrm>
            <a:off x="2108767" y="1701151"/>
            <a:ext cx="7974465" cy="2171199"/>
          </a:xfrm>
          <a:prstGeom prst="rect">
            <a:avLst/>
          </a:prstGeom>
        </p:spPr>
      </p:pic>
      <p:sp>
        <p:nvSpPr>
          <p:cNvPr id="6" name="TextBox 5">
            <a:extLst>
              <a:ext uri="{FF2B5EF4-FFF2-40B4-BE49-F238E27FC236}">
                <a16:creationId xmlns:a16="http://schemas.microsoft.com/office/drawing/2014/main" id="{6C0DC895-3CAF-4503-BD31-FDFE4610B7AB}"/>
              </a:ext>
            </a:extLst>
          </p:cNvPr>
          <p:cNvSpPr txBox="1"/>
          <p:nvPr/>
        </p:nvSpPr>
        <p:spPr>
          <a:xfrm>
            <a:off x="1778202" y="2325766"/>
            <a:ext cx="739710" cy="461665"/>
          </a:xfrm>
          <a:prstGeom prst="rect">
            <a:avLst/>
          </a:prstGeom>
          <a:noFill/>
        </p:spPr>
        <p:txBody>
          <a:bodyPr wrap="square" rtlCol="0">
            <a:spAutoFit/>
          </a:bodyPr>
          <a:lstStyle/>
          <a:p>
            <a:r>
              <a:rPr lang="en-US" sz="2400" dirty="0">
                <a:solidFill>
                  <a:schemeClr val="bg1">
                    <a:lumMod val="65000"/>
                  </a:schemeClr>
                </a:solidFill>
                <a:latin typeface="Cavolini" panose="03000502040302020204" pitchFamily="66" charset="0"/>
                <a:cs typeface="Cavolini" panose="03000502040302020204" pitchFamily="66" charset="0"/>
              </a:rPr>
              <a:t>+/-</a:t>
            </a:r>
            <a:endParaRPr lang="en-CA" sz="2400" dirty="0">
              <a:solidFill>
                <a:schemeClr val="bg1">
                  <a:lumMod val="65000"/>
                </a:schemeClr>
              </a:solidFill>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B36645C3-EA82-4068-9E5E-DAE859656975}"/>
              </a:ext>
            </a:extLst>
          </p:cNvPr>
          <p:cNvSpPr txBox="1"/>
          <p:nvPr/>
        </p:nvSpPr>
        <p:spPr>
          <a:xfrm>
            <a:off x="6467832" y="2325766"/>
            <a:ext cx="739710" cy="461665"/>
          </a:xfrm>
          <a:prstGeom prst="rect">
            <a:avLst/>
          </a:prstGeom>
          <a:noFill/>
        </p:spPr>
        <p:txBody>
          <a:bodyPr wrap="square" rtlCol="0">
            <a:spAutoFit/>
          </a:bodyPr>
          <a:lstStyle/>
          <a:p>
            <a:r>
              <a:rPr lang="en-US" sz="2400">
                <a:solidFill>
                  <a:schemeClr val="bg1">
                    <a:lumMod val="65000"/>
                  </a:schemeClr>
                </a:solidFill>
                <a:latin typeface="Cavolini" panose="03000502040302020204" pitchFamily="66" charset="0"/>
                <a:cs typeface="Cavolini" panose="03000502040302020204" pitchFamily="66" charset="0"/>
              </a:rPr>
              <a:t>+/-</a:t>
            </a:r>
            <a:endParaRPr lang="en-CA" sz="2400">
              <a:solidFill>
                <a:schemeClr val="bg1">
                  <a:lumMod val="65000"/>
                </a:schemeClr>
              </a:solidFill>
              <a:latin typeface="Cavolini" panose="03000502040302020204" pitchFamily="66" charset="0"/>
              <a:cs typeface="Cavolini" panose="03000502040302020204" pitchFamily="66" charset="0"/>
            </a:endParaRPr>
          </a:p>
        </p:txBody>
      </p:sp>
      <p:sp>
        <p:nvSpPr>
          <p:cNvPr id="14" name="TextBox 13">
            <a:extLst>
              <a:ext uri="{FF2B5EF4-FFF2-40B4-BE49-F238E27FC236}">
                <a16:creationId xmlns:a16="http://schemas.microsoft.com/office/drawing/2014/main" id="{08000DC9-2AFE-4183-AF6B-E4D07702DF44}"/>
              </a:ext>
            </a:extLst>
          </p:cNvPr>
          <p:cNvSpPr txBox="1"/>
          <p:nvPr/>
        </p:nvSpPr>
        <p:spPr>
          <a:xfrm>
            <a:off x="8275532" y="2325766"/>
            <a:ext cx="739710" cy="461665"/>
          </a:xfrm>
          <a:prstGeom prst="rect">
            <a:avLst/>
          </a:prstGeom>
          <a:noFill/>
        </p:spPr>
        <p:txBody>
          <a:bodyPr wrap="square" rtlCol="0">
            <a:spAutoFit/>
          </a:bodyPr>
          <a:lstStyle/>
          <a:p>
            <a:r>
              <a:rPr lang="en-US" sz="2400">
                <a:solidFill>
                  <a:schemeClr val="bg1">
                    <a:lumMod val="65000"/>
                  </a:schemeClr>
                </a:solidFill>
                <a:latin typeface="Cavolini" panose="03000502040302020204" pitchFamily="66" charset="0"/>
                <a:cs typeface="Cavolini" panose="03000502040302020204" pitchFamily="66" charset="0"/>
              </a:rPr>
              <a:t>+/-</a:t>
            </a:r>
            <a:endParaRPr lang="en-CA" sz="2400">
              <a:solidFill>
                <a:schemeClr val="bg1">
                  <a:lumMod val="65000"/>
                </a:schemeClr>
              </a:solidFill>
              <a:latin typeface="Cavolini" panose="03000502040302020204" pitchFamily="66" charset="0"/>
              <a:cs typeface="Cavolini" panose="03000502040302020204" pitchFamily="66" charset="0"/>
            </a:endParaRPr>
          </a:p>
        </p:txBody>
      </p:sp>
      <p:sp>
        <p:nvSpPr>
          <p:cNvPr id="15" name="TextBox 14">
            <a:extLst>
              <a:ext uri="{FF2B5EF4-FFF2-40B4-BE49-F238E27FC236}">
                <a16:creationId xmlns:a16="http://schemas.microsoft.com/office/drawing/2014/main" id="{C8DF3182-0268-4B8D-889B-ACF75A09B426}"/>
              </a:ext>
            </a:extLst>
          </p:cNvPr>
          <p:cNvSpPr txBox="1"/>
          <p:nvPr/>
        </p:nvSpPr>
        <p:spPr>
          <a:xfrm>
            <a:off x="4875291" y="2325768"/>
            <a:ext cx="739710" cy="461665"/>
          </a:xfrm>
          <a:prstGeom prst="rect">
            <a:avLst/>
          </a:prstGeom>
          <a:noFill/>
        </p:spPr>
        <p:txBody>
          <a:bodyPr wrap="square" rtlCol="0">
            <a:spAutoFit/>
          </a:bodyPr>
          <a:lstStyle/>
          <a:p>
            <a:r>
              <a:rPr lang="en-US" sz="2400">
                <a:solidFill>
                  <a:schemeClr val="bg1">
                    <a:lumMod val="65000"/>
                  </a:schemeClr>
                </a:solidFill>
                <a:latin typeface="Cavolini" panose="03000502040302020204" pitchFamily="66" charset="0"/>
                <a:cs typeface="Cavolini" panose="03000502040302020204" pitchFamily="66" charset="0"/>
              </a:rPr>
              <a:t>+/-</a:t>
            </a:r>
            <a:endParaRPr lang="en-CA" sz="2400">
              <a:solidFill>
                <a:schemeClr val="bg1">
                  <a:lumMod val="65000"/>
                </a:schemeClr>
              </a:solidFill>
              <a:latin typeface="Cavolini" panose="03000502040302020204" pitchFamily="66" charset="0"/>
              <a:cs typeface="Cavolini" panose="03000502040302020204" pitchFamily="66" charset="0"/>
            </a:endParaRPr>
          </a:p>
        </p:txBody>
      </p:sp>
      <p:sp>
        <p:nvSpPr>
          <p:cNvPr id="16" name="TextBox 15">
            <a:extLst>
              <a:ext uri="{FF2B5EF4-FFF2-40B4-BE49-F238E27FC236}">
                <a16:creationId xmlns:a16="http://schemas.microsoft.com/office/drawing/2014/main" id="{0F1B1371-3477-45EE-BB61-D5FB4D9DAA04}"/>
              </a:ext>
            </a:extLst>
          </p:cNvPr>
          <p:cNvSpPr txBox="1"/>
          <p:nvPr/>
        </p:nvSpPr>
        <p:spPr>
          <a:xfrm>
            <a:off x="3535489" y="2325766"/>
            <a:ext cx="739710" cy="461665"/>
          </a:xfrm>
          <a:prstGeom prst="rect">
            <a:avLst/>
          </a:prstGeom>
          <a:noFill/>
        </p:spPr>
        <p:txBody>
          <a:bodyPr wrap="square" rtlCol="0">
            <a:spAutoFit/>
          </a:bodyPr>
          <a:lstStyle/>
          <a:p>
            <a:r>
              <a:rPr lang="en-US" sz="2400">
                <a:solidFill>
                  <a:schemeClr val="bg1">
                    <a:lumMod val="65000"/>
                  </a:schemeClr>
                </a:solidFill>
                <a:latin typeface="Cavolini" panose="03000502040302020204" pitchFamily="66" charset="0"/>
                <a:cs typeface="Cavolini" panose="03000502040302020204" pitchFamily="66" charset="0"/>
              </a:rPr>
              <a:t>+/-</a:t>
            </a:r>
            <a:endParaRPr lang="en-CA" sz="2400">
              <a:solidFill>
                <a:schemeClr val="bg1">
                  <a:lumMod val="6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2615026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60528" y="452833"/>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 (c)</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9" name="TextBox 8">
            <a:extLst>
              <a:ext uri="{FF2B5EF4-FFF2-40B4-BE49-F238E27FC236}">
                <a16:creationId xmlns:a16="http://schemas.microsoft.com/office/drawing/2014/main" id="{2098467C-CB0D-4766-BD99-60B93F714CDD}"/>
              </a:ext>
            </a:extLst>
          </p:cNvPr>
          <p:cNvSpPr txBox="1"/>
          <p:nvPr/>
        </p:nvSpPr>
        <p:spPr>
          <a:xfrm>
            <a:off x="200526" y="2119649"/>
            <a:ext cx="1172220" cy="4247317"/>
          </a:xfrm>
          <a:prstGeom prst="rect">
            <a:avLst/>
          </a:prstGeom>
          <a:noFill/>
        </p:spPr>
        <p:txBody>
          <a:bodyPr vert="horz" rtlCol="0">
            <a:spAutoFit/>
          </a:bodyPr>
          <a:lstStyle/>
          <a:p>
            <a:r>
              <a:rPr lang="en-CA" sz="2700">
                <a:solidFill>
                  <a:srgbClr val="000000"/>
                </a:solidFill>
                <a:latin typeface="Cavolini" panose="03000502040302020204" pitchFamily="66" charset="0"/>
                <a:cs typeface="Cavolini" panose="03000502040302020204" pitchFamily="66" charset="0"/>
              </a:rPr>
              <a:t>-1 =</a:t>
            </a:r>
          </a:p>
          <a:p>
            <a:r>
              <a:rPr lang="en-CA" sz="2700">
                <a:solidFill>
                  <a:srgbClr val="000000"/>
                </a:solidFill>
                <a:latin typeface="Cavolini" panose="03000502040302020204" pitchFamily="66" charset="0"/>
                <a:cs typeface="Cavolini" panose="03000502040302020204" pitchFamily="66" charset="0"/>
              </a:rPr>
              <a:t>-2 =</a:t>
            </a:r>
          </a:p>
          <a:p>
            <a:r>
              <a:rPr lang="en-CA" sz="2700">
                <a:solidFill>
                  <a:srgbClr val="000000"/>
                </a:solidFill>
                <a:latin typeface="Cavolini" panose="03000502040302020204" pitchFamily="66" charset="0"/>
                <a:cs typeface="Cavolini" panose="03000502040302020204" pitchFamily="66" charset="0"/>
              </a:rPr>
              <a:t>-3 =</a:t>
            </a:r>
          </a:p>
          <a:p>
            <a:r>
              <a:rPr lang="en-CA" sz="2700">
                <a:solidFill>
                  <a:srgbClr val="000000"/>
                </a:solidFill>
                <a:latin typeface="Cavolini" panose="03000502040302020204" pitchFamily="66" charset="0"/>
                <a:cs typeface="Cavolini" panose="03000502040302020204" pitchFamily="66" charset="0"/>
              </a:rPr>
              <a:t>-4 =</a:t>
            </a:r>
          </a:p>
          <a:p>
            <a:r>
              <a:rPr lang="en-CA" sz="2700">
                <a:solidFill>
                  <a:srgbClr val="000000"/>
                </a:solidFill>
                <a:latin typeface="Cavolini" panose="03000502040302020204" pitchFamily="66" charset="0"/>
                <a:cs typeface="Cavolini" panose="03000502040302020204" pitchFamily="66" charset="0"/>
              </a:rPr>
              <a:t>-5 =</a:t>
            </a:r>
          </a:p>
          <a:p>
            <a:r>
              <a:rPr lang="en-CA" sz="2700">
                <a:solidFill>
                  <a:srgbClr val="000000"/>
                </a:solidFill>
                <a:latin typeface="Cavolini" panose="03000502040302020204" pitchFamily="66" charset="0"/>
                <a:cs typeface="Cavolini" panose="03000502040302020204" pitchFamily="66" charset="0"/>
              </a:rPr>
              <a:t>-6 =</a:t>
            </a:r>
          </a:p>
          <a:p>
            <a:r>
              <a:rPr lang="en-CA" sz="2700">
                <a:solidFill>
                  <a:srgbClr val="000000"/>
                </a:solidFill>
                <a:latin typeface="Cavolini" panose="03000502040302020204" pitchFamily="66" charset="0"/>
                <a:cs typeface="Cavolini" panose="03000502040302020204" pitchFamily="66" charset="0"/>
              </a:rPr>
              <a:t>-7 =</a:t>
            </a:r>
          </a:p>
          <a:p>
            <a:r>
              <a:rPr lang="en-CA" sz="2700">
                <a:solidFill>
                  <a:srgbClr val="000000"/>
                </a:solidFill>
                <a:latin typeface="Cavolini" panose="03000502040302020204" pitchFamily="66" charset="0"/>
                <a:cs typeface="Cavolini" panose="03000502040302020204" pitchFamily="66" charset="0"/>
              </a:rPr>
              <a:t>-8 =</a:t>
            </a:r>
          </a:p>
          <a:p>
            <a:r>
              <a:rPr lang="en-CA" sz="2700">
                <a:solidFill>
                  <a:srgbClr val="000000"/>
                </a:solidFill>
                <a:latin typeface="Cavolini" panose="03000502040302020204" pitchFamily="66" charset="0"/>
                <a:cs typeface="Cavolini" panose="03000502040302020204" pitchFamily="66" charset="0"/>
              </a:rPr>
              <a:t>-9 =</a:t>
            </a:r>
          </a:p>
          <a:p>
            <a:r>
              <a:rPr lang="en-CA" sz="2700">
                <a:solidFill>
                  <a:srgbClr val="000000"/>
                </a:solidFill>
                <a:latin typeface="Cavolini" panose="03000502040302020204" pitchFamily="66" charset="0"/>
                <a:cs typeface="Cavolini" panose="03000502040302020204" pitchFamily="66" charset="0"/>
              </a:rPr>
              <a:t>-10 =</a:t>
            </a:r>
          </a:p>
        </p:txBody>
      </p:sp>
      <p:sp>
        <p:nvSpPr>
          <p:cNvPr id="10" name="TextBox 9">
            <a:extLst>
              <a:ext uri="{FF2B5EF4-FFF2-40B4-BE49-F238E27FC236}">
                <a16:creationId xmlns:a16="http://schemas.microsoft.com/office/drawing/2014/main" id="{E85214CE-C0D8-4D94-8EEB-E47E12E974C2}"/>
              </a:ext>
            </a:extLst>
          </p:cNvPr>
          <p:cNvSpPr txBox="1"/>
          <p:nvPr/>
        </p:nvSpPr>
        <p:spPr>
          <a:xfrm>
            <a:off x="6118496" y="1911899"/>
            <a:ext cx="1201465" cy="4662815"/>
          </a:xfrm>
          <a:prstGeom prst="rect">
            <a:avLst/>
          </a:prstGeom>
          <a:noFill/>
        </p:spPr>
        <p:txBody>
          <a:bodyPr vert="horz" rtlCol="0">
            <a:spAutoFit/>
          </a:bodyPr>
          <a:lstStyle/>
          <a:p>
            <a:r>
              <a:rPr lang="en-CA" sz="2700">
                <a:solidFill>
                  <a:srgbClr val="000000"/>
                </a:solidFill>
                <a:latin typeface="Cavolini" panose="03000502040302020204" pitchFamily="66" charset="0"/>
                <a:cs typeface="Cavolini" panose="03000502040302020204" pitchFamily="66" charset="0"/>
              </a:rPr>
              <a:t> 0 =</a:t>
            </a:r>
          </a:p>
          <a:p>
            <a:r>
              <a:rPr lang="en-CA" sz="2700">
                <a:solidFill>
                  <a:srgbClr val="000000"/>
                </a:solidFill>
                <a:latin typeface="Cavolini" panose="03000502040302020204" pitchFamily="66" charset="0"/>
                <a:cs typeface="Cavolini" panose="03000502040302020204" pitchFamily="66" charset="0"/>
              </a:rPr>
              <a:t>+1 =</a:t>
            </a:r>
          </a:p>
          <a:p>
            <a:r>
              <a:rPr lang="en-CA" sz="2700">
                <a:solidFill>
                  <a:srgbClr val="000000"/>
                </a:solidFill>
                <a:latin typeface="Cavolini" panose="03000502040302020204" pitchFamily="66" charset="0"/>
                <a:cs typeface="Cavolini" panose="03000502040302020204" pitchFamily="66" charset="0"/>
              </a:rPr>
              <a:t>+2 =</a:t>
            </a:r>
          </a:p>
          <a:p>
            <a:r>
              <a:rPr lang="en-CA" sz="2700">
                <a:solidFill>
                  <a:srgbClr val="000000"/>
                </a:solidFill>
                <a:latin typeface="Cavolini" panose="03000502040302020204" pitchFamily="66" charset="0"/>
                <a:cs typeface="Cavolini" panose="03000502040302020204" pitchFamily="66" charset="0"/>
              </a:rPr>
              <a:t>+3 =</a:t>
            </a:r>
          </a:p>
          <a:p>
            <a:r>
              <a:rPr lang="en-CA" sz="2700">
                <a:solidFill>
                  <a:srgbClr val="000000"/>
                </a:solidFill>
                <a:latin typeface="Cavolini" panose="03000502040302020204" pitchFamily="66" charset="0"/>
                <a:cs typeface="Cavolini" panose="03000502040302020204" pitchFamily="66" charset="0"/>
              </a:rPr>
              <a:t>+4 =</a:t>
            </a:r>
          </a:p>
          <a:p>
            <a:r>
              <a:rPr lang="en-CA" sz="2700">
                <a:solidFill>
                  <a:srgbClr val="000000"/>
                </a:solidFill>
                <a:latin typeface="Cavolini" panose="03000502040302020204" pitchFamily="66" charset="0"/>
                <a:cs typeface="Cavolini" panose="03000502040302020204" pitchFamily="66" charset="0"/>
              </a:rPr>
              <a:t>+5 =</a:t>
            </a:r>
          </a:p>
          <a:p>
            <a:r>
              <a:rPr lang="en-CA" sz="2700">
                <a:solidFill>
                  <a:srgbClr val="000000"/>
                </a:solidFill>
                <a:latin typeface="Cavolini" panose="03000502040302020204" pitchFamily="66" charset="0"/>
                <a:cs typeface="Cavolini" panose="03000502040302020204" pitchFamily="66" charset="0"/>
              </a:rPr>
              <a:t>+6 =</a:t>
            </a:r>
          </a:p>
          <a:p>
            <a:r>
              <a:rPr lang="en-CA" sz="2700">
                <a:solidFill>
                  <a:srgbClr val="000000"/>
                </a:solidFill>
                <a:latin typeface="Cavolini" panose="03000502040302020204" pitchFamily="66" charset="0"/>
                <a:cs typeface="Cavolini" panose="03000502040302020204" pitchFamily="66" charset="0"/>
              </a:rPr>
              <a:t>+7 =</a:t>
            </a:r>
          </a:p>
          <a:p>
            <a:r>
              <a:rPr lang="en-CA" sz="2700">
                <a:solidFill>
                  <a:srgbClr val="000000"/>
                </a:solidFill>
                <a:latin typeface="Cavolini" panose="03000502040302020204" pitchFamily="66" charset="0"/>
                <a:cs typeface="Cavolini" panose="03000502040302020204" pitchFamily="66" charset="0"/>
              </a:rPr>
              <a:t>+8 =</a:t>
            </a:r>
          </a:p>
          <a:p>
            <a:r>
              <a:rPr lang="en-CA" sz="2700">
                <a:solidFill>
                  <a:srgbClr val="000000"/>
                </a:solidFill>
                <a:latin typeface="Cavolini" panose="03000502040302020204" pitchFamily="66" charset="0"/>
                <a:cs typeface="Cavolini" panose="03000502040302020204" pitchFamily="66" charset="0"/>
              </a:rPr>
              <a:t>+9 =</a:t>
            </a:r>
          </a:p>
          <a:p>
            <a:r>
              <a:rPr lang="en-CA" sz="2700">
                <a:solidFill>
                  <a:srgbClr val="000000"/>
                </a:solidFill>
                <a:latin typeface="Cavolini" panose="03000502040302020204" pitchFamily="66" charset="0"/>
                <a:cs typeface="Cavolini" panose="03000502040302020204" pitchFamily="66" charset="0"/>
              </a:rPr>
              <a:t>+10 =</a:t>
            </a:r>
          </a:p>
        </p:txBody>
      </p:sp>
      <p:pic>
        <p:nvPicPr>
          <p:cNvPr id="4" name="Picture 3">
            <a:extLst>
              <a:ext uri="{FF2B5EF4-FFF2-40B4-BE49-F238E27FC236}">
                <a16:creationId xmlns:a16="http://schemas.microsoft.com/office/drawing/2014/main" id="{4A4519B6-A892-4691-A43B-86B0C1CFFCFF}"/>
              </a:ext>
            </a:extLst>
          </p:cNvPr>
          <p:cNvPicPr>
            <a:picLocks noChangeAspect="1"/>
          </p:cNvPicPr>
          <p:nvPr/>
        </p:nvPicPr>
        <p:blipFill>
          <a:blip r:embed="rId3"/>
          <a:stretch>
            <a:fillRect/>
          </a:stretch>
        </p:blipFill>
        <p:spPr>
          <a:xfrm>
            <a:off x="8977365" y="139376"/>
            <a:ext cx="3000567" cy="879183"/>
          </a:xfrm>
          <a:prstGeom prst="rect">
            <a:avLst/>
          </a:prstGeom>
        </p:spPr>
      </p:pic>
      <p:sp>
        <p:nvSpPr>
          <p:cNvPr id="13" name="TextBox 12">
            <a:extLst>
              <a:ext uri="{FF2B5EF4-FFF2-40B4-BE49-F238E27FC236}">
                <a16:creationId xmlns:a16="http://schemas.microsoft.com/office/drawing/2014/main" id="{F827E2D0-B22E-4C24-8D11-89FC80596F00}"/>
              </a:ext>
            </a:extLst>
          </p:cNvPr>
          <p:cNvSpPr txBox="1"/>
          <p:nvPr/>
        </p:nvSpPr>
        <p:spPr>
          <a:xfrm>
            <a:off x="1036958" y="954470"/>
            <a:ext cx="9826660" cy="1200329"/>
          </a:xfrm>
          <a:prstGeom prst="rect">
            <a:avLst/>
          </a:prstGeom>
          <a:noFill/>
        </p:spPr>
        <p:txBody>
          <a:bodyPr wrap="square">
            <a:spAutoFit/>
          </a:bodyPr>
          <a:lstStyle/>
          <a:p>
            <a:r>
              <a:rPr lang="en-US" sz="1800">
                <a:solidFill>
                  <a:srgbClr val="434343"/>
                </a:solidFill>
                <a:latin typeface="Cavolini" panose="03000502040302020204" pitchFamily="66" charset="0"/>
                <a:cs typeface="Cavolini" panose="03000502040302020204" pitchFamily="66" charset="0"/>
              </a:rPr>
              <a:t>Using any combination of the digits 1, 2, 3, 4 and 5 in either their positive or negative form, and any operation ( +  -  x  ÷ ), create an expression for each of the numbers from -10 to +10. Try to incorporate </a:t>
            </a:r>
            <a:r>
              <a:rPr lang="en-US" sz="1800" b="1">
                <a:solidFill>
                  <a:srgbClr val="434343"/>
                </a:solidFill>
                <a:latin typeface="Cavolini" panose="03000502040302020204" pitchFamily="66" charset="0"/>
                <a:cs typeface="Cavolini" panose="03000502040302020204" pitchFamily="66" charset="0"/>
              </a:rPr>
              <a:t>MORE THAN ONE</a:t>
            </a:r>
            <a:r>
              <a:rPr lang="en-US" sz="1800">
                <a:solidFill>
                  <a:srgbClr val="434343"/>
                </a:solidFill>
                <a:latin typeface="Cavolini" panose="03000502040302020204" pitchFamily="66" charset="0"/>
                <a:cs typeface="Cavolini" panose="03000502040302020204" pitchFamily="66" charset="0"/>
              </a:rPr>
              <a:t> operation in each expression.</a:t>
            </a:r>
            <a:endParaRPr lang="en-CA" sz="1800">
              <a:solidFill>
                <a:srgbClr val="434343"/>
              </a:solidFill>
              <a:latin typeface="Cavolini" panose="03000502040302020204" pitchFamily="66" charset="0"/>
              <a:cs typeface="Cavolini" panose="03000502040302020204" pitchFamily="66" charset="0"/>
            </a:endParaRPr>
          </a:p>
        </p:txBody>
      </p:sp>
      <p:sp>
        <p:nvSpPr>
          <p:cNvPr id="14" name="TextBox 13">
            <a:extLst>
              <a:ext uri="{FF2B5EF4-FFF2-40B4-BE49-F238E27FC236}">
                <a16:creationId xmlns:a16="http://schemas.microsoft.com/office/drawing/2014/main" id="{580ACAC1-A753-418E-8DBB-8F6E7F7E5399}"/>
              </a:ext>
            </a:extLst>
          </p:cNvPr>
          <p:cNvSpPr txBox="1"/>
          <p:nvPr/>
        </p:nvSpPr>
        <p:spPr>
          <a:xfrm>
            <a:off x="1087669" y="130811"/>
            <a:ext cx="3237195"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7771447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6"/>
          </a:solidFill>
          <a:ln w="28575">
            <a:solidFill>
              <a:schemeClr val="accent6">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581221"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2187661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6"/>
          </a:solidFill>
          <a:ln w="28575">
            <a:solidFill>
              <a:schemeClr val="accent6">
                <a:lumMod val="50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7" name="Google Shape;63;p14">
            <a:extLst>
              <a:ext uri="{FF2B5EF4-FFF2-40B4-BE49-F238E27FC236}">
                <a16:creationId xmlns:a16="http://schemas.microsoft.com/office/drawing/2014/main" id="{96970E29-58D0-4E7B-AA23-249B6B5F725D}"/>
              </a:ext>
            </a:extLst>
          </p:cNvPr>
          <p:cNvSpPr/>
          <p:nvPr/>
        </p:nvSpPr>
        <p:spPr>
          <a:xfrm flipH="1">
            <a:off x="577856" y="1178842"/>
            <a:ext cx="11036288" cy="2655449"/>
          </a:xfrm>
          <a:prstGeom prst="round1Rect">
            <a:avLst>
              <a:gd name="adj" fmla="val 16667"/>
            </a:avLst>
          </a:prstGeom>
          <a:solidFill>
            <a:schemeClr val="accent6">
              <a:lumMod val="20000"/>
              <a:lumOff val="80000"/>
            </a:schemeClr>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a:latin typeface="Cavolini" panose="03000502040302020204" pitchFamily="66" charset="0"/>
              <a:cs typeface="Cavolini" panose="03000502040302020204" pitchFamily="66" charset="0"/>
            </a:endParaRPr>
          </a:p>
        </p:txBody>
      </p:sp>
      <p:sp>
        <p:nvSpPr>
          <p:cNvPr id="8" name="Google Shape;64;p14">
            <a:extLst>
              <a:ext uri="{FF2B5EF4-FFF2-40B4-BE49-F238E27FC236}">
                <a16:creationId xmlns:a16="http://schemas.microsoft.com/office/drawing/2014/main" id="{FBF27F35-9CDF-4394-BB54-631372DCCD2D}"/>
              </a:ext>
            </a:extLst>
          </p:cNvPr>
          <p:cNvSpPr/>
          <p:nvPr/>
        </p:nvSpPr>
        <p:spPr>
          <a:xfrm>
            <a:off x="577856" y="3903542"/>
            <a:ext cx="11036288" cy="1710378"/>
          </a:xfrm>
          <a:prstGeom prst="rect">
            <a:avLst/>
          </a:prstGeom>
          <a:solidFill>
            <a:schemeClr val="accent6">
              <a:lumMod val="20000"/>
              <a:lumOff val="80000"/>
            </a:schemeClr>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a:latin typeface="Cavolini" panose="03000502040302020204" pitchFamily="66" charset="0"/>
              <a:cs typeface="Cavolini" panose="03000502040302020204" pitchFamily="66" charset="0"/>
            </a:endParaRPr>
          </a:p>
        </p:txBody>
      </p:sp>
      <p:sp>
        <p:nvSpPr>
          <p:cNvPr id="9" name="Google Shape;65;p14">
            <a:extLst>
              <a:ext uri="{FF2B5EF4-FFF2-40B4-BE49-F238E27FC236}">
                <a16:creationId xmlns:a16="http://schemas.microsoft.com/office/drawing/2014/main" id="{2AAD965D-DBB1-4413-9724-0519FFC595FD}"/>
              </a:ext>
            </a:extLst>
          </p:cNvPr>
          <p:cNvSpPr/>
          <p:nvPr/>
        </p:nvSpPr>
        <p:spPr>
          <a:xfrm rot="10800000">
            <a:off x="577856" y="5683171"/>
            <a:ext cx="11036288" cy="879821"/>
          </a:xfrm>
          <a:prstGeom prst="round2SameRect">
            <a:avLst>
              <a:gd name="adj1" fmla="val 16667"/>
              <a:gd name="adj2" fmla="val 0"/>
            </a:avLst>
          </a:prstGeom>
          <a:solidFill>
            <a:schemeClr val="accent6">
              <a:lumMod val="20000"/>
              <a:lumOff val="80000"/>
            </a:schemeClr>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a:latin typeface="Cavolini" panose="03000502040302020204" pitchFamily="66" charset="0"/>
              <a:cs typeface="Cavolini" panose="03000502040302020204" pitchFamily="66" charset="0"/>
            </a:endParaRPr>
          </a:p>
        </p:txBody>
      </p:sp>
      <p:sp>
        <p:nvSpPr>
          <p:cNvPr id="10" name="Google Shape;66;p14">
            <a:extLst>
              <a:ext uri="{FF2B5EF4-FFF2-40B4-BE49-F238E27FC236}">
                <a16:creationId xmlns:a16="http://schemas.microsoft.com/office/drawing/2014/main" id="{EDC8ED02-160E-4BC9-B446-AB8F148C424A}"/>
              </a:ext>
            </a:extLst>
          </p:cNvPr>
          <p:cNvSpPr txBox="1"/>
          <p:nvPr/>
        </p:nvSpPr>
        <p:spPr>
          <a:xfrm>
            <a:off x="618741" y="1243080"/>
            <a:ext cx="3409561" cy="2185920"/>
          </a:xfrm>
          <a:prstGeom prst="rect">
            <a:avLst/>
          </a:prstGeom>
          <a:noFill/>
          <a:ln>
            <a:noFill/>
          </a:ln>
        </p:spPr>
        <p:txBody>
          <a:bodyPr spcFirstLastPara="1" wrap="square" lIns="121900" tIns="121900" rIns="121900" bIns="121900" anchor="t" anchorCtr="0">
            <a:noAutofit/>
          </a:bodyPr>
          <a:lstStyle/>
          <a:p>
            <a:r>
              <a:rPr lang="en" dirty="0">
                <a:latin typeface="Cavolini" panose="03000502040302020204" pitchFamily="66" charset="0"/>
                <a:ea typeface="Calibri"/>
                <a:cs typeface="Cavolini" panose="03000502040302020204" pitchFamily="66" charset="0"/>
                <a:sym typeface="Calibri"/>
              </a:rPr>
              <a:t>Today I learned...</a:t>
            </a:r>
            <a:endParaRPr dirty="0">
              <a:latin typeface="Cavolini" panose="03000502040302020204" pitchFamily="66" charset="0"/>
              <a:ea typeface="Calibri"/>
              <a:cs typeface="Cavolini" panose="03000502040302020204" pitchFamily="66" charset="0"/>
              <a:sym typeface="Calibri"/>
            </a:endParaRPr>
          </a:p>
        </p:txBody>
      </p:sp>
      <p:sp>
        <p:nvSpPr>
          <p:cNvPr id="11" name="Google Shape;67;p14">
            <a:extLst>
              <a:ext uri="{FF2B5EF4-FFF2-40B4-BE49-F238E27FC236}">
                <a16:creationId xmlns:a16="http://schemas.microsoft.com/office/drawing/2014/main" id="{29DD93AD-5377-4777-B78D-6B69BCE85B88}"/>
              </a:ext>
            </a:extLst>
          </p:cNvPr>
          <p:cNvSpPr txBox="1"/>
          <p:nvPr/>
        </p:nvSpPr>
        <p:spPr>
          <a:xfrm>
            <a:off x="577856" y="3834291"/>
            <a:ext cx="5231107" cy="1374740"/>
          </a:xfrm>
          <a:prstGeom prst="rect">
            <a:avLst/>
          </a:prstGeom>
          <a:noFill/>
          <a:ln>
            <a:noFill/>
          </a:ln>
        </p:spPr>
        <p:txBody>
          <a:bodyPr spcFirstLastPara="1" wrap="square" lIns="121900" tIns="121900" rIns="121900" bIns="121900" anchor="t" anchorCtr="0">
            <a:noAutofit/>
          </a:bodyPr>
          <a:lstStyle/>
          <a:p>
            <a:r>
              <a:rPr lang="en">
                <a:latin typeface="Cavolini" panose="03000502040302020204" pitchFamily="66" charset="0"/>
                <a:ea typeface="Calibri"/>
                <a:cs typeface="Cavolini" panose="03000502040302020204" pitchFamily="66" charset="0"/>
                <a:sym typeface="Calibri"/>
              </a:rPr>
              <a:t>I’m wondering about...</a:t>
            </a:r>
            <a:endParaRPr>
              <a:latin typeface="Cavolini" panose="03000502040302020204" pitchFamily="66" charset="0"/>
              <a:ea typeface="Calibri"/>
              <a:cs typeface="Cavolini" panose="03000502040302020204" pitchFamily="66" charset="0"/>
              <a:sym typeface="Calibri"/>
            </a:endParaRPr>
          </a:p>
        </p:txBody>
      </p:sp>
      <p:sp>
        <p:nvSpPr>
          <p:cNvPr id="12" name="Google Shape;68;p14">
            <a:extLst>
              <a:ext uri="{FF2B5EF4-FFF2-40B4-BE49-F238E27FC236}">
                <a16:creationId xmlns:a16="http://schemas.microsoft.com/office/drawing/2014/main" id="{9B601BCC-6A57-4C83-B1CE-3F23A1848810}"/>
              </a:ext>
            </a:extLst>
          </p:cNvPr>
          <p:cNvSpPr txBox="1"/>
          <p:nvPr/>
        </p:nvSpPr>
        <p:spPr>
          <a:xfrm>
            <a:off x="577856" y="5569116"/>
            <a:ext cx="11036288" cy="879821"/>
          </a:xfrm>
          <a:prstGeom prst="rect">
            <a:avLst/>
          </a:prstGeom>
          <a:noFill/>
          <a:ln>
            <a:noFill/>
          </a:ln>
        </p:spPr>
        <p:txBody>
          <a:bodyPr spcFirstLastPara="1" wrap="square" lIns="121900" tIns="121900" rIns="121900" bIns="121900" anchor="t" anchorCtr="0">
            <a:noAutofit/>
          </a:bodyPr>
          <a:lstStyle/>
          <a:p>
            <a:r>
              <a:rPr lang="en">
                <a:latin typeface="Cavolini" panose="03000502040302020204" pitchFamily="66" charset="0"/>
                <a:ea typeface="Calibri"/>
                <a:cs typeface="Cavolini" panose="03000502040302020204" pitchFamily="66" charset="0"/>
                <a:sym typeface="Calibri"/>
              </a:rPr>
              <a:t>I’m ready to try...</a:t>
            </a:r>
            <a:endParaRPr>
              <a:latin typeface="Cavolini" panose="03000502040302020204" pitchFamily="66" charset="0"/>
              <a:ea typeface="Calibri"/>
              <a:cs typeface="Cavolini" panose="03000502040302020204" pitchFamily="66" charset="0"/>
              <a:sym typeface="Calibri"/>
            </a:endParaRPr>
          </a:p>
        </p:txBody>
      </p:sp>
      <p:pic>
        <p:nvPicPr>
          <p:cNvPr id="13" name="Picture 14">
            <a:extLst>
              <a:ext uri="{FF2B5EF4-FFF2-40B4-BE49-F238E27FC236}">
                <a16:creationId xmlns:a16="http://schemas.microsoft.com/office/drawing/2014/main" id="{B66B759B-203F-4A06-A8F0-EC69E0195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89" y="291032"/>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a:extLst>
              <a:ext uri="{FF2B5EF4-FFF2-40B4-BE49-F238E27FC236}">
                <a16:creationId xmlns:a16="http://schemas.microsoft.com/office/drawing/2014/main" id="{49288C83-C686-4F7B-94E4-5075445ED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654" y="393499"/>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2FA276F-62FB-4461-B758-7355E947EACF}"/>
              </a:ext>
            </a:extLst>
          </p:cNvPr>
          <p:cNvSpPr txBox="1"/>
          <p:nvPr/>
        </p:nvSpPr>
        <p:spPr>
          <a:xfrm>
            <a:off x="1087669" y="130811"/>
            <a:ext cx="3138341" cy="307777"/>
          </a:xfrm>
          <a:prstGeom prst="rect">
            <a:avLst/>
          </a:prstGeom>
          <a:noFill/>
        </p:spPr>
        <p:txBody>
          <a:bodyPr wrap="square">
            <a:spAutoFit/>
          </a:bodyPr>
          <a:lstStyle/>
          <a:p>
            <a:r>
              <a:rPr lang="en-US" sz="1400">
                <a:solidFill>
                  <a:srgbClr val="000000"/>
                </a:solidFill>
                <a:latin typeface="Cavolini" panose="03000502040302020204" pitchFamily="66" charset="0"/>
                <a:cs typeface="Cavolini" panose="03000502040302020204" pitchFamily="66" charset="0"/>
              </a:rPr>
              <a:t>Print me to limit screen time</a:t>
            </a:r>
            <a:endParaRPr lang="en-CA" sz="140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28164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507916" y="1190834"/>
            <a:ext cx="11153886"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rgbClr val="7030A0"/>
                </a:solidFill>
                <a:latin typeface="Montserrat" panose="020B0604020202020204" charset="0"/>
              </a:rPr>
              <a:t>Lesson 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507915" y="1595020"/>
            <a:ext cx="11100596" cy="5262980"/>
          </a:xfrm>
          <a:prstGeom prst="rect">
            <a:avLst/>
          </a:prstGeom>
          <a:noFill/>
        </p:spPr>
        <p:txBody>
          <a:bodyPr wrap="square" lIns="91440" tIns="45720" rIns="91440" bIns="45720" anchor="t">
            <a:spAutoFit/>
          </a:bodyPr>
          <a:lstStyle/>
          <a:p>
            <a:endParaRPr lang="en-US" sz="1600" dirty="0">
              <a:solidFill>
                <a:srgbClr val="282828"/>
              </a:solidFill>
              <a:latin typeface="Comic Sans MS - 18"/>
            </a:endParaRPr>
          </a:p>
          <a:p>
            <a:r>
              <a:rPr lang="en-US" sz="1600" dirty="0">
                <a:solidFill>
                  <a:srgbClr val="282828"/>
                </a:solidFill>
                <a:latin typeface="Comic Sans MS - 18"/>
              </a:rPr>
              <a:t>This set of slides is designed to be a guided lesson.</a:t>
            </a:r>
          </a:p>
          <a:p>
            <a:pPr marL="742950" lvl="1" indent="-285750">
              <a:buFont typeface="Arial"/>
              <a:buChar char="•"/>
            </a:pPr>
            <a:r>
              <a:rPr lang="en-US" sz="1600" dirty="0">
                <a:solidFill>
                  <a:srgbClr val="282828"/>
                </a:solidFill>
                <a:latin typeface="Comic Sans MS - 18"/>
              </a:rPr>
              <a:t>Get Ready:  A specific type of number talk routine called Which One Doesn’t Belong </a:t>
            </a:r>
          </a:p>
          <a:p>
            <a:pPr marL="742950" lvl="1" indent="-285750">
              <a:buFont typeface="Arial"/>
              <a:buChar char="•"/>
            </a:pPr>
            <a:r>
              <a:rPr lang="en-US" sz="1600" dirty="0">
                <a:solidFill>
                  <a:srgbClr val="282828"/>
                </a:solidFill>
                <a:latin typeface="Comic Sans MS - 18"/>
              </a:rPr>
              <a:t>Work it out: Variety of Open Middle tasks</a:t>
            </a:r>
          </a:p>
          <a:p>
            <a:pPr marL="742950" lvl="1" indent="-285750">
              <a:buFont typeface="Arial"/>
              <a:buChar char="•"/>
            </a:pPr>
            <a:r>
              <a:rPr lang="en-US" sz="1600" dirty="0">
                <a:solidFill>
                  <a:srgbClr val="282828"/>
                </a:solidFill>
                <a:latin typeface="Comic Sans MS - 18"/>
              </a:rPr>
              <a:t>Look back: Student reflection on their thinking and learning for that set</a:t>
            </a:r>
          </a:p>
          <a:p>
            <a:endParaRPr lang="en-CA" sz="1600" dirty="0">
              <a:solidFill>
                <a:srgbClr val="282828"/>
              </a:solidFill>
              <a:latin typeface="Comic Sans MS - 18"/>
            </a:endParaRPr>
          </a:p>
          <a:p>
            <a:pPr marL="0" lvl="1"/>
            <a:r>
              <a:rPr lang="en-US" sz="1600" dirty="0">
                <a:solidFill>
                  <a:srgbClr val="282828"/>
                </a:solidFill>
                <a:latin typeface="Comic Sans MS - 18"/>
              </a:rPr>
              <a:t>The tasks were designed as low floor/high ceiling to allow multiple entry points for students. They are intended to encourage discourse between students to share their learning, misunderstandings and discoveries. These encourage and allow teachers/students to explore vocabulary and highlight the important benchmark fractions with which students are familiar.</a:t>
            </a:r>
          </a:p>
          <a:p>
            <a:pPr marL="0" lvl="1"/>
            <a:endParaRPr lang="en-US" sz="1600" dirty="0">
              <a:solidFill>
                <a:srgbClr val="282828"/>
              </a:solidFill>
              <a:latin typeface="Comic Sans MS - 18"/>
            </a:endParaRPr>
          </a:p>
          <a:p>
            <a:r>
              <a:rPr lang="en-US" sz="1600" dirty="0">
                <a:solidFill>
                  <a:srgbClr val="282828"/>
                </a:solidFill>
                <a:latin typeface="Comic Sans MS - 18"/>
              </a:rPr>
              <a:t>The learning experience can be completed asynchronously but is best implemented synchronously with a teacher. Teachers can edit/delete slides before uploading for students to work on to best suit the needs of the students engaging in the material. This learning experience may need to be taught over two days to ensure the students can develop a deep level conceptual understanding.</a:t>
            </a:r>
          </a:p>
          <a:p>
            <a:endParaRPr lang="en-CA" sz="1600" dirty="0">
              <a:solidFill>
                <a:srgbClr val="282828"/>
              </a:solidFill>
              <a:latin typeface="Comic Sans MS - 18"/>
            </a:endParaRPr>
          </a:p>
          <a:p>
            <a:r>
              <a:rPr lang="en-US" sz="1600" dirty="0">
                <a:solidFill>
                  <a:srgbClr val="282828"/>
                </a:solidFill>
                <a:latin typeface="Comic Sans MS - 18"/>
              </a:rPr>
              <a:t>Student slides should be duplicated if working synchronously to allow them to work on tasks individually while they discuss their findings with peers. This allows students to have think time in their own workspace. </a:t>
            </a:r>
          </a:p>
          <a:p>
            <a:endParaRPr lang="en-CA" sz="1600" dirty="0">
              <a:solidFill>
                <a:srgbClr val="282828"/>
              </a:solidFill>
              <a:latin typeface="Comic Sans MS - 18"/>
            </a:endParaRPr>
          </a:p>
          <a:p>
            <a:r>
              <a:rPr lang="en-US" sz="1600" dirty="0">
                <a:solidFill>
                  <a:srgbClr val="282828"/>
                </a:solidFill>
                <a:latin typeface="Comic Sans MS - 18"/>
              </a:rPr>
              <a:t>Alternatively, slides can be used to work through in groups if your platform allows. </a:t>
            </a:r>
          </a:p>
          <a:p>
            <a:endParaRPr lang="en-US" sz="1600" dirty="0">
              <a:solidFill>
                <a:srgbClr val="282828"/>
              </a:solidFill>
              <a:latin typeface="Comic Sans MS - 18"/>
            </a:endParaRPr>
          </a:p>
        </p:txBody>
      </p:sp>
      <p:sp>
        <p:nvSpPr>
          <p:cNvPr id="6" name="Round Diagonal Corner Rectangle 2">
            <a:extLst>
              <a:ext uri="{FF2B5EF4-FFF2-40B4-BE49-F238E27FC236}">
                <a16:creationId xmlns:a16="http://schemas.microsoft.com/office/drawing/2014/main" id="{08BACFB5-2EFE-4C66-9EF4-B116C1D52279}"/>
              </a:ext>
            </a:extLst>
          </p:cNvPr>
          <p:cNvSpPr/>
          <p:nvPr/>
        </p:nvSpPr>
        <p:spPr>
          <a:xfrm>
            <a:off x="97044" y="125104"/>
            <a:ext cx="11997911" cy="6607791"/>
          </a:xfrm>
          <a:prstGeom prst="round2Diag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ound Diagonal Corner Rectangle 4">
            <a:extLst>
              <a:ext uri="{FF2B5EF4-FFF2-40B4-BE49-F238E27FC236}">
                <a16:creationId xmlns:a16="http://schemas.microsoft.com/office/drawing/2014/main" id="{F50EAA7C-399D-824D-BF84-A8D7C4CA9023}"/>
              </a:ext>
            </a:extLst>
          </p:cNvPr>
          <p:cNvSpPr/>
          <p:nvPr/>
        </p:nvSpPr>
        <p:spPr>
          <a:xfrm>
            <a:off x="589945" y="475153"/>
            <a:ext cx="3665509" cy="707887"/>
          </a:xfrm>
          <a:prstGeom prst="round2Diag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volini"/>
                <a:cs typeface="Cavolini"/>
              </a:rPr>
              <a:t>Number Play</a:t>
            </a:r>
          </a:p>
        </p:txBody>
      </p:sp>
      <p:sp>
        <p:nvSpPr>
          <p:cNvPr id="2" name="12-Point Star 1"/>
          <p:cNvSpPr/>
          <p:nvPr/>
        </p:nvSpPr>
        <p:spPr>
          <a:xfrm rot="925619">
            <a:off x="8667391" y="490157"/>
            <a:ext cx="2707167" cy="1904922"/>
          </a:xfrm>
          <a:prstGeom prst="star12">
            <a:avLst/>
          </a:prstGeom>
          <a:solidFill>
            <a:srgbClr val="9B63E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282828"/>
                </a:solidFill>
                <a:latin typeface="Comic Sans MS - 18"/>
              </a:rPr>
              <a:t>Teacher notes are available on each slide to assist with implementation of the lesson.</a:t>
            </a:r>
          </a:p>
        </p:txBody>
      </p:sp>
    </p:spTree>
    <p:extLst>
      <p:ext uri="{BB962C8B-B14F-4D97-AF65-F5344CB8AC3E}">
        <p14:creationId xmlns:p14="http://schemas.microsoft.com/office/powerpoint/2010/main" val="1459985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chemeClr val="accent6"/>
          </a:solidFill>
          <a:ln w="28575">
            <a:solidFill>
              <a:schemeClr val="accent6">
                <a:lumMod val="75000"/>
              </a:schemeClr>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825636"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13210933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536672" y="343262"/>
            <a:ext cx="4148858"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dirty="0">
                <a:solidFill>
                  <a:schemeClr val="accent1"/>
                </a:solidFill>
                <a:latin typeface="Montserrat" panose="020B0604020202020204" charset="0"/>
              </a:rPr>
              <a:t>Lesson Instructions</a:t>
            </a:r>
          </a:p>
        </p:txBody>
      </p:sp>
      <p:sp>
        <p:nvSpPr>
          <p:cNvPr id="14" name="TextBox 13">
            <a:extLst>
              <a:ext uri="{FF2B5EF4-FFF2-40B4-BE49-F238E27FC236}">
                <a16:creationId xmlns:a16="http://schemas.microsoft.com/office/drawing/2014/main" id="{BE0C4CDD-A1DD-6D40-AF04-86EE44576377}"/>
              </a:ext>
            </a:extLst>
          </p:cNvPr>
          <p:cNvSpPr txBox="1"/>
          <p:nvPr/>
        </p:nvSpPr>
        <p:spPr>
          <a:xfrm>
            <a:off x="536672" y="1023526"/>
            <a:ext cx="10473334" cy="5755422"/>
          </a:xfrm>
          <a:prstGeom prst="rect">
            <a:avLst/>
          </a:prstGeom>
          <a:noFill/>
        </p:spPr>
        <p:txBody>
          <a:bodyPr wrap="square" lIns="91440" tIns="45720" rIns="91440" bIns="45720" anchor="t">
            <a:spAutoFit/>
          </a:bodyPr>
          <a:lstStyle/>
          <a:p>
            <a:r>
              <a:rPr lang="en-US" sz="1600" dirty="0">
                <a:solidFill>
                  <a:srgbClr val="282828"/>
                </a:solidFill>
                <a:latin typeface="Comic Sans MS - 18"/>
              </a:rPr>
              <a:t>This set of slides is designed to be a guided lesson.</a:t>
            </a:r>
          </a:p>
          <a:p>
            <a:r>
              <a:rPr lang="en-US" sz="1600" dirty="0">
                <a:solidFill>
                  <a:srgbClr val="282828"/>
                </a:solidFill>
                <a:latin typeface="Comic Sans MS - 18"/>
              </a:rPr>
              <a:t>Get Ready:  </a:t>
            </a:r>
          </a:p>
          <a:p>
            <a:pPr marL="742950" lvl="1" indent="-285750">
              <a:buFont typeface="Arial"/>
              <a:buChar char="•"/>
            </a:pPr>
            <a:r>
              <a:rPr lang="en-US" sz="1600" dirty="0">
                <a:solidFill>
                  <a:srgbClr val="282828"/>
                </a:solidFill>
                <a:latin typeface="Comic Sans MS - 18"/>
              </a:rPr>
              <a:t>Get Ready:  A math routine called Number Talk</a:t>
            </a:r>
          </a:p>
          <a:p>
            <a:pPr marL="742950" lvl="1" indent="-285750">
              <a:buFont typeface="Arial"/>
              <a:buChar char="•"/>
            </a:pPr>
            <a:r>
              <a:rPr lang="en-US" sz="1600" dirty="0">
                <a:solidFill>
                  <a:srgbClr val="282828"/>
                </a:solidFill>
                <a:latin typeface="Comic Sans MS - 18"/>
              </a:rPr>
              <a:t>Work it out: Tic-Tac-Toe</a:t>
            </a:r>
          </a:p>
          <a:p>
            <a:pPr marL="742950" lvl="1" indent="-285750">
              <a:buFont typeface="Arial"/>
              <a:buChar char="•"/>
            </a:pPr>
            <a:r>
              <a:rPr lang="en-US" sz="1600" dirty="0">
                <a:solidFill>
                  <a:srgbClr val="282828"/>
                </a:solidFill>
                <a:latin typeface="Comic Sans MS - 18"/>
              </a:rPr>
              <a:t>Look back: Explain Your thinking </a:t>
            </a:r>
            <a:r>
              <a:rPr lang="en-US" sz="1600" b="1" dirty="0">
                <a:solidFill>
                  <a:srgbClr val="282828"/>
                </a:solidFill>
                <a:latin typeface="Comic Sans MS - 18"/>
              </a:rPr>
              <a:t>or </a:t>
            </a:r>
            <a:r>
              <a:rPr lang="en-US" sz="1600" dirty="0">
                <a:solidFill>
                  <a:srgbClr val="282828"/>
                </a:solidFill>
                <a:latin typeface="Comic Sans MS - 18"/>
              </a:rPr>
              <a:t>Create a story</a:t>
            </a:r>
            <a:endParaRPr lang="en-US" sz="1600" b="1" dirty="0">
              <a:solidFill>
                <a:srgbClr val="282828"/>
              </a:solidFill>
              <a:latin typeface="Comic Sans MS - 18"/>
            </a:endParaRPr>
          </a:p>
          <a:p>
            <a:pPr marL="742950" lvl="1" indent="-285750">
              <a:buFont typeface="Arial"/>
              <a:buChar char="•"/>
            </a:pPr>
            <a:endParaRPr lang="en-US" sz="1600" dirty="0">
              <a:solidFill>
                <a:srgbClr val="282828"/>
              </a:solidFill>
              <a:latin typeface="Comic Sans MS - 18"/>
            </a:endParaRPr>
          </a:p>
          <a:p>
            <a:r>
              <a:rPr lang="en-US" sz="1600" dirty="0">
                <a:solidFill>
                  <a:srgbClr val="282828"/>
                </a:solidFill>
                <a:latin typeface="Comic Sans MS - 18"/>
              </a:rPr>
              <a:t>The Get Ready encourages and allows teachers/students to explore vocabulary and highlight important strategies for multiplying decimal numbers with whole number multipliers. </a:t>
            </a:r>
          </a:p>
          <a:p>
            <a:endParaRPr lang="en-US" sz="1600" dirty="0">
              <a:solidFill>
                <a:srgbClr val="282828"/>
              </a:solidFill>
              <a:latin typeface="Comic Sans MS - 18"/>
            </a:endParaRPr>
          </a:p>
          <a:p>
            <a:r>
              <a:rPr lang="en-US" sz="1600" dirty="0">
                <a:solidFill>
                  <a:srgbClr val="282828"/>
                </a:solidFill>
                <a:latin typeface="Comic Sans MS - 18"/>
              </a:rPr>
              <a:t>The tic-tac-toe learning experience is designed to have a low floor/high ceiling to allow multiple entry points for students. This visible thinking routine is usually found in an ELA classroom to promote critical thinking and teachers may wish to use evidence of student learning in this lesson to assess ELA as well.</a:t>
            </a:r>
          </a:p>
          <a:p>
            <a:endParaRPr lang="en-CA" sz="1600" dirty="0">
              <a:solidFill>
                <a:srgbClr val="282828"/>
              </a:solidFill>
              <a:latin typeface="Comic Sans MS - 18"/>
            </a:endParaRPr>
          </a:p>
          <a:p>
            <a:r>
              <a:rPr lang="en-US" sz="1600" dirty="0">
                <a:solidFill>
                  <a:srgbClr val="282828"/>
                </a:solidFill>
                <a:latin typeface="Comic Sans MS - 18"/>
              </a:rPr>
              <a:t>Student slides should be duplicated if working synchronously to allow them to work on tasks individually while they discuss their findings with peers. This allows students to have think time in their own workspace. </a:t>
            </a:r>
          </a:p>
          <a:p>
            <a:endParaRPr lang="en-CA" sz="1600" dirty="0">
              <a:solidFill>
                <a:srgbClr val="282828"/>
              </a:solidFill>
              <a:latin typeface="Comic Sans MS - 18"/>
            </a:endParaRPr>
          </a:p>
          <a:p>
            <a:r>
              <a:rPr lang="en-US" sz="1600" dirty="0">
                <a:solidFill>
                  <a:srgbClr val="282828"/>
                </a:solidFill>
                <a:latin typeface="Comic Sans MS - 18"/>
              </a:rPr>
              <a:t>Alternatively, slides can be used to work through in groups if your platform allows. </a:t>
            </a:r>
          </a:p>
          <a:p>
            <a:endParaRPr lang="en-US" sz="1600" dirty="0">
              <a:solidFill>
                <a:srgbClr val="282828"/>
              </a:solidFill>
              <a:latin typeface="Comic Sans MS - 18"/>
            </a:endParaRPr>
          </a:p>
          <a:p>
            <a:r>
              <a:rPr lang="en-US" sz="1600" dirty="0">
                <a:solidFill>
                  <a:srgbClr val="282828"/>
                </a:solidFill>
                <a:latin typeface="Comic Sans MS - 18"/>
              </a:rPr>
              <a:t>The learning experience can be completed asynchronously but is best implemented synchronously with a teacher. Teachers can edit/delete slides before uploading for students to work on to best suit the needs of the students engaging in the material. This learning experience may need to be taught over two days to ensure the students can develop a deep level conceptual understanding.</a:t>
            </a:r>
          </a:p>
          <a:p>
            <a:endParaRPr lang="en-US" sz="1600" dirty="0">
              <a:solidFill>
                <a:schemeClr val="tx2"/>
              </a:solidFill>
            </a:endParaRPr>
          </a:p>
        </p:txBody>
      </p:sp>
      <p:sp>
        <p:nvSpPr>
          <p:cNvPr id="6" name="Round Diagonal Corner Rectangle 2">
            <a:extLst>
              <a:ext uri="{FF2B5EF4-FFF2-40B4-BE49-F238E27FC236}">
                <a16:creationId xmlns:a16="http://schemas.microsoft.com/office/drawing/2014/main" id="{08BACFB5-2EFE-4C66-9EF4-B116C1D52279}"/>
              </a:ext>
            </a:extLst>
          </p:cNvPr>
          <p:cNvSpPr/>
          <p:nvPr/>
        </p:nvSpPr>
        <p:spPr>
          <a:xfrm>
            <a:off x="97044" y="125104"/>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12-Point Star 6"/>
          <p:cNvSpPr/>
          <p:nvPr/>
        </p:nvSpPr>
        <p:spPr>
          <a:xfrm rot="925619">
            <a:off x="8667391" y="490157"/>
            <a:ext cx="2707167" cy="1904922"/>
          </a:xfrm>
          <a:prstGeom prst="star1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Comic Sans MS - 18"/>
              </a:rPr>
              <a:t>Teacher notes are available on each slide to assist with implementation of the lesson.</a:t>
            </a:r>
          </a:p>
        </p:txBody>
      </p:sp>
    </p:spTree>
    <p:extLst>
      <p:ext uri="{BB962C8B-B14F-4D97-AF65-F5344CB8AC3E}">
        <p14:creationId xmlns:p14="http://schemas.microsoft.com/office/powerpoint/2010/main" val="4195359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chemeClr val="accent1"/>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chemeClr val="accent1"/>
          </a:solidFill>
          <a:ln w="28575">
            <a:solidFill>
              <a:srgbClr val="002060"/>
            </a:solidFill>
          </a:ln>
        </p:spPr>
        <p:txBody>
          <a:bodyPr wrap="square" lIns="91440" tIns="45720" rIns="91440" bIns="45720" rtlCol="0" anchor="t">
            <a:spAutoFit/>
          </a:bodyPr>
          <a:lstStyle/>
          <a:p>
            <a:pPr algn="ctr"/>
            <a:r>
              <a:rPr lang="en-US" sz="2100" dirty="0">
                <a:solidFill>
                  <a:schemeClr val="bg1"/>
                </a:solidFill>
                <a:latin typeface="Cavolini" panose="03000502040302020204" pitchFamily="66" charset="0"/>
                <a:cs typeface="Cavolini" panose="03000502040302020204" pitchFamily="66" charset="0"/>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chemeClr val="accent1"/>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2513910"/>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4041236"/>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8" y="2629221"/>
            <a:ext cx="1971445" cy="830997"/>
          </a:xfrm>
          <a:prstGeom prst="rect">
            <a:avLst/>
          </a:prstGeom>
          <a:noFill/>
        </p:spPr>
        <p:txBody>
          <a:bodyPr wrap="square" rtlCol="0">
            <a:spAutoFit/>
          </a:bodyPr>
          <a:lstStyle/>
          <a:p>
            <a:r>
              <a:rPr lang="en-US" sz="2400" dirty="0">
                <a:solidFill>
                  <a:schemeClr val="bg2">
                    <a:lumMod val="50000"/>
                  </a:schemeClr>
                </a:solidFill>
                <a:latin typeface="Cavolini" panose="03000502040302020204" pitchFamily="66" charset="0"/>
                <a:cs typeface="Cavolini" panose="03000502040302020204" pitchFamily="66" charset="0"/>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4041236"/>
            <a:ext cx="1705678" cy="461665"/>
          </a:xfrm>
          <a:prstGeom prst="rect">
            <a:avLst/>
          </a:prstGeom>
          <a:noFill/>
        </p:spPr>
        <p:txBody>
          <a:bodyPr wrap="square" rtlCol="0">
            <a:spAutoFit/>
          </a:bodyPr>
          <a:lstStyle/>
          <a:p>
            <a:r>
              <a:rPr lang="en-US" sz="2400" dirty="0">
                <a:solidFill>
                  <a:schemeClr val="bg2">
                    <a:lumMod val="50000"/>
                  </a:schemeClr>
                </a:solidFill>
                <a:latin typeface="Cavolini" panose="03000502040302020204" pitchFamily="66" charset="0"/>
                <a:cs typeface="Cavolini" panose="03000502040302020204" pitchFamily="66" charset="0"/>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75465" y="3460218"/>
            <a:ext cx="1034052" cy="420564"/>
          </a:xfrm>
          <a:prstGeom prst="rect">
            <a:avLst/>
          </a:prstGeom>
          <a:noFill/>
        </p:spPr>
        <p:txBody>
          <a:bodyPr wrap="square" rtlCol="0">
            <a:spAutoFit/>
          </a:bodyPr>
          <a:lstStyle/>
          <a:p>
            <a:r>
              <a:rPr lang="en-US" sz="2133">
                <a:solidFill>
                  <a:schemeClr val="bg2">
                    <a:lumMod val="50000"/>
                  </a:schemeClr>
                </a:solidFill>
                <a:latin typeface="Cavolini" panose="03000502040302020204" pitchFamily="66" charset="0"/>
                <a:cs typeface="Cavolini" panose="03000502040302020204" pitchFamily="66" charset="0"/>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29" name="TextBox 28">
            <a:extLst>
              <a:ext uri="{FF2B5EF4-FFF2-40B4-BE49-F238E27FC236}">
                <a16:creationId xmlns:a16="http://schemas.microsoft.com/office/drawing/2014/main" id="{B0360182-8A27-9B42-9822-69767BFDE599}"/>
              </a:ext>
            </a:extLst>
          </p:cNvPr>
          <p:cNvSpPr txBox="1"/>
          <p:nvPr/>
        </p:nvSpPr>
        <p:spPr>
          <a:xfrm>
            <a:off x="4715240" y="3542953"/>
            <a:ext cx="2915605" cy="584775"/>
          </a:xfrm>
          <a:prstGeom prst="rect">
            <a:avLst/>
          </a:prstGeom>
          <a:noFill/>
        </p:spPr>
        <p:txBody>
          <a:bodyPr wrap="square" rtlCol="0" anchor="ctr">
            <a:spAutoFit/>
          </a:bodyPr>
          <a:lstStyle/>
          <a:p>
            <a:pPr algn="ctr"/>
            <a:r>
              <a:rPr lang="en-US" sz="3200" dirty="0">
                <a:latin typeface="Cavolini" panose="03000502040302020204" pitchFamily="66" charset="0"/>
                <a:cs typeface="Cavolini" panose="03000502040302020204" pitchFamily="66" charset="0"/>
              </a:rPr>
              <a:t>Tic-Tac-Toe</a:t>
            </a:r>
          </a:p>
        </p:txBody>
      </p:sp>
      <p:sp>
        <p:nvSpPr>
          <p:cNvPr id="33" name="TextBox 32">
            <a:extLst>
              <a:ext uri="{FF2B5EF4-FFF2-40B4-BE49-F238E27FC236}">
                <a16:creationId xmlns:a16="http://schemas.microsoft.com/office/drawing/2014/main" id="{DB761D9B-3EA2-C844-AD60-A0B11CA4ADD8}"/>
              </a:ext>
            </a:extLst>
          </p:cNvPr>
          <p:cNvSpPr txBox="1"/>
          <p:nvPr/>
        </p:nvSpPr>
        <p:spPr>
          <a:xfrm>
            <a:off x="9975465" y="4895574"/>
            <a:ext cx="1034052" cy="420564"/>
          </a:xfrm>
          <a:prstGeom prst="rect">
            <a:avLst/>
          </a:prstGeom>
          <a:noFill/>
        </p:spPr>
        <p:txBody>
          <a:bodyPr wrap="square" rtlCol="0">
            <a:spAutoFit/>
          </a:bodyPr>
          <a:lstStyle/>
          <a:p>
            <a:r>
              <a:rPr lang="en-US" sz="2133">
                <a:solidFill>
                  <a:schemeClr val="bg2">
                    <a:lumMod val="50000"/>
                  </a:schemeClr>
                </a:solidFill>
                <a:latin typeface="Cavolini" panose="03000502040302020204" pitchFamily="66" charset="0"/>
                <a:cs typeface="Cavolini" panose="03000502040302020204" pitchFamily="66" charset="0"/>
              </a:rPr>
              <a:t>or…</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accent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Cavolini" panose="03000502040302020204" pitchFamily="66" charset="0"/>
                <a:cs typeface="Cavolini" panose="03000502040302020204" pitchFamily="66" charset="0"/>
              </a:rPr>
              <a:t>Interdisciplinary (ELA) Connections</a:t>
            </a:r>
          </a:p>
        </p:txBody>
      </p:sp>
      <p:sp>
        <p:nvSpPr>
          <p:cNvPr id="26" name="TextBox 25">
            <a:extLst>
              <a:ext uri="{FF2B5EF4-FFF2-40B4-BE49-F238E27FC236}">
                <a16:creationId xmlns:a16="http://schemas.microsoft.com/office/drawing/2014/main" id="{496F250E-2AFA-40ED-9741-FBEC9317DE01}"/>
              </a:ext>
            </a:extLst>
          </p:cNvPr>
          <p:cNvSpPr txBox="1"/>
          <p:nvPr/>
        </p:nvSpPr>
        <p:spPr>
          <a:xfrm>
            <a:off x="608816" y="3235177"/>
            <a:ext cx="2915605" cy="1200329"/>
          </a:xfrm>
          <a:prstGeom prst="rect">
            <a:avLst/>
          </a:prstGeom>
          <a:noFill/>
        </p:spPr>
        <p:txBody>
          <a:bodyPr wrap="square" rtlCol="0" anchor="ctr">
            <a:spAutoFit/>
          </a:bodyPr>
          <a:lstStyle/>
          <a:p>
            <a:pPr algn="ctr"/>
            <a:r>
              <a:rPr lang="en-US" sz="3600" dirty="0">
                <a:latin typeface="Cavolini" panose="03000502040302020204" pitchFamily="66" charset="0"/>
                <a:cs typeface="Cavolini" panose="03000502040302020204" pitchFamily="66" charset="0"/>
              </a:rPr>
              <a:t>Solve This Expression</a:t>
            </a:r>
          </a:p>
        </p:txBody>
      </p:sp>
      <p:sp>
        <p:nvSpPr>
          <p:cNvPr id="28" name="TextBox 27">
            <a:extLst>
              <a:ext uri="{FF2B5EF4-FFF2-40B4-BE49-F238E27FC236}">
                <a16:creationId xmlns:a16="http://schemas.microsoft.com/office/drawing/2014/main" id="{1AD44B7F-410E-4E9A-9951-25926195383F}"/>
              </a:ext>
            </a:extLst>
          </p:cNvPr>
          <p:cNvSpPr txBox="1"/>
          <p:nvPr/>
        </p:nvSpPr>
        <p:spPr>
          <a:xfrm>
            <a:off x="9732449" y="5495105"/>
            <a:ext cx="2214128" cy="461665"/>
          </a:xfrm>
          <a:prstGeom prst="rect">
            <a:avLst/>
          </a:prstGeom>
          <a:noFill/>
        </p:spPr>
        <p:txBody>
          <a:bodyPr wrap="square" rtlCol="0">
            <a:spAutoFit/>
          </a:bodyPr>
          <a:lstStyle/>
          <a:p>
            <a:r>
              <a:rPr lang="en-US" sz="2400" dirty="0">
                <a:solidFill>
                  <a:schemeClr val="bg2">
                    <a:lumMod val="50000"/>
                  </a:schemeClr>
                </a:solidFill>
                <a:latin typeface="Cavolini" panose="03000502040302020204" pitchFamily="66" charset="0"/>
                <a:cs typeface="Cavolini" panose="03000502040302020204" pitchFamily="66" charset="0"/>
              </a:rPr>
              <a:t>Story Time</a:t>
            </a:r>
          </a:p>
        </p:txBody>
      </p:sp>
      <p:pic>
        <p:nvPicPr>
          <p:cNvPr id="7170" name="Picture 2">
            <a:extLst>
              <a:ext uri="{FF2B5EF4-FFF2-40B4-BE49-F238E27FC236}">
                <a16:creationId xmlns:a16="http://schemas.microsoft.com/office/drawing/2014/main" id="{B1151236-5C68-448C-BDDA-33C015E52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804" y="5364939"/>
            <a:ext cx="689177" cy="59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138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3138802" cy="420564"/>
          </a:xfrm>
          <a:prstGeom prst="rect">
            <a:avLst/>
          </a:prstGeom>
          <a:solidFill>
            <a:schemeClr val="accent1"/>
          </a:solidFill>
          <a:ln w="28575">
            <a:solidFill>
              <a:schemeClr val="tx1"/>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Learning Intention</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LI</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3626B98B-2EAD-41FA-BADD-27A04493CACB}"/>
              </a:ext>
            </a:extLst>
          </p:cNvPr>
          <p:cNvGrpSpPr/>
          <p:nvPr/>
        </p:nvGrpSpPr>
        <p:grpSpPr>
          <a:xfrm>
            <a:off x="2343248" y="1784151"/>
            <a:ext cx="7505503" cy="3289698"/>
            <a:chOff x="2188832" y="1427543"/>
            <a:chExt cx="7505503" cy="3289698"/>
          </a:xfrm>
          <a:solidFill>
            <a:schemeClr val="accent6"/>
          </a:solidFill>
        </p:grpSpPr>
        <p:sp>
          <p:nvSpPr>
            <p:cNvPr id="6" name="Freeform: Shape 5">
              <a:extLst>
                <a:ext uri="{FF2B5EF4-FFF2-40B4-BE49-F238E27FC236}">
                  <a16:creationId xmlns:a16="http://schemas.microsoft.com/office/drawing/2014/main" id="{A6B28A73-54A0-479F-868F-D3B9EC0EDFF5}"/>
                </a:ext>
              </a:extLst>
            </p:cNvPr>
            <p:cNvSpPr/>
            <p:nvPr/>
          </p:nvSpPr>
          <p:spPr>
            <a:xfrm>
              <a:off x="2188832" y="1427543"/>
              <a:ext cx="7505503" cy="3289698"/>
            </a:xfrm>
            <a:custGeom>
              <a:avLst/>
              <a:gdLst/>
              <a:ahLst/>
              <a:cxnLst/>
              <a:rect l="0" t="0" r="0" b="0"/>
              <a:pathLst>
                <a:path w="7505503" h="3289698">
                  <a:moveTo>
                    <a:pt x="0" y="0"/>
                  </a:moveTo>
                  <a:lnTo>
                    <a:pt x="7505502" y="0"/>
                  </a:lnTo>
                  <a:lnTo>
                    <a:pt x="7505502" y="3289697"/>
                  </a:lnTo>
                  <a:lnTo>
                    <a:pt x="0" y="3289697"/>
                  </a:lnTo>
                  <a:close/>
                </a:path>
              </a:pathLst>
            </a:custGeom>
            <a:solidFill>
              <a:schemeClr val="accent1"/>
            </a:solid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05200160-CD7B-42C1-881E-D3E8C64D57A8}"/>
                </a:ext>
              </a:extLst>
            </p:cNvPr>
            <p:cNvSpPr txBox="1"/>
            <p:nvPr/>
          </p:nvSpPr>
          <p:spPr>
            <a:xfrm>
              <a:off x="2430908" y="1641231"/>
              <a:ext cx="7066344" cy="2862322"/>
            </a:xfrm>
            <a:prstGeom prst="rect">
              <a:avLst/>
            </a:prstGeom>
            <a:solidFill>
              <a:schemeClr val="accent1"/>
            </a:solidFill>
          </p:spPr>
          <p:txBody>
            <a:bodyPr vert="horz" wrap="square" lIns="91440" tIns="45720" rIns="91440" bIns="45720" rtlCol="0" anchor="t">
              <a:spAutoFit/>
            </a:bodyPr>
            <a:lstStyle/>
            <a:p>
              <a:pPr algn="ctr"/>
              <a:r>
                <a:rPr lang="en-US" sz="3600" dirty="0">
                  <a:solidFill>
                    <a:schemeClr val="bg1"/>
                  </a:solidFill>
                  <a:latin typeface="Cavolini" panose="03000502040302020204" pitchFamily="66" charset="0"/>
                  <a:cs typeface="Cavolini" panose="03000502040302020204" pitchFamily="66" charset="0"/>
                </a:rPr>
                <a:t>Making connections and understanding the differences between different types of fractions.</a:t>
              </a:r>
            </a:p>
          </p:txBody>
        </p:sp>
      </p:grpSp>
    </p:spTree>
    <p:extLst>
      <p:ext uri="{BB962C8B-B14F-4D97-AF65-F5344CB8AC3E}">
        <p14:creationId xmlns:p14="http://schemas.microsoft.com/office/powerpoint/2010/main" val="1191142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462953" y="1178842"/>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How would you solve this?</a:t>
            </a:r>
          </a:p>
        </p:txBody>
      </p:sp>
      <p:sp>
        <p:nvSpPr>
          <p:cNvPr id="5" name="TextBox 4">
            <a:extLst>
              <a:ext uri="{FF2B5EF4-FFF2-40B4-BE49-F238E27FC236}">
                <a16:creationId xmlns:a16="http://schemas.microsoft.com/office/drawing/2014/main" id="{3AFDB5A4-8BC0-4B8D-B60B-77A04BD4F457}"/>
              </a:ext>
            </a:extLst>
          </p:cNvPr>
          <p:cNvSpPr txBox="1"/>
          <p:nvPr/>
        </p:nvSpPr>
        <p:spPr>
          <a:xfrm>
            <a:off x="4035373" y="2635631"/>
            <a:ext cx="4121254" cy="1200329"/>
          </a:xfrm>
          <a:prstGeom prst="rect">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7200" dirty="0">
                <a:latin typeface="Cavolini" panose="03000502040302020204" pitchFamily="66" charset="0"/>
                <a:cs typeface="Cavolini" panose="03000502040302020204" pitchFamily="66" charset="0"/>
              </a:rPr>
              <a:t>18 x 23</a:t>
            </a:r>
            <a:endParaRPr lang="en-CA" sz="7200" dirty="0">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873C115A-F8FA-4D32-B5D4-A68A8E5C2E13}"/>
              </a:ext>
            </a:extLst>
          </p:cNvPr>
          <p:cNvSpPr txBox="1"/>
          <p:nvPr/>
        </p:nvSpPr>
        <p:spPr>
          <a:xfrm>
            <a:off x="8741380" y="4684263"/>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Can you solve it in another way?</a:t>
            </a:r>
          </a:p>
        </p:txBody>
      </p:sp>
      <p:sp>
        <p:nvSpPr>
          <p:cNvPr id="8" name="TextBox 7">
            <a:extLst>
              <a:ext uri="{FF2B5EF4-FFF2-40B4-BE49-F238E27FC236}">
                <a16:creationId xmlns:a16="http://schemas.microsoft.com/office/drawing/2014/main" id="{24BDB4B5-8CAC-4E5E-BCBF-01EB48712485}"/>
              </a:ext>
            </a:extLst>
          </p:cNvPr>
          <p:cNvSpPr txBox="1"/>
          <p:nvPr/>
        </p:nvSpPr>
        <p:spPr>
          <a:xfrm>
            <a:off x="1087670" y="130811"/>
            <a:ext cx="3163488" cy="307777"/>
          </a:xfrm>
          <a:prstGeom prst="rect">
            <a:avLst/>
          </a:prstGeom>
          <a:noFill/>
        </p:spPr>
        <p:txBody>
          <a:bodyPr wrap="square">
            <a:spAutoFit/>
          </a:bodyPr>
          <a:lstStyle/>
          <a:p>
            <a:r>
              <a:rPr lang="en-US" sz="1400">
                <a:solidFill>
                  <a:srgbClr val="000000"/>
                </a:solidFill>
                <a:latin typeface="Cavolini" panose="03000502040302020204" pitchFamily="66" charset="0"/>
                <a:cs typeface="Cavolini" panose="03000502040302020204" pitchFamily="66" charset="0"/>
              </a:rPr>
              <a:t>Print me to limit screen time</a:t>
            </a:r>
            <a:endParaRPr lang="en-CA" sz="140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3717313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462953" y="1178842"/>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How would you solve this?</a:t>
            </a:r>
          </a:p>
        </p:txBody>
      </p:sp>
      <p:sp>
        <p:nvSpPr>
          <p:cNvPr id="5" name="TextBox 4">
            <a:extLst>
              <a:ext uri="{FF2B5EF4-FFF2-40B4-BE49-F238E27FC236}">
                <a16:creationId xmlns:a16="http://schemas.microsoft.com/office/drawing/2014/main" id="{3AFDB5A4-8BC0-4B8D-B60B-77A04BD4F457}"/>
              </a:ext>
            </a:extLst>
          </p:cNvPr>
          <p:cNvSpPr txBox="1"/>
          <p:nvPr/>
        </p:nvSpPr>
        <p:spPr>
          <a:xfrm>
            <a:off x="4035373" y="2635631"/>
            <a:ext cx="4121254" cy="1200329"/>
          </a:xfrm>
          <a:prstGeom prst="rect">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7200" dirty="0">
                <a:latin typeface="Cavolini" panose="03000502040302020204" pitchFamily="66" charset="0"/>
                <a:cs typeface="Cavolini" panose="03000502040302020204" pitchFamily="66" charset="0"/>
              </a:rPr>
              <a:t>1.8 x 23</a:t>
            </a:r>
            <a:endParaRPr lang="en-CA" sz="7200" dirty="0">
              <a:latin typeface="Cavolini" panose="03000502040302020204" pitchFamily="66" charset="0"/>
              <a:cs typeface="Cavolini" panose="03000502040302020204" pitchFamily="66" charset="0"/>
            </a:endParaRPr>
          </a:p>
        </p:txBody>
      </p:sp>
      <p:sp>
        <p:nvSpPr>
          <p:cNvPr id="12" name="TextBox 11">
            <a:extLst>
              <a:ext uri="{FF2B5EF4-FFF2-40B4-BE49-F238E27FC236}">
                <a16:creationId xmlns:a16="http://schemas.microsoft.com/office/drawing/2014/main" id="{873C115A-F8FA-4D32-B5D4-A68A8E5C2E13}"/>
              </a:ext>
            </a:extLst>
          </p:cNvPr>
          <p:cNvSpPr txBox="1"/>
          <p:nvPr/>
        </p:nvSpPr>
        <p:spPr>
          <a:xfrm>
            <a:off x="8741380" y="4684263"/>
            <a:ext cx="3295532" cy="1569660"/>
          </a:xfrm>
          <a:prstGeom prst="rect">
            <a:avLst/>
          </a:prstGeom>
          <a:noFill/>
        </p:spPr>
        <p:txBody>
          <a:bodyPr wrap="square" rtlCol="0">
            <a:spAutoFit/>
          </a:bodyPr>
          <a:lstStyle/>
          <a:p>
            <a:pPr algn="ctr"/>
            <a:r>
              <a:rPr lang="en-US" sz="3200" b="1">
                <a:latin typeface="Cavolini" panose="03000502040302020204" pitchFamily="66" charset="0"/>
                <a:cs typeface="Cavolini" panose="03000502040302020204" pitchFamily="66" charset="0"/>
              </a:rPr>
              <a:t>Can you solve it in another way?</a:t>
            </a:r>
          </a:p>
        </p:txBody>
      </p:sp>
      <p:sp>
        <p:nvSpPr>
          <p:cNvPr id="8" name="TextBox 7">
            <a:extLst>
              <a:ext uri="{FF2B5EF4-FFF2-40B4-BE49-F238E27FC236}">
                <a16:creationId xmlns:a16="http://schemas.microsoft.com/office/drawing/2014/main" id="{11987B02-0DF9-403C-93F3-81B78BF672EC}"/>
              </a:ext>
            </a:extLst>
          </p:cNvPr>
          <p:cNvSpPr txBox="1"/>
          <p:nvPr/>
        </p:nvSpPr>
        <p:spPr>
          <a:xfrm>
            <a:off x="1087670" y="130811"/>
            <a:ext cx="3131404"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816144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 name="Rounded Rectangle 8">
            <a:extLst>
              <a:ext uri="{FF2B5EF4-FFF2-40B4-BE49-F238E27FC236}">
                <a16:creationId xmlns:a16="http://schemas.microsoft.com/office/drawing/2014/main" id="{9DF28E3C-8545-A94E-813D-08FF93090141}"/>
              </a:ext>
            </a:extLst>
          </p:cNvPr>
          <p:cNvSpPr/>
          <p:nvPr/>
        </p:nvSpPr>
        <p:spPr>
          <a:xfrm>
            <a:off x="4895726" y="545910"/>
            <a:ext cx="2651484" cy="21972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volini" panose="03000502040302020204" pitchFamily="66" charset="0"/>
              <a:cs typeface="Cavolini" panose="03000502040302020204" pitchFamily="66" charset="0"/>
            </a:endParaRPr>
          </a:p>
        </p:txBody>
      </p:sp>
      <p:sp>
        <p:nvSpPr>
          <p:cNvPr id="10" name="Rectangle 9">
            <a:extLst>
              <a:ext uri="{FF2B5EF4-FFF2-40B4-BE49-F238E27FC236}">
                <a16:creationId xmlns:a16="http://schemas.microsoft.com/office/drawing/2014/main" id="{9BA287EF-6D05-6648-B81F-3CC788A37A92}"/>
              </a:ext>
            </a:extLst>
          </p:cNvPr>
          <p:cNvSpPr/>
          <p:nvPr/>
        </p:nvSpPr>
        <p:spPr>
          <a:xfrm>
            <a:off x="5004910" y="693871"/>
            <a:ext cx="2460930" cy="369332"/>
          </a:xfrm>
          <a:prstGeom prst="rect">
            <a:avLst/>
          </a:prstGeom>
          <a:solidFill>
            <a:schemeClr val="accent1">
              <a:lumMod val="40000"/>
              <a:lumOff val="60000"/>
            </a:schemeClr>
          </a:solidFill>
        </p:spPr>
        <p:txBody>
          <a:bodyPr wrap="none">
            <a:spAutoFit/>
          </a:bodyPr>
          <a:lstStyle/>
          <a:p>
            <a:r>
              <a:rPr lang="en-US" b="1">
                <a:latin typeface="Cavolini" panose="03000502040302020204" pitchFamily="66" charset="0"/>
                <a:cs typeface="Cavolini" panose="03000502040302020204" pitchFamily="66" charset="0"/>
              </a:rPr>
              <a:t>Pick ONE of these:</a:t>
            </a:r>
            <a:endParaRPr lang="en-US">
              <a:latin typeface="Cavolini" panose="03000502040302020204" pitchFamily="66" charset="0"/>
              <a:cs typeface="Cavolini" panose="03000502040302020204" pitchFamily="66" charset="0"/>
            </a:endParaRP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chemeClr val="tx1"/>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E6B94F75-5F96-464F-9D51-B54333A838D1}"/>
              </a:ext>
            </a:extLst>
          </p:cNvPr>
          <p:cNvSpPr txBox="1"/>
          <p:nvPr/>
        </p:nvSpPr>
        <p:spPr>
          <a:xfrm>
            <a:off x="745642" y="1401757"/>
            <a:ext cx="3581464" cy="707886"/>
          </a:xfrm>
          <a:prstGeom prst="rect">
            <a:avLst/>
          </a:prstGeom>
          <a:noFill/>
        </p:spPr>
        <p:txBody>
          <a:bodyPr wrap="square" lIns="91440" tIns="45720" rIns="91440" bIns="45720" rtlCol="0" anchor="t">
            <a:spAutoFit/>
          </a:bodyPr>
          <a:lstStyle/>
          <a:p>
            <a:pPr algn="ctr"/>
            <a:r>
              <a:rPr lang="en-US" sz="2000" b="1">
                <a:latin typeface="Cavolini" panose="03000502040302020204" pitchFamily="66" charset="0"/>
                <a:cs typeface="Cavolini" panose="03000502040302020204" pitchFamily="66" charset="0"/>
              </a:rPr>
              <a:t>How would you solve this?</a:t>
            </a:r>
          </a:p>
        </p:txBody>
      </p:sp>
      <p:sp>
        <p:nvSpPr>
          <p:cNvPr id="5" name="TextBox 4">
            <a:extLst>
              <a:ext uri="{FF2B5EF4-FFF2-40B4-BE49-F238E27FC236}">
                <a16:creationId xmlns:a16="http://schemas.microsoft.com/office/drawing/2014/main" id="{3AFDB5A4-8BC0-4B8D-B60B-77A04BD4F457}"/>
              </a:ext>
            </a:extLst>
          </p:cNvPr>
          <p:cNvSpPr txBox="1"/>
          <p:nvPr/>
        </p:nvSpPr>
        <p:spPr>
          <a:xfrm>
            <a:off x="5568214" y="1063203"/>
            <a:ext cx="1148358" cy="1323439"/>
          </a:xfrm>
          <a:prstGeom prst="rect">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1600" dirty="0">
                <a:solidFill>
                  <a:schemeClr val="bg1"/>
                </a:solidFill>
                <a:latin typeface="Cavolini" panose="03000502040302020204" pitchFamily="66" charset="0"/>
                <a:cs typeface="Cavolini" panose="03000502040302020204" pitchFamily="66" charset="0"/>
              </a:rPr>
              <a:t>3 x 5.8</a:t>
            </a:r>
          </a:p>
          <a:p>
            <a:pPr algn="ctr"/>
            <a:endParaRPr lang="en-CA" sz="1600" dirty="0">
              <a:solidFill>
                <a:schemeClr val="bg1"/>
              </a:solidFill>
              <a:latin typeface="Cavolini" panose="03000502040302020204" pitchFamily="66" charset="0"/>
              <a:cs typeface="Cavolini" panose="03000502040302020204" pitchFamily="66" charset="0"/>
            </a:endParaRPr>
          </a:p>
          <a:p>
            <a:pPr algn="ctr"/>
            <a:r>
              <a:rPr lang="en-CA" sz="1600" dirty="0">
                <a:solidFill>
                  <a:schemeClr val="bg1"/>
                </a:solidFill>
                <a:latin typeface="Cavolini" panose="03000502040302020204" pitchFamily="66" charset="0"/>
                <a:cs typeface="Cavolini" panose="03000502040302020204" pitchFamily="66" charset="0"/>
              </a:rPr>
              <a:t>72 x 0.8 </a:t>
            </a:r>
          </a:p>
          <a:p>
            <a:pPr algn="ctr"/>
            <a:endParaRPr lang="en-CA" sz="1600" dirty="0">
              <a:solidFill>
                <a:schemeClr val="bg1"/>
              </a:solidFill>
              <a:latin typeface="Cavolini" panose="03000502040302020204" pitchFamily="66" charset="0"/>
              <a:cs typeface="Cavolini" panose="03000502040302020204" pitchFamily="66" charset="0"/>
            </a:endParaRPr>
          </a:p>
          <a:p>
            <a:pPr algn="ctr"/>
            <a:r>
              <a:rPr lang="en-CA" sz="1600" dirty="0">
                <a:solidFill>
                  <a:schemeClr val="bg1"/>
                </a:solidFill>
                <a:latin typeface="Cavolini" panose="03000502040302020204" pitchFamily="66" charset="0"/>
                <a:cs typeface="Cavolini" panose="03000502040302020204" pitchFamily="66" charset="0"/>
              </a:rPr>
              <a:t>4.1 x 12</a:t>
            </a:r>
          </a:p>
        </p:txBody>
      </p:sp>
      <p:sp>
        <p:nvSpPr>
          <p:cNvPr id="12" name="TextBox 11">
            <a:extLst>
              <a:ext uri="{FF2B5EF4-FFF2-40B4-BE49-F238E27FC236}">
                <a16:creationId xmlns:a16="http://schemas.microsoft.com/office/drawing/2014/main" id="{873C115A-F8FA-4D32-B5D4-A68A8E5C2E13}"/>
              </a:ext>
            </a:extLst>
          </p:cNvPr>
          <p:cNvSpPr txBox="1"/>
          <p:nvPr/>
        </p:nvSpPr>
        <p:spPr>
          <a:xfrm>
            <a:off x="7642803" y="1401757"/>
            <a:ext cx="4379055" cy="707886"/>
          </a:xfrm>
          <a:prstGeom prst="rect">
            <a:avLst/>
          </a:prstGeom>
          <a:noFill/>
        </p:spPr>
        <p:txBody>
          <a:bodyPr wrap="square" lIns="91440" tIns="45720" rIns="91440" bIns="45720" rtlCol="0" anchor="t">
            <a:spAutoFit/>
          </a:bodyPr>
          <a:lstStyle/>
          <a:p>
            <a:pPr algn="ctr"/>
            <a:r>
              <a:rPr lang="en-US" sz="2000" b="1">
                <a:latin typeface="Cavolini" panose="03000502040302020204" pitchFamily="66" charset="0"/>
                <a:cs typeface="Cavolini" panose="03000502040302020204" pitchFamily="66" charset="0"/>
              </a:rPr>
              <a:t>Can you solve it in another way?</a:t>
            </a:r>
          </a:p>
        </p:txBody>
      </p:sp>
      <p:sp>
        <p:nvSpPr>
          <p:cNvPr id="8" name="TextBox 7">
            <a:extLst>
              <a:ext uri="{FF2B5EF4-FFF2-40B4-BE49-F238E27FC236}">
                <a16:creationId xmlns:a16="http://schemas.microsoft.com/office/drawing/2014/main" id="{2BB7D7CE-D766-4B9A-8810-F5993F6735BB}"/>
              </a:ext>
            </a:extLst>
          </p:cNvPr>
          <p:cNvSpPr txBox="1"/>
          <p:nvPr/>
        </p:nvSpPr>
        <p:spPr>
          <a:xfrm>
            <a:off x="1087669" y="130811"/>
            <a:ext cx="3239435" cy="307777"/>
          </a:xfrm>
          <a:prstGeom prst="rect">
            <a:avLst/>
          </a:prstGeom>
          <a:noFill/>
        </p:spPr>
        <p:txBody>
          <a:bodyPr wrap="square">
            <a:spAutoFit/>
          </a:bodyPr>
          <a:lstStyle/>
          <a:p>
            <a:r>
              <a:rPr lang="en-US" sz="1400" dirty="0">
                <a:solidFill>
                  <a:srgbClr val="000000"/>
                </a:solidFill>
                <a:latin typeface="Cavolini" panose="03000502040302020204" pitchFamily="66" charset="0"/>
                <a:cs typeface="Cavolini" panose="03000502040302020204" pitchFamily="66" charset="0"/>
              </a:rPr>
              <a:t>Print me to limit screen time</a:t>
            </a:r>
            <a:endParaRPr lang="en-CA" sz="1400" dirty="0">
              <a:solidFill>
                <a:srgbClr val="0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0384178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0070C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Get Ready</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1</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480579"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2449262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 name="Picture 9">
            <a:extLst>
              <a:ext uri="{FF2B5EF4-FFF2-40B4-BE49-F238E27FC236}">
                <a16:creationId xmlns:a16="http://schemas.microsoft.com/office/drawing/2014/main" id="{45C3F3F3-D77B-4B17-9A13-FEF30DE7091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032697" y="5502091"/>
            <a:ext cx="2084754" cy="1172674"/>
          </a:xfrm>
          <a:prstGeom prst="rect">
            <a:avLst/>
          </a:prstGeom>
          <a:solidFill>
            <a:scrgbClr r="0" g="0" b="0">
              <a:alpha val="0"/>
            </a:scrgbClr>
          </a:solidFill>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26A8178E-BFAA-4F9E-977F-3F74CEB576BE}"/>
              </a:ext>
            </a:extLst>
          </p:cNvPr>
          <p:cNvGrpSpPr/>
          <p:nvPr/>
        </p:nvGrpSpPr>
        <p:grpSpPr>
          <a:xfrm>
            <a:off x="1610887" y="1178842"/>
            <a:ext cx="9015218" cy="4627243"/>
            <a:chOff x="602917" y="1101583"/>
            <a:chExt cx="9015218" cy="4627243"/>
          </a:xfrm>
          <a:solidFill>
            <a:schemeClr val="accent1"/>
          </a:solidFill>
        </p:grpSpPr>
        <p:sp>
          <p:nvSpPr>
            <p:cNvPr id="6" name="Freeform: Shape 5">
              <a:extLst>
                <a:ext uri="{FF2B5EF4-FFF2-40B4-BE49-F238E27FC236}">
                  <a16:creationId xmlns:a16="http://schemas.microsoft.com/office/drawing/2014/main" id="{CA4CB438-EE22-4795-96C8-18589F253C75}"/>
                </a:ext>
              </a:extLst>
            </p:cNvPr>
            <p:cNvSpPr/>
            <p:nvPr/>
          </p:nvSpPr>
          <p:spPr>
            <a:xfrm>
              <a:off x="602917" y="1101583"/>
              <a:ext cx="9015218" cy="4627243"/>
            </a:xfrm>
            <a:custGeom>
              <a:avLst/>
              <a:gdLst/>
              <a:ahLst/>
              <a:cxnLst/>
              <a:rect l="0" t="0" r="0" b="0"/>
              <a:pathLst>
                <a:path w="9015218" h="3182550">
                  <a:moveTo>
                    <a:pt x="0" y="0"/>
                  </a:moveTo>
                  <a:lnTo>
                    <a:pt x="9015217" y="0"/>
                  </a:lnTo>
                  <a:lnTo>
                    <a:pt x="9015217" y="3182549"/>
                  </a:lnTo>
                  <a:lnTo>
                    <a:pt x="0" y="3182549"/>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7E86F225-253F-4297-888D-191F0C6D01ED}"/>
                </a:ext>
              </a:extLst>
            </p:cNvPr>
            <p:cNvSpPr txBox="1"/>
            <p:nvPr/>
          </p:nvSpPr>
          <p:spPr>
            <a:xfrm>
              <a:off x="840545" y="1291545"/>
              <a:ext cx="8494970" cy="4247317"/>
            </a:xfrm>
            <a:prstGeom prst="rect">
              <a:avLst/>
            </a:prstGeom>
            <a:grpFill/>
          </p:spPr>
          <p:txBody>
            <a:bodyPr vert="horz" wrap="square" rtlCol="0">
              <a:spAutoFit/>
            </a:bodyPr>
            <a:lstStyle/>
            <a:p>
              <a:r>
                <a:rPr lang="en-US" sz="2700" dirty="0">
                  <a:solidFill>
                    <a:srgbClr val="FFFFFF"/>
                  </a:solidFill>
                  <a:latin typeface="Cavolini" panose="03000502040302020204" pitchFamily="66" charset="0"/>
                  <a:cs typeface="Cavolini" panose="03000502040302020204" pitchFamily="66" charset="0"/>
                </a:rPr>
                <a:t>To win a game of Tic-Tac-Toe, you need to get a line of 3 “X”s or “O”s.</a:t>
              </a:r>
            </a:p>
            <a:p>
              <a:endParaRPr lang="en-US" sz="2700" dirty="0">
                <a:solidFill>
                  <a:srgbClr val="FFFFFF"/>
                </a:solidFill>
                <a:latin typeface="Cavolini" panose="03000502040302020204" pitchFamily="66" charset="0"/>
                <a:cs typeface="Cavolini" panose="03000502040302020204" pitchFamily="66" charset="0"/>
              </a:endParaRPr>
            </a:p>
            <a:p>
              <a:r>
                <a:rPr lang="en-US" sz="2700" dirty="0">
                  <a:solidFill>
                    <a:srgbClr val="FFFFFF"/>
                  </a:solidFill>
                  <a:latin typeface="Cavolini" panose="03000502040302020204" pitchFamily="66" charset="0"/>
                  <a:cs typeface="Cavolini" panose="03000502040302020204" pitchFamily="66" charset="0"/>
                </a:rPr>
                <a:t>Today we will be creating our own Tic-Tac-Toe boards on Fractions, where you will place 9 words on the board.</a:t>
              </a:r>
            </a:p>
            <a:p>
              <a:endParaRPr lang="en-US" sz="2700" dirty="0">
                <a:solidFill>
                  <a:srgbClr val="FFFFFF"/>
                </a:solidFill>
                <a:latin typeface="Cavolini" panose="03000502040302020204" pitchFamily="66" charset="0"/>
                <a:cs typeface="Cavolini" panose="03000502040302020204" pitchFamily="66" charset="0"/>
              </a:endParaRPr>
            </a:p>
            <a:p>
              <a:r>
                <a:rPr lang="en-US" sz="2700" dirty="0">
                  <a:solidFill>
                    <a:srgbClr val="FFFFFF"/>
                  </a:solidFill>
                  <a:latin typeface="Cavolini" panose="03000502040302020204" pitchFamily="66" charset="0"/>
                  <a:cs typeface="Cavolini" panose="03000502040302020204" pitchFamily="66" charset="0"/>
                </a:rPr>
                <a:t>Your goal is to have at least one line with 3 words that are connect to one another. Can you get all lines connected?</a:t>
              </a:r>
            </a:p>
          </p:txBody>
        </p:sp>
      </p:grpSp>
    </p:spTree>
    <p:extLst>
      <p:ext uri="{BB962C8B-B14F-4D97-AF65-F5344CB8AC3E}">
        <p14:creationId xmlns:p14="http://schemas.microsoft.com/office/powerpoint/2010/main" val="19978419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5" name="Picture 4">
            <a:extLst>
              <a:ext uri="{FF2B5EF4-FFF2-40B4-BE49-F238E27FC236}">
                <a16:creationId xmlns:a16="http://schemas.microsoft.com/office/drawing/2014/main" id="{D46090CC-6B06-45F7-998E-6C860B74DC0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16000" y="571500"/>
            <a:ext cx="10160000" cy="5715000"/>
          </a:xfrm>
          <a:prstGeom prst="rect">
            <a:avLst/>
          </a:prstGeom>
          <a:solidFill>
            <a:scrgbClr r="0" g="0" b="0">
              <a:alpha val="0"/>
            </a:scrgbClr>
          </a:solidFill>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00110"/>
          </a:xfrm>
          <a:prstGeom prst="rect">
            <a:avLst/>
          </a:prstGeom>
          <a:solidFill>
            <a:schemeClr val="accent1"/>
          </a:solidFill>
          <a:ln w="28575">
            <a:solidFill>
              <a:srgbClr val="002060"/>
            </a:solidFill>
          </a:ln>
        </p:spPr>
        <p:txBody>
          <a:bodyPr wrap="square" rtlCol="0">
            <a:spAutoFit/>
          </a:bodyPr>
          <a:lstStyle/>
          <a:p>
            <a:pPr algn="ctr"/>
            <a:r>
              <a:rPr lang="en-US" sz="2000">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769441"/>
          </a:xfrm>
          <a:custGeom>
            <a:avLst/>
            <a:gdLst>
              <a:gd name="connsiteX0" fmla="*/ 0 w 836432"/>
              <a:gd name="connsiteY0" fmla="*/ 0 h 769441"/>
              <a:gd name="connsiteX1" fmla="*/ 434945 w 836432"/>
              <a:gd name="connsiteY1" fmla="*/ 0 h 769441"/>
              <a:gd name="connsiteX2" fmla="*/ 836432 w 836432"/>
              <a:gd name="connsiteY2" fmla="*/ 0 h 769441"/>
              <a:gd name="connsiteX3" fmla="*/ 836432 w 836432"/>
              <a:gd name="connsiteY3" fmla="*/ 361637 h 769441"/>
              <a:gd name="connsiteX4" fmla="*/ 836432 w 836432"/>
              <a:gd name="connsiteY4" fmla="*/ 769441 h 769441"/>
              <a:gd name="connsiteX5" fmla="*/ 434945 w 836432"/>
              <a:gd name="connsiteY5" fmla="*/ 769441 h 769441"/>
              <a:gd name="connsiteX6" fmla="*/ 0 w 836432"/>
              <a:gd name="connsiteY6" fmla="*/ 769441 h 769441"/>
              <a:gd name="connsiteX7" fmla="*/ 0 w 836432"/>
              <a:gd name="connsiteY7" fmla="*/ 392415 h 769441"/>
              <a:gd name="connsiteX8" fmla="*/ 0 w 836432"/>
              <a:gd name="connsiteY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769441" fill="none" extrusionOk="0">
                <a:moveTo>
                  <a:pt x="0" y="0"/>
                </a:moveTo>
                <a:cubicBezTo>
                  <a:pt x="128379" y="-13358"/>
                  <a:pt x="338304" y="36715"/>
                  <a:pt x="434945" y="0"/>
                </a:cubicBezTo>
                <a:cubicBezTo>
                  <a:pt x="531586" y="-36715"/>
                  <a:pt x="651217" y="11700"/>
                  <a:pt x="836432" y="0"/>
                </a:cubicBezTo>
                <a:cubicBezTo>
                  <a:pt x="843779" y="135428"/>
                  <a:pt x="830514" y="280414"/>
                  <a:pt x="836432" y="361637"/>
                </a:cubicBezTo>
                <a:cubicBezTo>
                  <a:pt x="842350" y="442860"/>
                  <a:pt x="802790" y="625498"/>
                  <a:pt x="836432" y="769441"/>
                </a:cubicBezTo>
                <a:cubicBezTo>
                  <a:pt x="739682" y="778744"/>
                  <a:pt x="622593" y="739495"/>
                  <a:pt x="434945" y="769441"/>
                </a:cubicBezTo>
                <a:cubicBezTo>
                  <a:pt x="247297" y="799387"/>
                  <a:pt x="214971" y="746532"/>
                  <a:pt x="0" y="769441"/>
                </a:cubicBezTo>
                <a:cubicBezTo>
                  <a:pt x="-28435" y="693016"/>
                  <a:pt x="36402" y="478387"/>
                  <a:pt x="0" y="392415"/>
                </a:cubicBezTo>
                <a:cubicBezTo>
                  <a:pt x="-36402" y="306443"/>
                  <a:pt x="16563" y="192995"/>
                  <a:pt x="0" y="0"/>
                </a:cubicBezTo>
                <a:close/>
              </a:path>
              <a:path w="836432" h="769441" stroke="0" extrusionOk="0">
                <a:moveTo>
                  <a:pt x="0" y="0"/>
                </a:moveTo>
                <a:cubicBezTo>
                  <a:pt x="189995" y="-40770"/>
                  <a:pt x="319125" y="15725"/>
                  <a:pt x="409852" y="0"/>
                </a:cubicBezTo>
                <a:cubicBezTo>
                  <a:pt x="500579" y="-15725"/>
                  <a:pt x="703960" y="31457"/>
                  <a:pt x="836432" y="0"/>
                </a:cubicBezTo>
                <a:cubicBezTo>
                  <a:pt x="880898" y="125679"/>
                  <a:pt x="792536" y="289023"/>
                  <a:pt x="836432" y="400109"/>
                </a:cubicBezTo>
                <a:cubicBezTo>
                  <a:pt x="880328" y="511195"/>
                  <a:pt x="809625" y="597178"/>
                  <a:pt x="836432" y="769441"/>
                </a:cubicBezTo>
                <a:cubicBezTo>
                  <a:pt x="686066" y="799928"/>
                  <a:pt x="547263" y="731661"/>
                  <a:pt x="434945" y="769441"/>
                </a:cubicBezTo>
                <a:cubicBezTo>
                  <a:pt x="322627" y="807221"/>
                  <a:pt x="191348" y="727848"/>
                  <a:pt x="0" y="769441"/>
                </a:cubicBezTo>
                <a:cubicBezTo>
                  <a:pt x="-35893" y="646345"/>
                  <a:pt x="32865" y="574754"/>
                  <a:pt x="0" y="400109"/>
                </a:cubicBezTo>
                <a:cubicBezTo>
                  <a:pt x="-32865" y="225464"/>
                  <a:pt x="40245" y="195512"/>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400">
                <a:latin typeface="Cavolini" panose="03000502040302020204" pitchFamily="66" charset="0"/>
                <a:cs typeface="Cavolini" panose="03000502040302020204" pitchFamily="66" charset="0"/>
              </a:rPr>
              <a:t>2</a:t>
            </a:r>
            <a:endParaRPr lang="en-US" sz="4400">
              <a:latin typeface="Cavolini" panose="03000502040302020204" pitchFamily="66" charset="0"/>
              <a:cs typeface="Cavolini" panose="03000502040302020204" pitchFamily="66" charset="0"/>
            </a:endParaRPr>
          </a:p>
        </p:txBody>
      </p:sp>
      <p:grpSp>
        <p:nvGrpSpPr>
          <p:cNvPr id="6" name="Group 5">
            <a:extLst>
              <a:ext uri="{FF2B5EF4-FFF2-40B4-BE49-F238E27FC236}">
                <a16:creationId xmlns:a16="http://schemas.microsoft.com/office/drawing/2014/main" id="{017D89C4-BE2C-42D5-84BB-F7B13BF0341F}"/>
              </a:ext>
            </a:extLst>
          </p:cNvPr>
          <p:cNvGrpSpPr/>
          <p:nvPr/>
        </p:nvGrpSpPr>
        <p:grpSpPr>
          <a:xfrm>
            <a:off x="-2056633" y="4177647"/>
            <a:ext cx="1313663" cy="684912"/>
            <a:chOff x="847389" y="9462410"/>
            <a:chExt cx="1313663" cy="684912"/>
          </a:xfrm>
        </p:grpSpPr>
        <p:sp>
          <p:nvSpPr>
            <p:cNvPr id="7" name="TextBox 6">
              <a:extLst>
                <a:ext uri="{FF2B5EF4-FFF2-40B4-BE49-F238E27FC236}">
                  <a16:creationId xmlns:a16="http://schemas.microsoft.com/office/drawing/2014/main" id="{59D0CF81-15D1-4BC7-AD53-167BB0A9E936}"/>
                </a:ext>
              </a:extLst>
            </p:cNvPr>
            <p:cNvSpPr txBox="1"/>
            <p:nvPr/>
          </p:nvSpPr>
          <p:spPr>
            <a:xfrm>
              <a:off x="977900" y="9486900"/>
              <a:ext cx="1006444" cy="523220"/>
            </a:xfrm>
            <a:prstGeom prst="rect">
              <a:avLst/>
            </a:prstGeom>
            <a:noFill/>
          </p:spPr>
          <p:txBody>
            <a:bodyPr vert="horz" wrap="square" rtlCol="0">
              <a:spAutoFit/>
            </a:bodyPr>
            <a:lstStyle/>
            <a:p>
              <a:pPr algn="ctr"/>
              <a:r>
                <a:rPr lang="en-US" sz="2800">
                  <a:solidFill>
                    <a:srgbClr val="000000"/>
                  </a:solidFill>
                  <a:latin typeface="Cavolini" panose="03000502040302020204" pitchFamily="66" charset="0"/>
                  <a:cs typeface="Cavolini" panose="03000502040302020204" pitchFamily="66" charset="0"/>
                </a:rPr>
                <a:t>2</a:t>
              </a:r>
              <a:r>
                <a:rPr lang="en-US" sz="1600">
                  <a:solidFill>
                    <a:srgbClr val="000000"/>
                  </a:solidFill>
                  <a:latin typeface="Cavolini" panose="03000502040302020204" pitchFamily="66" charset="0"/>
                  <a:cs typeface="Cavolini" panose="03000502040302020204" pitchFamily="66" charset="0"/>
                </a:rPr>
                <a:t> 2/3</a:t>
              </a:r>
              <a:endParaRPr lang="en-CA" sz="1600">
                <a:solidFill>
                  <a:srgbClr val="000000"/>
                </a:solidFill>
                <a:latin typeface="Cavolini" panose="03000502040302020204" pitchFamily="66" charset="0"/>
                <a:cs typeface="Cavolini" panose="03000502040302020204" pitchFamily="66" charset="0"/>
              </a:endParaRPr>
            </a:p>
          </p:txBody>
        </p:sp>
        <p:sp>
          <p:nvSpPr>
            <p:cNvPr id="8" name="Freeform: Shape 7">
              <a:extLst>
                <a:ext uri="{FF2B5EF4-FFF2-40B4-BE49-F238E27FC236}">
                  <a16:creationId xmlns:a16="http://schemas.microsoft.com/office/drawing/2014/main" id="{10006588-C178-47EA-8374-F35BF917F895}"/>
                </a:ext>
              </a:extLst>
            </p:cNvPr>
            <p:cNvSpPr/>
            <p:nvPr/>
          </p:nvSpPr>
          <p:spPr>
            <a:xfrm>
              <a:off x="847389" y="9462410"/>
              <a:ext cx="1313663" cy="684912"/>
            </a:xfrm>
            <a:custGeom>
              <a:avLst/>
              <a:gdLst/>
              <a:ahLst/>
              <a:cxnLst/>
              <a:rect l="0" t="0" r="0" b="0"/>
              <a:pathLst>
                <a:path w="1313663" h="476337">
                  <a:moveTo>
                    <a:pt x="0" y="0"/>
                  </a:moveTo>
                  <a:lnTo>
                    <a:pt x="1313662" y="0"/>
                  </a:lnTo>
                  <a:lnTo>
                    <a:pt x="1313662" y="476336"/>
                  </a:lnTo>
                  <a:lnTo>
                    <a:pt x="0" y="47633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9" name="Group 8">
            <a:extLst>
              <a:ext uri="{FF2B5EF4-FFF2-40B4-BE49-F238E27FC236}">
                <a16:creationId xmlns:a16="http://schemas.microsoft.com/office/drawing/2014/main" id="{D1C319FE-A465-4997-B0D5-5CC379AC1D91}"/>
              </a:ext>
            </a:extLst>
          </p:cNvPr>
          <p:cNvGrpSpPr/>
          <p:nvPr/>
        </p:nvGrpSpPr>
        <p:grpSpPr>
          <a:xfrm>
            <a:off x="-2010700" y="2133451"/>
            <a:ext cx="1444281" cy="983533"/>
            <a:chOff x="714634" y="7313641"/>
            <a:chExt cx="1444281" cy="983533"/>
          </a:xfrm>
        </p:grpSpPr>
        <p:sp>
          <p:nvSpPr>
            <p:cNvPr id="10" name="TextBox 9">
              <a:extLst>
                <a:ext uri="{FF2B5EF4-FFF2-40B4-BE49-F238E27FC236}">
                  <a16:creationId xmlns:a16="http://schemas.microsoft.com/office/drawing/2014/main" id="{A029E9E2-6CF2-458E-8734-1EAE8642ADF6}"/>
                </a:ext>
              </a:extLst>
            </p:cNvPr>
            <p:cNvSpPr txBox="1"/>
            <p:nvPr/>
          </p:nvSpPr>
          <p:spPr>
            <a:xfrm>
              <a:off x="812800" y="7505700"/>
              <a:ext cx="1230114" cy="584775"/>
            </a:xfrm>
            <a:prstGeom prst="rect">
              <a:avLst/>
            </a:prstGeom>
            <a:noFill/>
          </p:spPr>
          <p:txBody>
            <a:bodyPr vert="horz" rtlCol="0">
              <a:spAutoFit/>
            </a:bodyPr>
            <a:lstStyle/>
            <a:p>
              <a:pPr algn="ctr"/>
              <a:r>
                <a:rPr lang="en-US" sz="1600">
                  <a:solidFill>
                    <a:srgbClr val="000000"/>
                  </a:solidFill>
                  <a:latin typeface="Cavolini" panose="03000502040302020204" pitchFamily="66" charset="0"/>
                  <a:cs typeface="Cavolini" panose="03000502040302020204" pitchFamily="66" charset="0"/>
                </a:rPr>
                <a:t>M</a:t>
              </a:r>
              <a:r>
                <a:rPr lang="en-CA" sz="1600">
                  <a:solidFill>
                    <a:srgbClr val="000000"/>
                  </a:solidFill>
                  <a:latin typeface="Cavolini" panose="03000502040302020204" pitchFamily="66" charset="0"/>
                  <a:cs typeface="Cavolini" panose="03000502040302020204" pitchFamily="66" charset="0"/>
                </a:rPr>
                <a:t>ixed Number</a:t>
              </a:r>
            </a:p>
          </p:txBody>
        </p:sp>
        <p:sp>
          <p:nvSpPr>
            <p:cNvPr id="11" name="Freeform: Shape 10">
              <a:extLst>
                <a:ext uri="{FF2B5EF4-FFF2-40B4-BE49-F238E27FC236}">
                  <a16:creationId xmlns:a16="http://schemas.microsoft.com/office/drawing/2014/main" id="{98C86574-E310-4DD4-92DA-EE72199DA316}"/>
                </a:ext>
              </a:extLst>
            </p:cNvPr>
            <p:cNvSpPr/>
            <p:nvPr/>
          </p:nvSpPr>
          <p:spPr>
            <a:xfrm>
              <a:off x="714634" y="7313641"/>
              <a:ext cx="1444281" cy="983533"/>
            </a:xfrm>
            <a:custGeom>
              <a:avLst/>
              <a:gdLst/>
              <a:ahLst/>
              <a:cxnLst/>
              <a:rect l="0" t="0" r="0" b="0"/>
              <a:pathLst>
                <a:path w="1860335" h="476337">
                  <a:moveTo>
                    <a:pt x="0" y="0"/>
                  </a:moveTo>
                  <a:lnTo>
                    <a:pt x="1860334" y="0"/>
                  </a:lnTo>
                  <a:lnTo>
                    <a:pt x="1860334" y="476336"/>
                  </a:lnTo>
                  <a:lnTo>
                    <a:pt x="0" y="47633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12" name="Group 11">
            <a:extLst>
              <a:ext uri="{FF2B5EF4-FFF2-40B4-BE49-F238E27FC236}">
                <a16:creationId xmlns:a16="http://schemas.microsoft.com/office/drawing/2014/main" id="{8576C29D-F641-4AF8-BF9A-CBC11FB81658}"/>
              </a:ext>
            </a:extLst>
          </p:cNvPr>
          <p:cNvGrpSpPr/>
          <p:nvPr/>
        </p:nvGrpSpPr>
        <p:grpSpPr>
          <a:xfrm>
            <a:off x="-2229728" y="5678881"/>
            <a:ext cx="1754011" cy="476328"/>
            <a:chOff x="588489" y="8135118"/>
            <a:chExt cx="1754011" cy="476328"/>
          </a:xfrm>
        </p:grpSpPr>
        <p:sp>
          <p:nvSpPr>
            <p:cNvPr id="13" name="TextBox 12">
              <a:extLst>
                <a:ext uri="{FF2B5EF4-FFF2-40B4-BE49-F238E27FC236}">
                  <a16:creationId xmlns:a16="http://schemas.microsoft.com/office/drawing/2014/main" id="{0DF412FA-BBC3-45E8-9630-56D1A440A06B}"/>
                </a:ext>
              </a:extLst>
            </p:cNvPr>
            <p:cNvSpPr txBox="1"/>
            <p:nvPr/>
          </p:nvSpPr>
          <p:spPr>
            <a:xfrm>
              <a:off x="1092200" y="8216900"/>
              <a:ext cx="655042"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2/8</a:t>
              </a:r>
            </a:p>
          </p:txBody>
        </p:sp>
        <p:sp>
          <p:nvSpPr>
            <p:cNvPr id="14" name="Freeform: Shape 13">
              <a:extLst>
                <a:ext uri="{FF2B5EF4-FFF2-40B4-BE49-F238E27FC236}">
                  <a16:creationId xmlns:a16="http://schemas.microsoft.com/office/drawing/2014/main" id="{E85B6E2A-6E5B-4B2B-989E-F555A23FCF8E}"/>
                </a:ext>
              </a:extLst>
            </p:cNvPr>
            <p:cNvSpPr/>
            <p:nvPr/>
          </p:nvSpPr>
          <p:spPr>
            <a:xfrm>
              <a:off x="588489" y="8135118"/>
              <a:ext cx="1754011" cy="476328"/>
            </a:xfrm>
            <a:custGeom>
              <a:avLst/>
              <a:gdLst/>
              <a:ahLst/>
              <a:cxnLst/>
              <a:rect l="0" t="0" r="0" b="0"/>
              <a:pathLst>
                <a:path w="1754011" h="476328">
                  <a:moveTo>
                    <a:pt x="0" y="0"/>
                  </a:moveTo>
                  <a:lnTo>
                    <a:pt x="1754010" y="0"/>
                  </a:lnTo>
                  <a:lnTo>
                    <a:pt x="1754010" y="476327"/>
                  </a:lnTo>
                  <a:lnTo>
                    <a:pt x="0" y="476327"/>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15" name="Group 14">
            <a:extLst>
              <a:ext uri="{FF2B5EF4-FFF2-40B4-BE49-F238E27FC236}">
                <a16:creationId xmlns:a16="http://schemas.microsoft.com/office/drawing/2014/main" id="{35D53BA0-C464-457B-912D-4EC9C823CEE0}"/>
              </a:ext>
            </a:extLst>
          </p:cNvPr>
          <p:cNvGrpSpPr/>
          <p:nvPr/>
        </p:nvGrpSpPr>
        <p:grpSpPr>
          <a:xfrm>
            <a:off x="-2453567" y="5002333"/>
            <a:ext cx="2061333" cy="476340"/>
            <a:chOff x="509542" y="8810676"/>
            <a:chExt cx="2061333" cy="476340"/>
          </a:xfrm>
        </p:grpSpPr>
        <p:sp>
          <p:nvSpPr>
            <p:cNvPr id="16" name="TextBox 15">
              <a:extLst>
                <a:ext uri="{FF2B5EF4-FFF2-40B4-BE49-F238E27FC236}">
                  <a16:creationId xmlns:a16="http://schemas.microsoft.com/office/drawing/2014/main" id="{75C98643-11DD-48EE-88DC-58780F218906}"/>
                </a:ext>
              </a:extLst>
            </p:cNvPr>
            <p:cNvSpPr txBox="1"/>
            <p:nvPr/>
          </p:nvSpPr>
          <p:spPr>
            <a:xfrm>
              <a:off x="914400" y="8890000"/>
              <a:ext cx="1289794"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fraction</a:t>
              </a:r>
            </a:p>
          </p:txBody>
        </p:sp>
        <p:sp>
          <p:nvSpPr>
            <p:cNvPr id="17" name="Freeform: Shape 16">
              <a:extLst>
                <a:ext uri="{FF2B5EF4-FFF2-40B4-BE49-F238E27FC236}">
                  <a16:creationId xmlns:a16="http://schemas.microsoft.com/office/drawing/2014/main" id="{F936B2F5-6E16-4F87-A55A-303DD132BFCC}"/>
                </a:ext>
              </a:extLst>
            </p:cNvPr>
            <p:cNvSpPr/>
            <p:nvPr/>
          </p:nvSpPr>
          <p:spPr>
            <a:xfrm>
              <a:off x="509542" y="8810676"/>
              <a:ext cx="2061333" cy="476340"/>
            </a:xfrm>
            <a:custGeom>
              <a:avLst/>
              <a:gdLst/>
              <a:ahLst/>
              <a:cxnLst/>
              <a:rect l="0" t="0" r="0" b="0"/>
              <a:pathLst>
                <a:path w="2061333" h="476340">
                  <a:moveTo>
                    <a:pt x="0" y="0"/>
                  </a:moveTo>
                  <a:lnTo>
                    <a:pt x="2061332" y="0"/>
                  </a:lnTo>
                  <a:lnTo>
                    <a:pt x="2061332"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18" name="Group 17">
            <a:extLst>
              <a:ext uri="{FF2B5EF4-FFF2-40B4-BE49-F238E27FC236}">
                <a16:creationId xmlns:a16="http://schemas.microsoft.com/office/drawing/2014/main" id="{3D88991B-DE07-40CD-963D-B2FD68DE0B0B}"/>
              </a:ext>
            </a:extLst>
          </p:cNvPr>
          <p:cNvGrpSpPr/>
          <p:nvPr/>
        </p:nvGrpSpPr>
        <p:grpSpPr>
          <a:xfrm>
            <a:off x="-2064135" y="1070595"/>
            <a:ext cx="1551152" cy="983533"/>
            <a:chOff x="2725541" y="8150930"/>
            <a:chExt cx="2061333" cy="840419"/>
          </a:xfrm>
        </p:grpSpPr>
        <p:sp>
          <p:nvSpPr>
            <p:cNvPr id="19" name="TextBox 18">
              <a:extLst>
                <a:ext uri="{FF2B5EF4-FFF2-40B4-BE49-F238E27FC236}">
                  <a16:creationId xmlns:a16="http://schemas.microsoft.com/office/drawing/2014/main" id="{AC1F1D8B-30D3-437E-80EF-0B70B09E0030}"/>
                </a:ext>
              </a:extLst>
            </p:cNvPr>
            <p:cNvSpPr txBox="1"/>
            <p:nvPr/>
          </p:nvSpPr>
          <p:spPr>
            <a:xfrm>
              <a:off x="2861444" y="8293100"/>
              <a:ext cx="1711726" cy="499684"/>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P</a:t>
              </a:r>
              <a:r>
                <a:rPr lang="en-CA" sz="1600">
                  <a:solidFill>
                    <a:srgbClr val="000000"/>
                  </a:solidFill>
                  <a:latin typeface="Cavolini" panose="03000502040302020204" pitchFamily="66" charset="0"/>
                  <a:cs typeface="Cavolini" panose="03000502040302020204" pitchFamily="66" charset="0"/>
                </a:rPr>
                <a:t>roper Fraction</a:t>
              </a:r>
            </a:p>
          </p:txBody>
        </p:sp>
        <p:sp>
          <p:nvSpPr>
            <p:cNvPr id="20" name="Freeform: Shape 19">
              <a:extLst>
                <a:ext uri="{FF2B5EF4-FFF2-40B4-BE49-F238E27FC236}">
                  <a16:creationId xmlns:a16="http://schemas.microsoft.com/office/drawing/2014/main" id="{E49C93D0-A19B-449A-8412-0338B714C677}"/>
                </a:ext>
              </a:extLst>
            </p:cNvPr>
            <p:cNvSpPr/>
            <p:nvPr/>
          </p:nvSpPr>
          <p:spPr>
            <a:xfrm>
              <a:off x="2725541" y="8150930"/>
              <a:ext cx="2061333" cy="840419"/>
            </a:xfrm>
            <a:custGeom>
              <a:avLst/>
              <a:gdLst/>
              <a:ahLst/>
              <a:cxnLst/>
              <a:rect l="0" t="0" r="0" b="0"/>
              <a:pathLst>
                <a:path w="1804671" h="476327">
                  <a:moveTo>
                    <a:pt x="0" y="0"/>
                  </a:moveTo>
                  <a:lnTo>
                    <a:pt x="1804670" y="0"/>
                  </a:lnTo>
                  <a:lnTo>
                    <a:pt x="1804670" y="476326"/>
                  </a:lnTo>
                  <a:lnTo>
                    <a:pt x="0" y="47632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21" name="Group 20">
            <a:extLst>
              <a:ext uri="{FF2B5EF4-FFF2-40B4-BE49-F238E27FC236}">
                <a16:creationId xmlns:a16="http://schemas.microsoft.com/office/drawing/2014/main" id="{15DF4161-9C47-459E-BE64-F5F40E971A8D}"/>
              </a:ext>
            </a:extLst>
          </p:cNvPr>
          <p:cNvGrpSpPr/>
          <p:nvPr/>
        </p:nvGrpSpPr>
        <p:grpSpPr>
          <a:xfrm>
            <a:off x="-2396197" y="3395860"/>
            <a:ext cx="1053626" cy="476340"/>
            <a:chOff x="367116" y="10088607"/>
            <a:chExt cx="1598855" cy="476340"/>
          </a:xfrm>
        </p:grpSpPr>
        <p:sp>
          <p:nvSpPr>
            <p:cNvPr id="23" name="TextBox 22">
              <a:extLst>
                <a:ext uri="{FF2B5EF4-FFF2-40B4-BE49-F238E27FC236}">
                  <a16:creationId xmlns:a16="http://schemas.microsoft.com/office/drawing/2014/main" id="{7BC66C84-3AC5-4BA9-9E2E-FF9EE240BDBD}"/>
                </a:ext>
              </a:extLst>
            </p:cNvPr>
            <p:cNvSpPr txBox="1"/>
            <p:nvPr/>
          </p:nvSpPr>
          <p:spPr>
            <a:xfrm>
              <a:off x="367116" y="10147299"/>
              <a:ext cx="1598855" cy="338554"/>
            </a:xfrm>
            <a:prstGeom prst="rect">
              <a:avLst/>
            </a:prstGeom>
            <a:noFill/>
          </p:spPr>
          <p:txBody>
            <a:bodyPr vert="horz" wrap="square" rtlCol="0">
              <a:spAutoFit/>
            </a:bodyPr>
            <a:lstStyle/>
            <a:p>
              <a:pPr algn="ctr"/>
              <a:r>
                <a:rPr lang="en-CA" sz="1600">
                  <a:solidFill>
                    <a:srgbClr val="000000"/>
                  </a:solidFill>
                  <a:latin typeface="Cavolini" panose="03000502040302020204" pitchFamily="66" charset="0"/>
                  <a:cs typeface="Cavolini" panose="03000502040302020204" pitchFamily="66" charset="0"/>
                </a:rPr>
                <a:t>a/b</a:t>
              </a:r>
            </a:p>
          </p:txBody>
        </p:sp>
        <p:sp>
          <p:nvSpPr>
            <p:cNvPr id="24" name="Freeform: Shape 23">
              <a:extLst>
                <a:ext uri="{FF2B5EF4-FFF2-40B4-BE49-F238E27FC236}">
                  <a16:creationId xmlns:a16="http://schemas.microsoft.com/office/drawing/2014/main" id="{92CA089C-365E-4202-8F80-A79CC91C91AA}"/>
                </a:ext>
              </a:extLst>
            </p:cNvPr>
            <p:cNvSpPr/>
            <p:nvPr/>
          </p:nvSpPr>
          <p:spPr>
            <a:xfrm>
              <a:off x="686812" y="10088607"/>
              <a:ext cx="959461" cy="476340"/>
            </a:xfrm>
            <a:custGeom>
              <a:avLst/>
              <a:gdLst/>
              <a:ahLst/>
              <a:cxnLst/>
              <a:rect l="0" t="0" r="0" b="0"/>
              <a:pathLst>
                <a:path w="2191668" h="476340">
                  <a:moveTo>
                    <a:pt x="0" y="0"/>
                  </a:moveTo>
                  <a:lnTo>
                    <a:pt x="2191667" y="0"/>
                  </a:lnTo>
                  <a:lnTo>
                    <a:pt x="219166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25" name="Group 24">
            <a:extLst>
              <a:ext uri="{FF2B5EF4-FFF2-40B4-BE49-F238E27FC236}">
                <a16:creationId xmlns:a16="http://schemas.microsoft.com/office/drawing/2014/main" id="{C41D677E-BB2F-4D23-B6FD-352FB514F518}"/>
              </a:ext>
            </a:extLst>
          </p:cNvPr>
          <p:cNvGrpSpPr/>
          <p:nvPr/>
        </p:nvGrpSpPr>
        <p:grpSpPr>
          <a:xfrm>
            <a:off x="12766809" y="4548741"/>
            <a:ext cx="1895337" cy="476342"/>
            <a:chOff x="2853143" y="9500297"/>
            <a:chExt cx="1895337" cy="476342"/>
          </a:xfrm>
        </p:grpSpPr>
        <p:sp>
          <p:nvSpPr>
            <p:cNvPr id="26" name="TextBox 25">
              <a:extLst>
                <a:ext uri="{FF2B5EF4-FFF2-40B4-BE49-F238E27FC236}">
                  <a16:creationId xmlns:a16="http://schemas.microsoft.com/office/drawing/2014/main" id="{C583BF71-49CC-4F2E-A9C6-48DDF31FEB8D}"/>
                </a:ext>
              </a:extLst>
            </p:cNvPr>
            <p:cNvSpPr txBox="1"/>
            <p:nvPr/>
          </p:nvSpPr>
          <p:spPr>
            <a:xfrm>
              <a:off x="3162300" y="9575800"/>
              <a:ext cx="1191270"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decimal</a:t>
              </a:r>
            </a:p>
          </p:txBody>
        </p:sp>
        <p:sp>
          <p:nvSpPr>
            <p:cNvPr id="28" name="Freeform: Shape 27">
              <a:extLst>
                <a:ext uri="{FF2B5EF4-FFF2-40B4-BE49-F238E27FC236}">
                  <a16:creationId xmlns:a16="http://schemas.microsoft.com/office/drawing/2014/main" id="{8BC013A5-85F0-4158-BDE1-FD4D97F0CDDA}"/>
                </a:ext>
              </a:extLst>
            </p:cNvPr>
            <p:cNvSpPr/>
            <p:nvPr/>
          </p:nvSpPr>
          <p:spPr>
            <a:xfrm>
              <a:off x="2853143" y="9500297"/>
              <a:ext cx="1895337" cy="476342"/>
            </a:xfrm>
            <a:custGeom>
              <a:avLst/>
              <a:gdLst/>
              <a:ahLst/>
              <a:cxnLst/>
              <a:rect l="0" t="0" r="0" b="0"/>
              <a:pathLst>
                <a:path w="1895337" h="476342">
                  <a:moveTo>
                    <a:pt x="0" y="0"/>
                  </a:moveTo>
                  <a:lnTo>
                    <a:pt x="1895336" y="0"/>
                  </a:lnTo>
                  <a:lnTo>
                    <a:pt x="1895336" y="476341"/>
                  </a:lnTo>
                  <a:lnTo>
                    <a:pt x="0" y="476341"/>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29" name="Group 28">
            <a:extLst>
              <a:ext uri="{FF2B5EF4-FFF2-40B4-BE49-F238E27FC236}">
                <a16:creationId xmlns:a16="http://schemas.microsoft.com/office/drawing/2014/main" id="{D10B5D90-F04C-49C5-8194-13BB006AF034}"/>
              </a:ext>
            </a:extLst>
          </p:cNvPr>
          <p:cNvGrpSpPr/>
          <p:nvPr/>
        </p:nvGrpSpPr>
        <p:grpSpPr>
          <a:xfrm>
            <a:off x="13178481" y="350444"/>
            <a:ext cx="632272" cy="712759"/>
            <a:chOff x="5325182" y="7194538"/>
            <a:chExt cx="2115085" cy="956955"/>
          </a:xfrm>
        </p:grpSpPr>
        <p:sp>
          <p:nvSpPr>
            <p:cNvPr id="30" name="TextBox 29">
              <a:extLst>
                <a:ext uri="{FF2B5EF4-FFF2-40B4-BE49-F238E27FC236}">
                  <a16:creationId xmlns:a16="http://schemas.microsoft.com/office/drawing/2014/main" id="{25E09082-16B2-4DAF-9C96-0BFA8707B540}"/>
                </a:ext>
              </a:extLst>
            </p:cNvPr>
            <p:cNvSpPr txBox="1"/>
            <p:nvPr/>
          </p:nvSpPr>
          <p:spPr>
            <a:xfrm>
              <a:off x="5435601" y="7505701"/>
              <a:ext cx="1904999" cy="454545"/>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1</a:t>
              </a:r>
            </a:p>
          </p:txBody>
        </p:sp>
        <p:sp>
          <p:nvSpPr>
            <p:cNvPr id="31" name="Freeform: Shape 30">
              <a:extLst>
                <a:ext uri="{FF2B5EF4-FFF2-40B4-BE49-F238E27FC236}">
                  <a16:creationId xmlns:a16="http://schemas.microsoft.com/office/drawing/2014/main" id="{D5EA87A1-B51E-492B-B785-179EA3CC52AF}"/>
                </a:ext>
              </a:extLst>
            </p:cNvPr>
            <p:cNvSpPr/>
            <p:nvPr/>
          </p:nvSpPr>
          <p:spPr>
            <a:xfrm>
              <a:off x="5325182" y="7194538"/>
              <a:ext cx="2115085" cy="956955"/>
            </a:xfrm>
            <a:custGeom>
              <a:avLst/>
              <a:gdLst/>
              <a:ahLst/>
              <a:cxnLst/>
              <a:rect l="0" t="0" r="0" b="0"/>
              <a:pathLst>
                <a:path w="2115085" h="956955">
                  <a:moveTo>
                    <a:pt x="0" y="0"/>
                  </a:moveTo>
                  <a:lnTo>
                    <a:pt x="2115084" y="0"/>
                  </a:lnTo>
                  <a:lnTo>
                    <a:pt x="2115084" y="956954"/>
                  </a:lnTo>
                  <a:lnTo>
                    <a:pt x="0" y="956954"/>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32" name="Group 31">
            <a:extLst>
              <a:ext uri="{FF2B5EF4-FFF2-40B4-BE49-F238E27FC236}">
                <a16:creationId xmlns:a16="http://schemas.microsoft.com/office/drawing/2014/main" id="{4B31049D-4D86-475B-8DEF-88B926FD1937}"/>
              </a:ext>
            </a:extLst>
          </p:cNvPr>
          <p:cNvGrpSpPr/>
          <p:nvPr/>
        </p:nvGrpSpPr>
        <p:grpSpPr>
          <a:xfrm>
            <a:off x="12775954" y="2445044"/>
            <a:ext cx="1594860" cy="477730"/>
            <a:chOff x="7869157" y="8755672"/>
            <a:chExt cx="1594860" cy="477730"/>
          </a:xfrm>
        </p:grpSpPr>
        <p:sp>
          <p:nvSpPr>
            <p:cNvPr id="35" name="TextBox 34">
              <a:extLst>
                <a:ext uri="{FF2B5EF4-FFF2-40B4-BE49-F238E27FC236}">
                  <a16:creationId xmlns:a16="http://schemas.microsoft.com/office/drawing/2014/main" id="{9DA47832-D8CC-46C0-B787-3064D7419785}"/>
                </a:ext>
              </a:extLst>
            </p:cNvPr>
            <p:cNvSpPr txBox="1"/>
            <p:nvPr/>
          </p:nvSpPr>
          <p:spPr>
            <a:xfrm>
              <a:off x="8309142" y="8813800"/>
              <a:ext cx="761008" cy="338554"/>
            </a:xfrm>
            <a:prstGeom prst="rect">
              <a:avLst/>
            </a:prstGeom>
            <a:noFill/>
          </p:spPr>
          <p:txBody>
            <a:bodyPr vert="horz" rtlCol="0">
              <a:spAutoFit/>
            </a:bodyPr>
            <a:lstStyle/>
            <a:p>
              <a:pPr algn="ctr"/>
              <a:r>
                <a:rPr lang="en-US" sz="1600">
                  <a:solidFill>
                    <a:srgbClr val="000000"/>
                  </a:solidFill>
                  <a:latin typeface="Cavolini" panose="03000502040302020204" pitchFamily="66" charset="0"/>
                  <a:cs typeface="Cavolini" panose="03000502040302020204" pitchFamily="66" charset="0"/>
                </a:rPr>
                <a:t>1</a:t>
              </a:r>
              <a:r>
                <a:rPr lang="en-CA" sz="1600">
                  <a:solidFill>
                    <a:srgbClr val="000000"/>
                  </a:solidFill>
                  <a:latin typeface="Cavolini" panose="03000502040302020204" pitchFamily="66" charset="0"/>
                  <a:cs typeface="Cavolini" panose="03000502040302020204" pitchFamily="66" charset="0"/>
                </a:rPr>
                <a:t>/4</a:t>
              </a:r>
            </a:p>
          </p:txBody>
        </p:sp>
        <p:sp>
          <p:nvSpPr>
            <p:cNvPr id="34" name="Freeform: Shape 33">
              <a:extLst>
                <a:ext uri="{FF2B5EF4-FFF2-40B4-BE49-F238E27FC236}">
                  <a16:creationId xmlns:a16="http://schemas.microsoft.com/office/drawing/2014/main" id="{69532742-D257-46A1-8134-8E3B18EA2CAF}"/>
                </a:ext>
              </a:extLst>
            </p:cNvPr>
            <p:cNvSpPr/>
            <p:nvPr/>
          </p:nvSpPr>
          <p:spPr>
            <a:xfrm>
              <a:off x="7869157" y="8755672"/>
              <a:ext cx="1594860" cy="477730"/>
            </a:xfrm>
            <a:custGeom>
              <a:avLst/>
              <a:gdLst/>
              <a:ahLst/>
              <a:cxnLst/>
              <a:rect l="0" t="0" r="0" b="0"/>
              <a:pathLst>
                <a:path w="1594860" h="477730">
                  <a:moveTo>
                    <a:pt x="0" y="0"/>
                  </a:moveTo>
                  <a:lnTo>
                    <a:pt x="1594859" y="0"/>
                  </a:lnTo>
                  <a:lnTo>
                    <a:pt x="1594859" y="477729"/>
                  </a:lnTo>
                  <a:lnTo>
                    <a:pt x="0" y="47772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43" name="Group 42">
            <a:extLst>
              <a:ext uri="{FF2B5EF4-FFF2-40B4-BE49-F238E27FC236}">
                <a16:creationId xmlns:a16="http://schemas.microsoft.com/office/drawing/2014/main" id="{4275D1B1-1CC2-4BEC-BE04-C812934E97E3}"/>
              </a:ext>
            </a:extLst>
          </p:cNvPr>
          <p:cNvGrpSpPr/>
          <p:nvPr/>
        </p:nvGrpSpPr>
        <p:grpSpPr>
          <a:xfrm>
            <a:off x="-2425463" y="384761"/>
            <a:ext cx="2191666" cy="476342"/>
            <a:chOff x="2830982" y="7476755"/>
            <a:chExt cx="2191666" cy="476342"/>
          </a:xfrm>
        </p:grpSpPr>
        <p:sp>
          <p:nvSpPr>
            <p:cNvPr id="44" name="TextBox 43">
              <a:extLst>
                <a:ext uri="{FF2B5EF4-FFF2-40B4-BE49-F238E27FC236}">
                  <a16:creationId xmlns:a16="http://schemas.microsoft.com/office/drawing/2014/main" id="{D2330EF9-55C9-4259-B8E5-6405EDA88EE8}"/>
                </a:ext>
              </a:extLst>
            </p:cNvPr>
            <p:cNvSpPr txBox="1"/>
            <p:nvPr/>
          </p:nvSpPr>
          <p:spPr>
            <a:xfrm>
              <a:off x="3594100" y="7531100"/>
              <a:ext cx="655042"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3/9</a:t>
              </a:r>
            </a:p>
          </p:txBody>
        </p:sp>
        <p:sp>
          <p:nvSpPr>
            <p:cNvPr id="45" name="Freeform: Shape 44">
              <a:extLst>
                <a:ext uri="{FF2B5EF4-FFF2-40B4-BE49-F238E27FC236}">
                  <a16:creationId xmlns:a16="http://schemas.microsoft.com/office/drawing/2014/main" id="{FFA38373-B308-42D9-B8B3-92F10E266460}"/>
                </a:ext>
              </a:extLst>
            </p:cNvPr>
            <p:cNvSpPr/>
            <p:nvPr/>
          </p:nvSpPr>
          <p:spPr>
            <a:xfrm>
              <a:off x="2830982" y="7476755"/>
              <a:ext cx="2191666" cy="476342"/>
            </a:xfrm>
            <a:custGeom>
              <a:avLst/>
              <a:gdLst/>
              <a:ahLst/>
              <a:cxnLst/>
              <a:rect l="0" t="0" r="0" b="0"/>
              <a:pathLst>
                <a:path w="2191666" h="476342">
                  <a:moveTo>
                    <a:pt x="0" y="0"/>
                  </a:moveTo>
                  <a:lnTo>
                    <a:pt x="2191665" y="0"/>
                  </a:lnTo>
                  <a:lnTo>
                    <a:pt x="2191665" y="476341"/>
                  </a:lnTo>
                  <a:lnTo>
                    <a:pt x="0" y="476341"/>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pic>
        <p:nvPicPr>
          <p:cNvPr id="46" name="Picture 45">
            <a:extLst>
              <a:ext uri="{FF2B5EF4-FFF2-40B4-BE49-F238E27FC236}">
                <a16:creationId xmlns:a16="http://schemas.microsoft.com/office/drawing/2014/main" id="{3D93AFAE-A1FB-4382-81BA-56AB2B8C068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220654" y="8942921"/>
            <a:ext cx="1505204" cy="1411097"/>
          </a:xfrm>
          <a:prstGeom prst="rect">
            <a:avLst/>
          </a:prstGeom>
          <a:solidFill>
            <a:scrgbClr r="0" g="0" b="0">
              <a:alpha val="0"/>
            </a:scrgbClr>
          </a:solidFill>
        </p:spPr>
      </p:pic>
      <p:grpSp>
        <p:nvGrpSpPr>
          <p:cNvPr id="47" name="Group 46">
            <a:extLst>
              <a:ext uri="{FF2B5EF4-FFF2-40B4-BE49-F238E27FC236}">
                <a16:creationId xmlns:a16="http://schemas.microsoft.com/office/drawing/2014/main" id="{2AE0A609-1397-455C-B1FA-A8BE133F1AA7}"/>
              </a:ext>
            </a:extLst>
          </p:cNvPr>
          <p:cNvGrpSpPr/>
          <p:nvPr/>
        </p:nvGrpSpPr>
        <p:grpSpPr>
          <a:xfrm>
            <a:off x="12565773" y="3173427"/>
            <a:ext cx="2061339" cy="476327"/>
            <a:chOff x="7935531" y="9379090"/>
            <a:chExt cx="2061339" cy="476327"/>
          </a:xfrm>
        </p:grpSpPr>
        <p:sp>
          <p:nvSpPr>
            <p:cNvPr id="48" name="TextBox 47">
              <a:extLst>
                <a:ext uri="{FF2B5EF4-FFF2-40B4-BE49-F238E27FC236}">
                  <a16:creationId xmlns:a16="http://schemas.microsoft.com/office/drawing/2014/main" id="{C58014D7-EC80-4358-98F1-283B924AB1BE}"/>
                </a:ext>
              </a:extLst>
            </p:cNvPr>
            <p:cNvSpPr txBox="1"/>
            <p:nvPr/>
          </p:nvSpPr>
          <p:spPr>
            <a:xfrm>
              <a:off x="8585200" y="9410700"/>
              <a:ext cx="761008"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0.25</a:t>
              </a:r>
            </a:p>
          </p:txBody>
        </p:sp>
        <p:sp>
          <p:nvSpPr>
            <p:cNvPr id="49" name="Freeform: Shape 48">
              <a:extLst>
                <a:ext uri="{FF2B5EF4-FFF2-40B4-BE49-F238E27FC236}">
                  <a16:creationId xmlns:a16="http://schemas.microsoft.com/office/drawing/2014/main" id="{220A4CD0-616B-4810-944A-556EA15F47EA}"/>
                </a:ext>
              </a:extLst>
            </p:cNvPr>
            <p:cNvSpPr/>
            <p:nvPr/>
          </p:nvSpPr>
          <p:spPr>
            <a:xfrm>
              <a:off x="7935531" y="9379090"/>
              <a:ext cx="2061339" cy="476327"/>
            </a:xfrm>
            <a:custGeom>
              <a:avLst/>
              <a:gdLst/>
              <a:ahLst/>
              <a:cxnLst/>
              <a:rect l="0" t="0" r="0" b="0"/>
              <a:pathLst>
                <a:path w="2061339" h="476327">
                  <a:moveTo>
                    <a:pt x="0" y="0"/>
                  </a:moveTo>
                  <a:lnTo>
                    <a:pt x="2061338" y="0"/>
                  </a:lnTo>
                  <a:lnTo>
                    <a:pt x="2061338" y="476326"/>
                  </a:lnTo>
                  <a:lnTo>
                    <a:pt x="0" y="47632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50" name="Group 49">
            <a:extLst>
              <a:ext uri="{FF2B5EF4-FFF2-40B4-BE49-F238E27FC236}">
                <a16:creationId xmlns:a16="http://schemas.microsoft.com/office/drawing/2014/main" id="{F812AD30-A55E-40EA-8BB4-A1A3CF11AE60}"/>
              </a:ext>
            </a:extLst>
          </p:cNvPr>
          <p:cNvGrpSpPr/>
          <p:nvPr/>
        </p:nvGrpSpPr>
        <p:grpSpPr>
          <a:xfrm>
            <a:off x="12775954" y="1276931"/>
            <a:ext cx="1652498" cy="917460"/>
            <a:chOff x="7645786" y="11200482"/>
            <a:chExt cx="2061338" cy="917460"/>
          </a:xfrm>
        </p:grpSpPr>
        <p:sp>
          <p:nvSpPr>
            <p:cNvPr id="51" name="TextBox 50">
              <a:extLst>
                <a:ext uri="{FF2B5EF4-FFF2-40B4-BE49-F238E27FC236}">
                  <a16:creationId xmlns:a16="http://schemas.microsoft.com/office/drawing/2014/main" id="{388E57F3-F32C-4C46-B79C-2D2DCD5E56FC}"/>
                </a:ext>
              </a:extLst>
            </p:cNvPr>
            <p:cNvSpPr txBox="1"/>
            <p:nvPr/>
          </p:nvSpPr>
          <p:spPr>
            <a:xfrm>
              <a:off x="7839868" y="11325736"/>
              <a:ext cx="1594859" cy="584775"/>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I</a:t>
              </a:r>
              <a:r>
                <a:rPr lang="en-CA" sz="1600">
                  <a:solidFill>
                    <a:srgbClr val="000000"/>
                  </a:solidFill>
                  <a:latin typeface="Cavolini" panose="03000502040302020204" pitchFamily="66" charset="0"/>
                  <a:cs typeface="Cavolini" panose="03000502040302020204" pitchFamily="66" charset="0"/>
                </a:rPr>
                <a:t>mproper Fraction</a:t>
              </a:r>
            </a:p>
          </p:txBody>
        </p:sp>
        <p:sp>
          <p:nvSpPr>
            <p:cNvPr id="52" name="Freeform: Shape 51">
              <a:extLst>
                <a:ext uri="{FF2B5EF4-FFF2-40B4-BE49-F238E27FC236}">
                  <a16:creationId xmlns:a16="http://schemas.microsoft.com/office/drawing/2014/main" id="{0D53832C-051E-468B-AA4E-15A00840675A}"/>
                </a:ext>
              </a:extLst>
            </p:cNvPr>
            <p:cNvSpPr/>
            <p:nvPr/>
          </p:nvSpPr>
          <p:spPr>
            <a:xfrm>
              <a:off x="7645786" y="11200482"/>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53" name="Group 52">
            <a:extLst>
              <a:ext uri="{FF2B5EF4-FFF2-40B4-BE49-F238E27FC236}">
                <a16:creationId xmlns:a16="http://schemas.microsoft.com/office/drawing/2014/main" id="{B57E4700-3936-4793-8797-4FDEB771094F}"/>
              </a:ext>
            </a:extLst>
          </p:cNvPr>
          <p:cNvGrpSpPr/>
          <p:nvPr/>
        </p:nvGrpSpPr>
        <p:grpSpPr>
          <a:xfrm>
            <a:off x="13125252" y="3905406"/>
            <a:ext cx="911798" cy="476341"/>
            <a:chOff x="3527287" y="8795226"/>
            <a:chExt cx="911798" cy="476341"/>
          </a:xfrm>
        </p:grpSpPr>
        <p:sp>
          <p:nvSpPr>
            <p:cNvPr id="54" name="TextBox 53">
              <a:extLst>
                <a:ext uri="{FF2B5EF4-FFF2-40B4-BE49-F238E27FC236}">
                  <a16:creationId xmlns:a16="http://schemas.microsoft.com/office/drawing/2014/main" id="{057991A0-B391-42CC-B7D9-F6A14284E587}"/>
                </a:ext>
              </a:extLst>
            </p:cNvPr>
            <p:cNvSpPr txBox="1"/>
            <p:nvPr/>
          </p:nvSpPr>
          <p:spPr>
            <a:xfrm>
              <a:off x="3619500" y="8864600"/>
              <a:ext cx="727373"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8/3</a:t>
              </a:r>
            </a:p>
          </p:txBody>
        </p:sp>
        <p:sp>
          <p:nvSpPr>
            <p:cNvPr id="55" name="Freeform: Shape 54">
              <a:extLst>
                <a:ext uri="{FF2B5EF4-FFF2-40B4-BE49-F238E27FC236}">
                  <a16:creationId xmlns:a16="http://schemas.microsoft.com/office/drawing/2014/main" id="{687F99E1-A8FC-478F-B2BF-39119E088574}"/>
                </a:ext>
              </a:extLst>
            </p:cNvPr>
            <p:cNvSpPr/>
            <p:nvPr/>
          </p:nvSpPr>
          <p:spPr>
            <a:xfrm>
              <a:off x="3527287" y="8795226"/>
              <a:ext cx="911798" cy="476341"/>
            </a:xfrm>
            <a:custGeom>
              <a:avLst/>
              <a:gdLst/>
              <a:ahLst/>
              <a:cxnLst/>
              <a:rect l="0" t="0" r="0" b="0"/>
              <a:pathLst>
                <a:path w="2191666" h="476341">
                  <a:moveTo>
                    <a:pt x="0" y="0"/>
                  </a:moveTo>
                  <a:lnTo>
                    <a:pt x="2191665" y="0"/>
                  </a:lnTo>
                  <a:lnTo>
                    <a:pt x="2191665" y="476340"/>
                  </a:lnTo>
                  <a:lnTo>
                    <a:pt x="0" y="476340"/>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56" name="Group 55">
            <a:extLst>
              <a:ext uri="{FF2B5EF4-FFF2-40B4-BE49-F238E27FC236}">
                <a16:creationId xmlns:a16="http://schemas.microsoft.com/office/drawing/2014/main" id="{C6A98F08-6A33-4904-83A5-B4C6C1619760}"/>
              </a:ext>
            </a:extLst>
          </p:cNvPr>
          <p:cNvGrpSpPr/>
          <p:nvPr/>
        </p:nvGrpSpPr>
        <p:grpSpPr>
          <a:xfrm>
            <a:off x="-1288560" y="3298777"/>
            <a:ext cx="632272" cy="712759"/>
            <a:chOff x="8876658" y="7131587"/>
            <a:chExt cx="2115085" cy="956955"/>
          </a:xfrm>
        </p:grpSpPr>
        <p:sp>
          <p:nvSpPr>
            <p:cNvPr id="57" name="TextBox 56">
              <a:extLst>
                <a:ext uri="{FF2B5EF4-FFF2-40B4-BE49-F238E27FC236}">
                  <a16:creationId xmlns:a16="http://schemas.microsoft.com/office/drawing/2014/main" id="{C84692DE-D388-41C7-AA43-8A459C5AFB79}"/>
                </a:ext>
              </a:extLst>
            </p:cNvPr>
            <p:cNvSpPr txBox="1"/>
            <p:nvPr/>
          </p:nvSpPr>
          <p:spPr>
            <a:xfrm>
              <a:off x="8981701" y="7422486"/>
              <a:ext cx="1904999" cy="454545"/>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100</a:t>
              </a:r>
            </a:p>
          </p:txBody>
        </p:sp>
        <p:sp>
          <p:nvSpPr>
            <p:cNvPr id="58" name="Freeform: Shape 57">
              <a:extLst>
                <a:ext uri="{FF2B5EF4-FFF2-40B4-BE49-F238E27FC236}">
                  <a16:creationId xmlns:a16="http://schemas.microsoft.com/office/drawing/2014/main" id="{CF7F0D36-1DC9-40E8-80C7-A9B22F4BDC13}"/>
                </a:ext>
              </a:extLst>
            </p:cNvPr>
            <p:cNvSpPr/>
            <p:nvPr/>
          </p:nvSpPr>
          <p:spPr>
            <a:xfrm>
              <a:off x="8876658" y="7131587"/>
              <a:ext cx="2115085" cy="956955"/>
            </a:xfrm>
            <a:custGeom>
              <a:avLst/>
              <a:gdLst/>
              <a:ahLst/>
              <a:cxnLst/>
              <a:rect l="0" t="0" r="0" b="0"/>
              <a:pathLst>
                <a:path w="2115085" h="956955">
                  <a:moveTo>
                    <a:pt x="0" y="0"/>
                  </a:moveTo>
                  <a:lnTo>
                    <a:pt x="2115084" y="0"/>
                  </a:lnTo>
                  <a:lnTo>
                    <a:pt x="2115084" y="956954"/>
                  </a:lnTo>
                  <a:lnTo>
                    <a:pt x="0" y="956954"/>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60" name="Group 59">
            <a:extLst>
              <a:ext uri="{FF2B5EF4-FFF2-40B4-BE49-F238E27FC236}">
                <a16:creationId xmlns:a16="http://schemas.microsoft.com/office/drawing/2014/main" id="{40A53AF4-4372-46EA-8681-EF2EA721F04B}"/>
              </a:ext>
            </a:extLst>
          </p:cNvPr>
          <p:cNvGrpSpPr/>
          <p:nvPr/>
        </p:nvGrpSpPr>
        <p:grpSpPr>
          <a:xfrm>
            <a:off x="12874212" y="6132936"/>
            <a:ext cx="1652498" cy="917460"/>
            <a:chOff x="7707473" y="11221601"/>
            <a:chExt cx="2061338" cy="917460"/>
          </a:xfrm>
        </p:grpSpPr>
        <p:sp>
          <p:nvSpPr>
            <p:cNvPr id="61" name="TextBox 60">
              <a:extLst>
                <a:ext uri="{FF2B5EF4-FFF2-40B4-BE49-F238E27FC236}">
                  <a16:creationId xmlns:a16="http://schemas.microsoft.com/office/drawing/2014/main" id="{FBEEC147-C3D8-4AD3-97B1-0F41EE2CBDBC}"/>
                </a:ext>
              </a:extLst>
            </p:cNvPr>
            <p:cNvSpPr txBox="1"/>
            <p:nvPr/>
          </p:nvSpPr>
          <p:spPr>
            <a:xfrm>
              <a:off x="7839867" y="11325736"/>
              <a:ext cx="1832396" cy="584775"/>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Benchmark</a:t>
              </a:r>
              <a:r>
                <a:rPr lang="en-CA" sz="1600">
                  <a:solidFill>
                    <a:srgbClr val="000000"/>
                  </a:solidFill>
                  <a:latin typeface="Cavolini" panose="03000502040302020204" pitchFamily="66" charset="0"/>
                  <a:cs typeface="Cavolini" panose="03000502040302020204" pitchFamily="66" charset="0"/>
                </a:rPr>
                <a:t> Fraction</a:t>
              </a:r>
            </a:p>
          </p:txBody>
        </p:sp>
        <p:sp>
          <p:nvSpPr>
            <p:cNvPr id="62" name="Freeform: Shape 61">
              <a:extLst>
                <a:ext uri="{FF2B5EF4-FFF2-40B4-BE49-F238E27FC236}">
                  <a16:creationId xmlns:a16="http://schemas.microsoft.com/office/drawing/2014/main" id="{1F2A3688-60F5-4988-ABCC-E261EB8DDE70}"/>
                </a:ext>
              </a:extLst>
            </p:cNvPr>
            <p:cNvSpPr/>
            <p:nvPr/>
          </p:nvSpPr>
          <p:spPr>
            <a:xfrm>
              <a:off x="7707473" y="11221601"/>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sp>
        <p:nvSpPr>
          <p:cNvPr id="63" name="TextBox 62">
            <a:extLst>
              <a:ext uri="{FF2B5EF4-FFF2-40B4-BE49-F238E27FC236}">
                <a16:creationId xmlns:a16="http://schemas.microsoft.com/office/drawing/2014/main" id="{D4E65A9F-7051-4D72-9D76-7CC8C76BBECF}"/>
              </a:ext>
            </a:extLst>
          </p:cNvPr>
          <p:cNvSpPr txBox="1"/>
          <p:nvPr/>
        </p:nvSpPr>
        <p:spPr>
          <a:xfrm>
            <a:off x="3846640" y="485471"/>
            <a:ext cx="8649192" cy="307777"/>
          </a:xfrm>
          <a:prstGeom prst="rect">
            <a:avLst/>
          </a:prstGeom>
          <a:noFill/>
        </p:spPr>
        <p:txBody>
          <a:bodyPr wrap="square">
            <a:spAutoFit/>
          </a:bodyPr>
          <a:lstStyle/>
          <a:p>
            <a:r>
              <a:rPr lang="en-US" sz="1400">
                <a:solidFill>
                  <a:srgbClr val="000000"/>
                </a:solidFill>
                <a:latin typeface="Cavolini" panose="03000502040302020204" pitchFamily="66" charset="0"/>
                <a:cs typeface="Cavolini" panose="03000502040302020204" pitchFamily="66" charset="0"/>
              </a:rPr>
              <a:t>Create a Tic-Tac-Toe board connecting fraction terms horizontally and/or vertically.</a:t>
            </a:r>
          </a:p>
        </p:txBody>
      </p:sp>
      <p:sp>
        <p:nvSpPr>
          <p:cNvPr id="64" name="TextBox 63">
            <a:extLst>
              <a:ext uri="{FF2B5EF4-FFF2-40B4-BE49-F238E27FC236}">
                <a16:creationId xmlns:a16="http://schemas.microsoft.com/office/drawing/2014/main" id="{0E06E178-FE6E-4729-A28D-923690B5D52A}"/>
              </a:ext>
            </a:extLst>
          </p:cNvPr>
          <p:cNvSpPr txBox="1"/>
          <p:nvPr/>
        </p:nvSpPr>
        <p:spPr>
          <a:xfrm>
            <a:off x="1087670" y="130811"/>
            <a:ext cx="2874730" cy="276999"/>
          </a:xfrm>
          <a:prstGeom prst="rect">
            <a:avLst/>
          </a:prstGeom>
          <a:noFill/>
        </p:spPr>
        <p:txBody>
          <a:bodyPr wrap="square">
            <a:spAutoFit/>
          </a:bodyPr>
          <a:lstStyle/>
          <a:p>
            <a:r>
              <a:rPr lang="en-US" sz="1200">
                <a:solidFill>
                  <a:srgbClr val="000000"/>
                </a:solidFill>
                <a:latin typeface="Cavolini" panose="03000502040302020204" pitchFamily="66" charset="0"/>
                <a:cs typeface="Cavolini" panose="03000502040302020204" pitchFamily="66" charset="0"/>
              </a:rPr>
              <a:t>Print me to limit screen time</a:t>
            </a:r>
            <a:endParaRPr lang="en-CA" sz="1200">
              <a:solidFill>
                <a:srgbClr val="000000"/>
              </a:solidFill>
              <a:latin typeface="Cavolini" panose="03000502040302020204" pitchFamily="66" charset="0"/>
              <a:cs typeface="Cavolini" panose="03000502040302020204" pitchFamily="66" charset="0"/>
            </a:endParaRPr>
          </a:p>
        </p:txBody>
      </p:sp>
      <p:grpSp>
        <p:nvGrpSpPr>
          <p:cNvPr id="65" name="Group 64">
            <a:extLst>
              <a:ext uri="{FF2B5EF4-FFF2-40B4-BE49-F238E27FC236}">
                <a16:creationId xmlns:a16="http://schemas.microsoft.com/office/drawing/2014/main" id="{85355D8F-6B00-406C-A219-977759095241}"/>
              </a:ext>
            </a:extLst>
          </p:cNvPr>
          <p:cNvGrpSpPr/>
          <p:nvPr/>
        </p:nvGrpSpPr>
        <p:grpSpPr>
          <a:xfrm>
            <a:off x="12845352" y="5087788"/>
            <a:ext cx="1652498" cy="917460"/>
            <a:chOff x="7707473" y="11208551"/>
            <a:chExt cx="2061338" cy="917460"/>
          </a:xfrm>
        </p:grpSpPr>
        <p:sp>
          <p:nvSpPr>
            <p:cNvPr id="66" name="TextBox 65">
              <a:extLst>
                <a:ext uri="{FF2B5EF4-FFF2-40B4-BE49-F238E27FC236}">
                  <a16:creationId xmlns:a16="http://schemas.microsoft.com/office/drawing/2014/main" id="{EE66FE56-33CB-4D6E-B3BF-99F9C89FB8F2}"/>
                </a:ext>
              </a:extLst>
            </p:cNvPr>
            <p:cNvSpPr txBox="1"/>
            <p:nvPr/>
          </p:nvSpPr>
          <p:spPr>
            <a:xfrm>
              <a:off x="7839867" y="11325736"/>
              <a:ext cx="1832396" cy="584775"/>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Part of a Whole</a:t>
              </a:r>
              <a:endParaRPr lang="en-CA" sz="1600">
                <a:solidFill>
                  <a:srgbClr val="000000"/>
                </a:solidFill>
                <a:latin typeface="Cavolini" panose="03000502040302020204" pitchFamily="66" charset="0"/>
                <a:cs typeface="Cavolini" panose="03000502040302020204" pitchFamily="66" charset="0"/>
              </a:endParaRPr>
            </a:p>
          </p:txBody>
        </p:sp>
        <p:sp>
          <p:nvSpPr>
            <p:cNvPr id="67" name="Freeform: Shape 66">
              <a:extLst>
                <a:ext uri="{FF2B5EF4-FFF2-40B4-BE49-F238E27FC236}">
                  <a16:creationId xmlns:a16="http://schemas.microsoft.com/office/drawing/2014/main" id="{BBF48752-E753-4279-A169-7031550E57B0}"/>
                </a:ext>
              </a:extLst>
            </p:cNvPr>
            <p:cNvSpPr/>
            <p:nvPr/>
          </p:nvSpPr>
          <p:spPr>
            <a:xfrm>
              <a:off x="7707473" y="11208551"/>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68" name="Group 67">
            <a:extLst>
              <a:ext uri="{FF2B5EF4-FFF2-40B4-BE49-F238E27FC236}">
                <a16:creationId xmlns:a16="http://schemas.microsoft.com/office/drawing/2014/main" id="{453D6859-B5CE-4173-AD81-0A51527758B1}"/>
              </a:ext>
            </a:extLst>
          </p:cNvPr>
          <p:cNvGrpSpPr/>
          <p:nvPr/>
        </p:nvGrpSpPr>
        <p:grpSpPr>
          <a:xfrm>
            <a:off x="-2431386" y="6434091"/>
            <a:ext cx="2061333" cy="476340"/>
            <a:chOff x="528630" y="8395095"/>
            <a:chExt cx="2061333" cy="476340"/>
          </a:xfrm>
        </p:grpSpPr>
        <p:sp>
          <p:nvSpPr>
            <p:cNvPr id="69" name="TextBox 68">
              <a:extLst>
                <a:ext uri="{FF2B5EF4-FFF2-40B4-BE49-F238E27FC236}">
                  <a16:creationId xmlns:a16="http://schemas.microsoft.com/office/drawing/2014/main" id="{2387AD2F-B97C-419A-B544-9A82B99167AC}"/>
                </a:ext>
              </a:extLst>
            </p:cNvPr>
            <p:cNvSpPr txBox="1"/>
            <p:nvPr/>
          </p:nvSpPr>
          <p:spPr>
            <a:xfrm>
              <a:off x="909029" y="8448599"/>
              <a:ext cx="1289794"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Whole</a:t>
              </a:r>
            </a:p>
          </p:txBody>
        </p:sp>
        <p:sp>
          <p:nvSpPr>
            <p:cNvPr id="70" name="Freeform: Shape 69">
              <a:extLst>
                <a:ext uri="{FF2B5EF4-FFF2-40B4-BE49-F238E27FC236}">
                  <a16:creationId xmlns:a16="http://schemas.microsoft.com/office/drawing/2014/main" id="{D0236953-0079-4345-9109-8277DEAF93EB}"/>
                </a:ext>
              </a:extLst>
            </p:cNvPr>
            <p:cNvSpPr/>
            <p:nvPr/>
          </p:nvSpPr>
          <p:spPr>
            <a:xfrm>
              <a:off x="528630" y="8395095"/>
              <a:ext cx="2061333" cy="476340"/>
            </a:xfrm>
            <a:custGeom>
              <a:avLst/>
              <a:gdLst/>
              <a:ahLst/>
              <a:cxnLst/>
              <a:rect l="0" t="0" r="0" b="0"/>
              <a:pathLst>
                <a:path w="2061333" h="476340">
                  <a:moveTo>
                    <a:pt x="0" y="0"/>
                  </a:moveTo>
                  <a:lnTo>
                    <a:pt x="2061332" y="0"/>
                  </a:lnTo>
                  <a:lnTo>
                    <a:pt x="2061332"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spTree>
    <p:extLst>
      <p:ext uri="{BB962C8B-B14F-4D97-AF65-F5344CB8AC3E}">
        <p14:creationId xmlns:p14="http://schemas.microsoft.com/office/powerpoint/2010/main" val="2433755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50240" y="1132062"/>
            <a:ext cx="3645607" cy="541552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94480" y="1132062"/>
            <a:ext cx="3645606" cy="5415521"/>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lumMod val="50000"/>
                </a:schemeClr>
              </a:solidFill>
              <a:latin typeface="Cavolini" panose="03000502040302020204" pitchFamily="66" charset="0"/>
              <a:cs typeface="Cavolini" panose="03000502040302020204" pitchFamily="66" charset="0"/>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7030A0"/>
          </a:solidFill>
          <a:ln w="28575">
            <a:solidFill>
              <a:srgbClr val="002060"/>
            </a:solidFill>
          </a:ln>
        </p:spPr>
        <p:txBody>
          <a:bodyPr wrap="square" lIns="91440" tIns="45720" rIns="91440" bIns="45720" rtlCol="0" anchor="t">
            <a:spAutoFit/>
          </a:bodyPr>
          <a:lstStyle/>
          <a:p>
            <a:pPr algn="ctr"/>
            <a:r>
              <a:rPr lang="en-US" sz="2100">
                <a:solidFill>
                  <a:schemeClr val="bg1"/>
                </a:solidFill>
                <a:latin typeface="Cavolini" panose="03000502040302020204" pitchFamily="66" charset="0"/>
                <a:cs typeface="Cavolini" panose="03000502040302020204" pitchFamily="66" charset="0"/>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7030A0"/>
          </a:solidFill>
          <a:ln w="28575">
            <a:solidFill>
              <a:srgbClr val="002060"/>
            </a:solidFill>
          </a:ln>
        </p:spPr>
        <p:txBody>
          <a:bodyPr wrap="square" lIns="91440" tIns="45720" rIns="91440" bIns="45720" rtlCol="0" anchor="t">
            <a:spAutoFit/>
          </a:bodyPr>
          <a:lstStyle/>
          <a:p>
            <a:pPr algn="ctr"/>
            <a:r>
              <a:rPr lang="en-US" sz="2100" dirty="0">
                <a:solidFill>
                  <a:schemeClr val="bg1"/>
                </a:solidFill>
                <a:latin typeface="Cavolini" panose="03000502040302020204" pitchFamily="66" charset="0"/>
                <a:cs typeface="Cavolini" panose="03000502040302020204" pitchFamily="66" charset="0"/>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7030A0"/>
          </a:solidFill>
          <a:ln w="28575">
            <a:solidFill>
              <a:srgbClr val="002060"/>
            </a:solidFill>
          </a:ln>
        </p:spPr>
        <p:txBody>
          <a:bodyPr wrap="square" lIns="91440" tIns="45720" rIns="91440" bIns="45720" rtlCol="0" anchor="t">
            <a:spAutoFit/>
          </a:bodyPr>
          <a:lstStyle/>
          <a:p>
            <a:pPr algn="ctr"/>
            <a:r>
              <a:rPr lang="en-US" sz="2100" dirty="0">
                <a:solidFill>
                  <a:schemeClr val="bg1"/>
                </a:solidFill>
                <a:latin typeface="Cavolini" panose="03000502040302020204" pitchFamily="66" charset="0"/>
                <a:cs typeface="Cavolini" panose="03000502040302020204" pitchFamily="66" charset="0"/>
              </a:rPr>
              <a:t>Get Ready</a:t>
            </a:r>
          </a:p>
        </p:txBody>
      </p:sp>
      <p:pic>
        <p:nvPicPr>
          <p:cNvPr id="2062" name="Picture 14">
            <a:extLst>
              <a:ext uri="{FF2B5EF4-FFF2-40B4-BE49-F238E27FC236}">
                <a16:creationId xmlns:a16="http://schemas.microsoft.com/office/drawing/2014/main" id="{DDB65249-509E-6646-AA27-FA3766D2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11" y="2513910"/>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1CAF6B15-1F54-AF4A-A3E0-B6A90DC4E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437" y="4041236"/>
            <a:ext cx="689177" cy="5084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96A0A8-2A2F-0749-8E81-C82B57B52A86}"/>
              </a:ext>
            </a:extLst>
          </p:cNvPr>
          <p:cNvSpPr txBox="1"/>
          <p:nvPr/>
        </p:nvSpPr>
        <p:spPr>
          <a:xfrm>
            <a:off x="9611739" y="2629221"/>
            <a:ext cx="1761504" cy="830997"/>
          </a:xfrm>
          <a:prstGeom prst="rect">
            <a:avLst/>
          </a:prstGeom>
          <a:noFill/>
        </p:spPr>
        <p:txBody>
          <a:bodyPr wrap="square" rtlCol="0">
            <a:spAutoFit/>
          </a:bodyPr>
          <a:lstStyle/>
          <a:p>
            <a:r>
              <a:rPr lang="en-US" sz="2400" dirty="0">
                <a:solidFill>
                  <a:schemeClr val="bg2">
                    <a:lumMod val="50000"/>
                  </a:schemeClr>
                </a:solidFill>
                <a:latin typeface="Cavolini" panose="03000502040302020204" pitchFamily="66" charset="0"/>
                <a:cs typeface="Cavolini" panose="03000502040302020204" pitchFamily="66" charset="0"/>
              </a:rPr>
              <a:t>Write About It</a:t>
            </a:r>
          </a:p>
        </p:txBody>
      </p:sp>
      <p:sp>
        <p:nvSpPr>
          <p:cNvPr id="53" name="TextBox 52">
            <a:extLst>
              <a:ext uri="{FF2B5EF4-FFF2-40B4-BE49-F238E27FC236}">
                <a16:creationId xmlns:a16="http://schemas.microsoft.com/office/drawing/2014/main" id="{B7FBFAB7-3D07-7344-A2BF-99FBE34723F8}"/>
              </a:ext>
            </a:extLst>
          </p:cNvPr>
          <p:cNvSpPr txBox="1"/>
          <p:nvPr/>
        </p:nvSpPr>
        <p:spPr>
          <a:xfrm>
            <a:off x="9667565" y="4041236"/>
            <a:ext cx="1520083" cy="830997"/>
          </a:xfrm>
          <a:prstGeom prst="rect">
            <a:avLst/>
          </a:prstGeom>
          <a:noFill/>
        </p:spPr>
        <p:txBody>
          <a:bodyPr wrap="square" rtlCol="0">
            <a:spAutoFit/>
          </a:bodyPr>
          <a:lstStyle/>
          <a:p>
            <a:r>
              <a:rPr lang="en-US" sz="2400">
                <a:solidFill>
                  <a:schemeClr val="bg2">
                    <a:lumMod val="50000"/>
                  </a:schemeClr>
                </a:solidFill>
                <a:latin typeface="Cavolini" panose="03000502040302020204" pitchFamily="66" charset="0"/>
                <a:cs typeface="Cavolini" panose="03000502040302020204" pitchFamily="66" charset="0"/>
              </a:rPr>
              <a:t>Record It</a:t>
            </a:r>
          </a:p>
        </p:txBody>
      </p:sp>
      <p:sp>
        <p:nvSpPr>
          <p:cNvPr id="54" name="TextBox 53">
            <a:extLst>
              <a:ext uri="{FF2B5EF4-FFF2-40B4-BE49-F238E27FC236}">
                <a16:creationId xmlns:a16="http://schemas.microsoft.com/office/drawing/2014/main" id="{D90B2E2B-98AA-DC48-8503-7701AA80BB42}"/>
              </a:ext>
            </a:extLst>
          </p:cNvPr>
          <p:cNvSpPr txBox="1"/>
          <p:nvPr/>
        </p:nvSpPr>
        <p:spPr>
          <a:xfrm>
            <a:off x="9910580" y="3478753"/>
            <a:ext cx="1034052" cy="420564"/>
          </a:xfrm>
          <a:prstGeom prst="rect">
            <a:avLst/>
          </a:prstGeom>
          <a:noFill/>
        </p:spPr>
        <p:txBody>
          <a:bodyPr wrap="square" rtlCol="0">
            <a:spAutoFit/>
          </a:bodyPr>
          <a:lstStyle/>
          <a:p>
            <a:r>
              <a:rPr lang="en-US" sz="2133" dirty="0">
                <a:solidFill>
                  <a:schemeClr val="bg2">
                    <a:lumMod val="50000"/>
                  </a:schemeClr>
                </a:solidFill>
                <a:latin typeface="Cavolini" panose="03000502040302020204" pitchFamily="66" charset="0"/>
                <a:cs typeface="Cavolini" panose="03000502040302020204" pitchFamily="66" charset="0"/>
              </a:rPr>
              <a:t>or,</a:t>
            </a:r>
          </a:p>
        </p:txBody>
      </p:sp>
      <p:sp>
        <p:nvSpPr>
          <p:cNvPr id="27" name="Rectangle 26">
            <a:extLst>
              <a:ext uri="{FF2B5EF4-FFF2-40B4-BE49-F238E27FC236}">
                <a16:creationId xmlns:a16="http://schemas.microsoft.com/office/drawing/2014/main" id="{2FFE1002-E844-3642-A0B9-10BEEFD39A80}"/>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1</a:t>
            </a:r>
            <a:endParaRPr lang="en-US" sz="4800">
              <a:latin typeface="Cavolini" panose="03000502040302020204" pitchFamily="66" charset="0"/>
              <a:cs typeface="Cavolini" panose="03000502040302020204" pitchFamily="66" charset="0"/>
            </a:endParaRPr>
          </a:p>
        </p:txBody>
      </p:sp>
      <p:sp>
        <p:nvSpPr>
          <p:cNvPr id="60" name="Rectangle 59">
            <a:extLst>
              <a:ext uri="{FF2B5EF4-FFF2-40B4-BE49-F238E27FC236}">
                <a16:creationId xmlns:a16="http://schemas.microsoft.com/office/drawing/2014/main" id="{D673F850-A07C-AD41-968E-4A6924CE0B21}"/>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2</a:t>
            </a:r>
            <a:endParaRPr lang="en-US" sz="4800">
              <a:latin typeface="Cavolini" panose="03000502040302020204" pitchFamily="66" charset="0"/>
              <a:cs typeface="Cavolini" panose="03000502040302020204" pitchFamily="66" charset="0"/>
            </a:endParaRPr>
          </a:p>
        </p:txBody>
      </p:sp>
      <p:sp>
        <p:nvSpPr>
          <p:cNvPr id="61" name="Rectangle 60">
            <a:extLst>
              <a:ext uri="{FF2B5EF4-FFF2-40B4-BE49-F238E27FC236}">
                <a16:creationId xmlns:a16="http://schemas.microsoft.com/office/drawing/2014/main" id="{330048A6-6241-3A48-B5FC-1B542DC34537}"/>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566594" y="2648806"/>
            <a:ext cx="2915605" cy="2554545"/>
          </a:xfrm>
          <a:prstGeom prst="rect">
            <a:avLst/>
          </a:prstGeom>
          <a:noFill/>
        </p:spPr>
        <p:txBody>
          <a:bodyPr wrap="square" lIns="91440" tIns="45720" rIns="91440" bIns="45720" rtlCol="0" anchor="ctr">
            <a:spAutoFit/>
          </a:bodyPr>
          <a:lstStyle/>
          <a:p>
            <a:pPr algn="ctr"/>
            <a:r>
              <a:rPr lang="en-US" sz="4000" dirty="0">
                <a:latin typeface="Cavolini" panose="03000502040302020204" pitchFamily="66" charset="0"/>
                <a:cs typeface="Cavolini" panose="03000502040302020204" pitchFamily="66" charset="0"/>
              </a:rPr>
              <a:t>Which One Doesn’t Belong?</a:t>
            </a:r>
          </a:p>
        </p:txBody>
      </p:sp>
      <p:sp>
        <p:nvSpPr>
          <p:cNvPr id="29" name="TextBox 28">
            <a:extLst>
              <a:ext uri="{FF2B5EF4-FFF2-40B4-BE49-F238E27FC236}">
                <a16:creationId xmlns:a16="http://schemas.microsoft.com/office/drawing/2014/main" id="{B0360182-8A27-9B42-9822-69767BFDE599}"/>
              </a:ext>
            </a:extLst>
          </p:cNvPr>
          <p:cNvSpPr txBox="1"/>
          <p:nvPr/>
        </p:nvSpPr>
        <p:spPr>
          <a:xfrm>
            <a:off x="4719690" y="2355490"/>
            <a:ext cx="2915605" cy="1200329"/>
          </a:xfrm>
          <a:prstGeom prst="rect">
            <a:avLst/>
          </a:prstGeom>
          <a:noFill/>
        </p:spPr>
        <p:txBody>
          <a:bodyPr wrap="square" rtlCol="0" anchor="ctr">
            <a:spAutoFit/>
          </a:bodyPr>
          <a:lstStyle/>
          <a:p>
            <a:pPr algn="ctr"/>
            <a:r>
              <a:rPr lang="en-US" sz="3600" dirty="0">
                <a:latin typeface="Cavolini" panose="03000502040302020204" pitchFamily="66" charset="0"/>
                <a:cs typeface="Cavolini" panose="03000502040302020204" pitchFamily="66" charset="0"/>
              </a:rPr>
              <a:t>Descending</a:t>
            </a:r>
          </a:p>
        </p:txBody>
      </p:sp>
      <p:sp>
        <p:nvSpPr>
          <p:cNvPr id="30" name="TextBox 29">
            <a:extLst>
              <a:ext uri="{FF2B5EF4-FFF2-40B4-BE49-F238E27FC236}">
                <a16:creationId xmlns:a16="http://schemas.microsoft.com/office/drawing/2014/main" id="{294FD586-2A6D-1F49-BBA2-0AEBB048D81F}"/>
              </a:ext>
            </a:extLst>
          </p:cNvPr>
          <p:cNvSpPr txBox="1"/>
          <p:nvPr/>
        </p:nvSpPr>
        <p:spPr>
          <a:xfrm>
            <a:off x="4719691" y="3667667"/>
            <a:ext cx="2915605" cy="646331"/>
          </a:xfrm>
          <a:prstGeom prst="rect">
            <a:avLst/>
          </a:prstGeom>
          <a:noFill/>
        </p:spPr>
        <p:txBody>
          <a:bodyPr wrap="square" rtlCol="0" anchor="ctr">
            <a:spAutoFit/>
          </a:bodyPr>
          <a:lstStyle/>
          <a:p>
            <a:pPr algn="ctr"/>
            <a:r>
              <a:rPr lang="en-US" sz="3600">
                <a:latin typeface="Cavolini" panose="03000502040302020204" pitchFamily="66" charset="0"/>
                <a:cs typeface="Cavolini" panose="03000502040302020204" pitchFamily="66" charset="0"/>
              </a:rPr>
              <a:t>Ascending</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volini" panose="03000502040302020204" pitchFamily="66" charset="0"/>
                <a:cs typeface="Cavolini" panose="03000502040302020204" pitchFamily="66" charset="0"/>
              </a:rPr>
              <a:t>Number Play</a:t>
            </a:r>
          </a:p>
        </p:txBody>
      </p:sp>
      <p:sp>
        <p:nvSpPr>
          <p:cNvPr id="25" name="TextBox 24">
            <a:extLst>
              <a:ext uri="{FF2B5EF4-FFF2-40B4-BE49-F238E27FC236}">
                <a16:creationId xmlns:a16="http://schemas.microsoft.com/office/drawing/2014/main" id="{9D0C7BC8-86E6-8B4F-9A6F-1B03356F2B25}"/>
              </a:ext>
            </a:extLst>
          </p:cNvPr>
          <p:cNvSpPr txBox="1"/>
          <p:nvPr/>
        </p:nvSpPr>
        <p:spPr>
          <a:xfrm>
            <a:off x="4721958" y="4775004"/>
            <a:ext cx="2915605" cy="646331"/>
          </a:xfrm>
          <a:prstGeom prst="rect">
            <a:avLst/>
          </a:prstGeom>
          <a:noFill/>
        </p:spPr>
        <p:txBody>
          <a:bodyPr wrap="square" rtlCol="0" anchor="ctr">
            <a:spAutoFit/>
          </a:bodyPr>
          <a:lstStyle/>
          <a:p>
            <a:pPr algn="ctr"/>
            <a:r>
              <a:rPr lang="en-US" sz="3600">
                <a:latin typeface="Cavolini" panose="03000502040302020204" pitchFamily="66" charset="0"/>
                <a:cs typeface="Cavolini" panose="03000502040302020204" pitchFamily="66" charset="0"/>
              </a:rPr>
              <a:t>0, 1/2, 1</a:t>
            </a:r>
          </a:p>
        </p:txBody>
      </p:sp>
    </p:spTree>
    <p:extLst>
      <p:ext uri="{BB962C8B-B14F-4D97-AF65-F5344CB8AC3E}">
        <p14:creationId xmlns:p14="http://schemas.microsoft.com/office/powerpoint/2010/main" val="8270691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00110"/>
          </a:xfrm>
          <a:prstGeom prst="rect">
            <a:avLst/>
          </a:prstGeom>
          <a:solidFill>
            <a:schemeClr val="accent1"/>
          </a:solidFill>
          <a:ln w="28575">
            <a:solidFill>
              <a:srgbClr val="002060"/>
            </a:solidFill>
          </a:ln>
        </p:spPr>
        <p:txBody>
          <a:bodyPr wrap="square" rtlCol="0">
            <a:spAutoFit/>
          </a:bodyPr>
          <a:lstStyle/>
          <a:p>
            <a:pPr algn="ctr"/>
            <a:r>
              <a:rPr lang="en-US" sz="2000">
                <a:solidFill>
                  <a:schemeClr val="bg1"/>
                </a:solidFill>
                <a:latin typeface="Cavolini" panose="03000502040302020204" pitchFamily="66" charset="0"/>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769441"/>
          </a:xfrm>
          <a:custGeom>
            <a:avLst/>
            <a:gdLst>
              <a:gd name="connsiteX0" fmla="*/ 0 w 836432"/>
              <a:gd name="connsiteY0" fmla="*/ 0 h 769441"/>
              <a:gd name="connsiteX1" fmla="*/ 434945 w 836432"/>
              <a:gd name="connsiteY1" fmla="*/ 0 h 769441"/>
              <a:gd name="connsiteX2" fmla="*/ 836432 w 836432"/>
              <a:gd name="connsiteY2" fmla="*/ 0 h 769441"/>
              <a:gd name="connsiteX3" fmla="*/ 836432 w 836432"/>
              <a:gd name="connsiteY3" fmla="*/ 361637 h 769441"/>
              <a:gd name="connsiteX4" fmla="*/ 836432 w 836432"/>
              <a:gd name="connsiteY4" fmla="*/ 769441 h 769441"/>
              <a:gd name="connsiteX5" fmla="*/ 434945 w 836432"/>
              <a:gd name="connsiteY5" fmla="*/ 769441 h 769441"/>
              <a:gd name="connsiteX6" fmla="*/ 0 w 836432"/>
              <a:gd name="connsiteY6" fmla="*/ 769441 h 769441"/>
              <a:gd name="connsiteX7" fmla="*/ 0 w 836432"/>
              <a:gd name="connsiteY7" fmla="*/ 392415 h 769441"/>
              <a:gd name="connsiteX8" fmla="*/ 0 w 836432"/>
              <a:gd name="connsiteY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769441" fill="none" extrusionOk="0">
                <a:moveTo>
                  <a:pt x="0" y="0"/>
                </a:moveTo>
                <a:cubicBezTo>
                  <a:pt x="128379" y="-13358"/>
                  <a:pt x="338304" y="36715"/>
                  <a:pt x="434945" y="0"/>
                </a:cubicBezTo>
                <a:cubicBezTo>
                  <a:pt x="531586" y="-36715"/>
                  <a:pt x="651217" y="11700"/>
                  <a:pt x="836432" y="0"/>
                </a:cubicBezTo>
                <a:cubicBezTo>
                  <a:pt x="843779" y="135428"/>
                  <a:pt x="830514" y="280414"/>
                  <a:pt x="836432" y="361637"/>
                </a:cubicBezTo>
                <a:cubicBezTo>
                  <a:pt x="842350" y="442860"/>
                  <a:pt x="802790" y="625498"/>
                  <a:pt x="836432" y="769441"/>
                </a:cubicBezTo>
                <a:cubicBezTo>
                  <a:pt x="739682" y="778744"/>
                  <a:pt x="622593" y="739495"/>
                  <a:pt x="434945" y="769441"/>
                </a:cubicBezTo>
                <a:cubicBezTo>
                  <a:pt x="247297" y="799387"/>
                  <a:pt x="214971" y="746532"/>
                  <a:pt x="0" y="769441"/>
                </a:cubicBezTo>
                <a:cubicBezTo>
                  <a:pt x="-28435" y="693016"/>
                  <a:pt x="36402" y="478387"/>
                  <a:pt x="0" y="392415"/>
                </a:cubicBezTo>
                <a:cubicBezTo>
                  <a:pt x="-36402" y="306443"/>
                  <a:pt x="16563" y="192995"/>
                  <a:pt x="0" y="0"/>
                </a:cubicBezTo>
                <a:close/>
              </a:path>
              <a:path w="836432" h="769441" stroke="0" extrusionOk="0">
                <a:moveTo>
                  <a:pt x="0" y="0"/>
                </a:moveTo>
                <a:cubicBezTo>
                  <a:pt x="189995" y="-40770"/>
                  <a:pt x="319125" y="15725"/>
                  <a:pt x="409852" y="0"/>
                </a:cubicBezTo>
                <a:cubicBezTo>
                  <a:pt x="500579" y="-15725"/>
                  <a:pt x="703960" y="31457"/>
                  <a:pt x="836432" y="0"/>
                </a:cubicBezTo>
                <a:cubicBezTo>
                  <a:pt x="880898" y="125679"/>
                  <a:pt x="792536" y="289023"/>
                  <a:pt x="836432" y="400109"/>
                </a:cubicBezTo>
                <a:cubicBezTo>
                  <a:pt x="880328" y="511195"/>
                  <a:pt x="809625" y="597178"/>
                  <a:pt x="836432" y="769441"/>
                </a:cubicBezTo>
                <a:cubicBezTo>
                  <a:pt x="686066" y="799928"/>
                  <a:pt x="547263" y="731661"/>
                  <a:pt x="434945" y="769441"/>
                </a:cubicBezTo>
                <a:cubicBezTo>
                  <a:pt x="322627" y="807221"/>
                  <a:pt x="191348" y="727848"/>
                  <a:pt x="0" y="769441"/>
                </a:cubicBezTo>
                <a:cubicBezTo>
                  <a:pt x="-35893" y="646345"/>
                  <a:pt x="32865" y="574754"/>
                  <a:pt x="0" y="400109"/>
                </a:cubicBezTo>
                <a:cubicBezTo>
                  <a:pt x="-32865" y="225464"/>
                  <a:pt x="40245" y="195512"/>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400">
                <a:latin typeface="Cavolini" panose="03000502040302020204" pitchFamily="66" charset="0"/>
                <a:cs typeface="Cavolini" panose="03000502040302020204" pitchFamily="66" charset="0"/>
              </a:rPr>
              <a:t>2</a:t>
            </a:r>
            <a:endParaRPr lang="en-US" sz="4400">
              <a:latin typeface="Cavolini" panose="03000502040302020204" pitchFamily="66" charset="0"/>
              <a:cs typeface="Cavolini" panose="03000502040302020204" pitchFamily="66" charset="0"/>
            </a:endParaRPr>
          </a:p>
        </p:txBody>
      </p:sp>
      <p:grpSp>
        <p:nvGrpSpPr>
          <p:cNvPr id="6" name="Group 5">
            <a:extLst>
              <a:ext uri="{FF2B5EF4-FFF2-40B4-BE49-F238E27FC236}">
                <a16:creationId xmlns:a16="http://schemas.microsoft.com/office/drawing/2014/main" id="{017D89C4-BE2C-42D5-84BB-F7B13BF0341F}"/>
              </a:ext>
            </a:extLst>
          </p:cNvPr>
          <p:cNvGrpSpPr/>
          <p:nvPr/>
        </p:nvGrpSpPr>
        <p:grpSpPr>
          <a:xfrm>
            <a:off x="3071559" y="5047265"/>
            <a:ext cx="1313663" cy="684912"/>
            <a:chOff x="847389" y="9462410"/>
            <a:chExt cx="1313663" cy="684912"/>
          </a:xfrm>
        </p:grpSpPr>
        <p:sp>
          <p:nvSpPr>
            <p:cNvPr id="7" name="TextBox 6">
              <a:extLst>
                <a:ext uri="{FF2B5EF4-FFF2-40B4-BE49-F238E27FC236}">
                  <a16:creationId xmlns:a16="http://schemas.microsoft.com/office/drawing/2014/main" id="{59D0CF81-15D1-4BC7-AD53-167BB0A9E936}"/>
                </a:ext>
              </a:extLst>
            </p:cNvPr>
            <p:cNvSpPr txBox="1"/>
            <p:nvPr/>
          </p:nvSpPr>
          <p:spPr>
            <a:xfrm>
              <a:off x="977900" y="9486900"/>
              <a:ext cx="1006444" cy="523220"/>
            </a:xfrm>
            <a:prstGeom prst="rect">
              <a:avLst/>
            </a:prstGeom>
            <a:noFill/>
          </p:spPr>
          <p:txBody>
            <a:bodyPr vert="horz" wrap="square" rtlCol="0">
              <a:spAutoFit/>
            </a:bodyPr>
            <a:lstStyle/>
            <a:p>
              <a:pPr algn="ctr"/>
              <a:r>
                <a:rPr lang="en-US" sz="2800">
                  <a:solidFill>
                    <a:srgbClr val="000000"/>
                  </a:solidFill>
                  <a:latin typeface="Cavolini" panose="03000502040302020204" pitchFamily="66" charset="0"/>
                  <a:cs typeface="Cavolini" panose="03000502040302020204" pitchFamily="66" charset="0"/>
                </a:rPr>
                <a:t>2</a:t>
              </a:r>
              <a:r>
                <a:rPr lang="en-US" sz="1600">
                  <a:solidFill>
                    <a:srgbClr val="000000"/>
                  </a:solidFill>
                  <a:latin typeface="Cavolini" panose="03000502040302020204" pitchFamily="66" charset="0"/>
                  <a:cs typeface="Cavolini" panose="03000502040302020204" pitchFamily="66" charset="0"/>
                </a:rPr>
                <a:t> 2/3</a:t>
              </a:r>
              <a:endParaRPr lang="en-CA" sz="1600">
                <a:solidFill>
                  <a:srgbClr val="000000"/>
                </a:solidFill>
                <a:latin typeface="Cavolini" panose="03000502040302020204" pitchFamily="66" charset="0"/>
                <a:cs typeface="Cavolini" panose="03000502040302020204" pitchFamily="66" charset="0"/>
              </a:endParaRPr>
            </a:p>
          </p:txBody>
        </p:sp>
        <p:sp>
          <p:nvSpPr>
            <p:cNvPr id="8" name="Freeform: Shape 7">
              <a:extLst>
                <a:ext uri="{FF2B5EF4-FFF2-40B4-BE49-F238E27FC236}">
                  <a16:creationId xmlns:a16="http://schemas.microsoft.com/office/drawing/2014/main" id="{10006588-C178-47EA-8374-F35BF917F895}"/>
                </a:ext>
              </a:extLst>
            </p:cNvPr>
            <p:cNvSpPr/>
            <p:nvPr/>
          </p:nvSpPr>
          <p:spPr>
            <a:xfrm>
              <a:off x="847389" y="9462410"/>
              <a:ext cx="1313663" cy="684912"/>
            </a:xfrm>
            <a:custGeom>
              <a:avLst/>
              <a:gdLst/>
              <a:ahLst/>
              <a:cxnLst/>
              <a:rect l="0" t="0" r="0" b="0"/>
              <a:pathLst>
                <a:path w="1313663" h="476337">
                  <a:moveTo>
                    <a:pt x="0" y="0"/>
                  </a:moveTo>
                  <a:lnTo>
                    <a:pt x="1313662" y="0"/>
                  </a:lnTo>
                  <a:lnTo>
                    <a:pt x="1313662" y="476336"/>
                  </a:lnTo>
                  <a:lnTo>
                    <a:pt x="0" y="47633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9" name="Group 8">
            <a:extLst>
              <a:ext uri="{FF2B5EF4-FFF2-40B4-BE49-F238E27FC236}">
                <a16:creationId xmlns:a16="http://schemas.microsoft.com/office/drawing/2014/main" id="{D1C319FE-A465-4997-B0D5-5CC379AC1D91}"/>
              </a:ext>
            </a:extLst>
          </p:cNvPr>
          <p:cNvGrpSpPr/>
          <p:nvPr/>
        </p:nvGrpSpPr>
        <p:grpSpPr>
          <a:xfrm>
            <a:off x="918404" y="2767793"/>
            <a:ext cx="1444281" cy="983533"/>
            <a:chOff x="714634" y="7313641"/>
            <a:chExt cx="1444281" cy="983533"/>
          </a:xfrm>
        </p:grpSpPr>
        <p:sp>
          <p:nvSpPr>
            <p:cNvPr id="10" name="TextBox 9">
              <a:extLst>
                <a:ext uri="{FF2B5EF4-FFF2-40B4-BE49-F238E27FC236}">
                  <a16:creationId xmlns:a16="http://schemas.microsoft.com/office/drawing/2014/main" id="{A029E9E2-6CF2-458E-8734-1EAE8642ADF6}"/>
                </a:ext>
              </a:extLst>
            </p:cNvPr>
            <p:cNvSpPr txBox="1"/>
            <p:nvPr/>
          </p:nvSpPr>
          <p:spPr>
            <a:xfrm>
              <a:off x="812800" y="7505700"/>
              <a:ext cx="1230114" cy="584775"/>
            </a:xfrm>
            <a:prstGeom prst="rect">
              <a:avLst/>
            </a:prstGeom>
            <a:noFill/>
          </p:spPr>
          <p:txBody>
            <a:bodyPr vert="horz" rtlCol="0">
              <a:spAutoFit/>
            </a:bodyPr>
            <a:lstStyle/>
            <a:p>
              <a:pPr algn="ctr"/>
              <a:r>
                <a:rPr lang="en-US" sz="1600">
                  <a:solidFill>
                    <a:srgbClr val="000000"/>
                  </a:solidFill>
                  <a:latin typeface="Cavolini" panose="03000502040302020204" pitchFamily="66" charset="0"/>
                  <a:cs typeface="Cavolini" panose="03000502040302020204" pitchFamily="66" charset="0"/>
                </a:rPr>
                <a:t>M</a:t>
              </a:r>
              <a:r>
                <a:rPr lang="en-CA" sz="1600">
                  <a:solidFill>
                    <a:srgbClr val="000000"/>
                  </a:solidFill>
                  <a:latin typeface="Cavolini" panose="03000502040302020204" pitchFamily="66" charset="0"/>
                  <a:cs typeface="Cavolini" panose="03000502040302020204" pitchFamily="66" charset="0"/>
                </a:rPr>
                <a:t>ixed Number</a:t>
              </a:r>
            </a:p>
          </p:txBody>
        </p:sp>
        <p:sp>
          <p:nvSpPr>
            <p:cNvPr id="11" name="Freeform: Shape 10">
              <a:extLst>
                <a:ext uri="{FF2B5EF4-FFF2-40B4-BE49-F238E27FC236}">
                  <a16:creationId xmlns:a16="http://schemas.microsoft.com/office/drawing/2014/main" id="{98C86574-E310-4DD4-92DA-EE72199DA316}"/>
                </a:ext>
              </a:extLst>
            </p:cNvPr>
            <p:cNvSpPr/>
            <p:nvPr/>
          </p:nvSpPr>
          <p:spPr>
            <a:xfrm>
              <a:off x="714634" y="7313641"/>
              <a:ext cx="1444281" cy="983533"/>
            </a:xfrm>
            <a:custGeom>
              <a:avLst/>
              <a:gdLst/>
              <a:ahLst/>
              <a:cxnLst/>
              <a:rect l="0" t="0" r="0" b="0"/>
              <a:pathLst>
                <a:path w="1860335" h="476337">
                  <a:moveTo>
                    <a:pt x="0" y="0"/>
                  </a:moveTo>
                  <a:lnTo>
                    <a:pt x="1860334" y="0"/>
                  </a:lnTo>
                  <a:lnTo>
                    <a:pt x="1860334" y="476336"/>
                  </a:lnTo>
                  <a:lnTo>
                    <a:pt x="0" y="47633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12" name="Group 11">
            <a:extLst>
              <a:ext uri="{FF2B5EF4-FFF2-40B4-BE49-F238E27FC236}">
                <a16:creationId xmlns:a16="http://schemas.microsoft.com/office/drawing/2014/main" id="{8576C29D-F641-4AF8-BF9A-CBC11FB81658}"/>
              </a:ext>
            </a:extLst>
          </p:cNvPr>
          <p:cNvGrpSpPr/>
          <p:nvPr/>
        </p:nvGrpSpPr>
        <p:grpSpPr>
          <a:xfrm>
            <a:off x="3071559" y="1456415"/>
            <a:ext cx="1754011" cy="476328"/>
            <a:chOff x="588489" y="8135118"/>
            <a:chExt cx="1754011" cy="476328"/>
          </a:xfrm>
        </p:grpSpPr>
        <p:sp>
          <p:nvSpPr>
            <p:cNvPr id="13" name="TextBox 12">
              <a:extLst>
                <a:ext uri="{FF2B5EF4-FFF2-40B4-BE49-F238E27FC236}">
                  <a16:creationId xmlns:a16="http://schemas.microsoft.com/office/drawing/2014/main" id="{0DF412FA-BBC3-45E8-9630-56D1A440A06B}"/>
                </a:ext>
              </a:extLst>
            </p:cNvPr>
            <p:cNvSpPr txBox="1"/>
            <p:nvPr/>
          </p:nvSpPr>
          <p:spPr>
            <a:xfrm>
              <a:off x="1092200" y="8216900"/>
              <a:ext cx="655042"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2/8</a:t>
              </a:r>
            </a:p>
          </p:txBody>
        </p:sp>
        <p:sp>
          <p:nvSpPr>
            <p:cNvPr id="14" name="Freeform: Shape 13">
              <a:extLst>
                <a:ext uri="{FF2B5EF4-FFF2-40B4-BE49-F238E27FC236}">
                  <a16:creationId xmlns:a16="http://schemas.microsoft.com/office/drawing/2014/main" id="{E85B6E2A-6E5B-4B2B-989E-F555A23FCF8E}"/>
                </a:ext>
              </a:extLst>
            </p:cNvPr>
            <p:cNvSpPr/>
            <p:nvPr/>
          </p:nvSpPr>
          <p:spPr>
            <a:xfrm>
              <a:off x="588489" y="8135118"/>
              <a:ext cx="1754011" cy="476328"/>
            </a:xfrm>
            <a:custGeom>
              <a:avLst/>
              <a:gdLst/>
              <a:ahLst/>
              <a:cxnLst/>
              <a:rect l="0" t="0" r="0" b="0"/>
              <a:pathLst>
                <a:path w="1754011" h="476328">
                  <a:moveTo>
                    <a:pt x="0" y="0"/>
                  </a:moveTo>
                  <a:lnTo>
                    <a:pt x="1754010" y="0"/>
                  </a:lnTo>
                  <a:lnTo>
                    <a:pt x="1754010" y="476327"/>
                  </a:lnTo>
                  <a:lnTo>
                    <a:pt x="0" y="476327"/>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15" name="Group 14">
            <a:extLst>
              <a:ext uri="{FF2B5EF4-FFF2-40B4-BE49-F238E27FC236}">
                <a16:creationId xmlns:a16="http://schemas.microsoft.com/office/drawing/2014/main" id="{35D53BA0-C464-457B-912D-4EC9C823CEE0}"/>
              </a:ext>
            </a:extLst>
          </p:cNvPr>
          <p:cNvGrpSpPr/>
          <p:nvPr/>
        </p:nvGrpSpPr>
        <p:grpSpPr>
          <a:xfrm>
            <a:off x="3071559" y="4163503"/>
            <a:ext cx="2061333" cy="476340"/>
            <a:chOff x="509542" y="8810676"/>
            <a:chExt cx="2061333" cy="476340"/>
          </a:xfrm>
        </p:grpSpPr>
        <p:sp>
          <p:nvSpPr>
            <p:cNvPr id="16" name="TextBox 15">
              <a:extLst>
                <a:ext uri="{FF2B5EF4-FFF2-40B4-BE49-F238E27FC236}">
                  <a16:creationId xmlns:a16="http://schemas.microsoft.com/office/drawing/2014/main" id="{75C98643-11DD-48EE-88DC-58780F218906}"/>
                </a:ext>
              </a:extLst>
            </p:cNvPr>
            <p:cNvSpPr txBox="1"/>
            <p:nvPr/>
          </p:nvSpPr>
          <p:spPr>
            <a:xfrm>
              <a:off x="914400" y="8890000"/>
              <a:ext cx="1289794"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fraction</a:t>
              </a:r>
            </a:p>
          </p:txBody>
        </p:sp>
        <p:sp>
          <p:nvSpPr>
            <p:cNvPr id="17" name="Freeform: Shape 16">
              <a:extLst>
                <a:ext uri="{FF2B5EF4-FFF2-40B4-BE49-F238E27FC236}">
                  <a16:creationId xmlns:a16="http://schemas.microsoft.com/office/drawing/2014/main" id="{F936B2F5-6E16-4F87-A55A-303DD132BFCC}"/>
                </a:ext>
              </a:extLst>
            </p:cNvPr>
            <p:cNvSpPr/>
            <p:nvPr/>
          </p:nvSpPr>
          <p:spPr>
            <a:xfrm>
              <a:off x="509542" y="8810676"/>
              <a:ext cx="2061333" cy="476340"/>
            </a:xfrm>
            <a:custGeom>
              <a:avLst/>
              <a:gdLst/>
              <a:ahLst/>
              <a:cxnLst/>
              <a:rect l="0" t="0" r="0" b="0"/>
              <a:pathLst>
                <a:path w="2061333" h="476340">
                  <a:moveTo>
                    <a:pt x="0" y="0"/>
                  </a:moveTo>
                  <a:lnTo>
                    <a:pt x="2061332" y="0"/>
                  </a:lnTo>
                  <a:lnTo>
                    <a:pt x="2061332"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18" name="Group 17">
            <a:extLst>
              <a:ext uri="{FF2B5EF4-FFF2-40B4-BE49-F238E27FC236}">
                <a16:creationId xmlns:a16="http://schemas.microsoft.com/office/drawing/2014/main" id="{3D88991B-DE07-40CD-963D-B2FD68DE0B0B}"/>
              </a:ext>
            </a:extLst>
          </p:cNvPr>
          <p:cNvGrpSpPr/>
          <p:nvPr/>
        </p:nvGrpSpPr>
        <p:grpSpPr>
          <a:xfrm>
            <a:off x="864968" y="1421592"/>
            <a:ext cx="1551152" cy="983533"/>
            <a:chOff x="2725541" y="8150930"/>
            <a:chExt cx="2061333" cy="840419"/>
          </a:xfrm>
        </p:grpSpPr>
        <p:sp>
          <p:nvSpPr>
            <p:cNvPr id="19" name="TextBox 18">
              <a:extLst>
                <a:ext uri="{FF2B5EF4-FFF2-40B4-BE49-F238E27FC236}">
                  <a16:creationId xmlns:a16="http://schemas.microsoft.com/office/drawing/2014/main" id="{AC1F1D8B-30D3-437E-80EF-0B70B09E0030}"/>
                </a:ext>
              </a:extLst>
            </p:cNvPr>
            <p:cNvSpPr txBox="1"/>
            <p:nvPr/>
          </p:nvSpPr>
          <p:spPr>
            <a:xfrm>
              <a:off x="2861444" y="8293100"/>
              <a:ext cx="1711726" cy="499684"/>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P</a:t>
              </a:r>
              <a:r>
                <a:rPr lang="en-CA" sz="1600">
                  <a:solidFill>
                    <a:srgbClr val="000000"/>
                  </a:solidFill>
                  <a:latin typeface="Cavolini" panose="03000502040302020204" pitchFamily="66" charset="0"/>
                  <a:cs typeface="Cavolini" panose="03000502040302020204" pitchFamily="66" charset="0"/>
                </a:rPr>
                <a:t>roper Fraction</a:t>
              </a:r>
            </a:p>
          </p:txBody>
        </p:sp>
        <p:sp>
          <p:nvSpPr>
            <p:cNvPr id="20" name="Freeform: Shape 19">
              <a:extLst>
                <a:ext uri="{FF2B5EF4-FFF2-40B4-BE49-F238E27FC236}">
                  <a16:creationId xmlns:a16="http://schemas.microsoft.com/office/drawing/2014/main" id="{E49C93D0-A19B-449A-8412-0338B714C677}"/>
                </a:ext>
              </a:extLst>
            </p:cNvPr>
            <p:cNvSpPr/>
            <p:nvPr/>
          </p:nvSpPr>
          <p:spPr>
            <a:xfrm>
              <a:off x="2725541" y="8150930"/>
              <a:ext cx="2061333" cy="840419"/>
            </a:xfrm>
            <a:custGeom>
              <a:avLst/>
              <a:gdLst/>
              <a:ahLst/>
              <a:cxnLst/>
              <a:rect l="0" t="0" r="0" b="0"/>
              <a:pathLst>
                <a:path w="1804671" h="476327">
                  <a:moveTo>
                    <a:pt x="0" y="0"/>
                  </a:moveTo>
                  <a:lnTo>
                    <a:pt x="1804670" y="0"/>
                  </a:lnTo>
                  <a:lnTo>
                    <a:pt x="1804670" y="476326"/>
                  </a:lnTo>
                  <a:lnTo>
                    <a:pt x="0" y="47632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21" name="Group 20">
            <a:extLst>
              <a:ext uri="{FF2B5EF4-FFF2-40B4-BE49-F238E27FC236}">
                <a16:creationId xmlns:a16="http://schemas.microsoft.com/office/drawing/2014/main" id="{15DF4161-9C47-459E-BE64-F5F40E971A8D}"/>
              </a:ext>
            </a:extLst>
          </p:cNvPr>
          <p:cNvGrpSpPr/>
          <p:nvPr/>
        </p:nvGrpSpPr>
        <p:grpSpPr>
          <a:xfrm>
            <a:off x="720340" y="5077775"/>
            <a:ext cx="1053626" cy="476340"/>
            <a:chOff x="367116" y="10088607"/>
            <a:chExt cx="1598855" cy="476340"/>
          </a:xfrm>
        </p:grpSpPr>
        <p:sp>
          <p:nvSpPr>
            <p:cNvPr id="23" name="TextBox 22">
              <a:extLst>
                <a:ext uri="{FF2B5EF4-FFF2-40B4-BE49-F238E27FC236}">
                  <a16:creationId xmlns:a16="http://schemas.microsoft.com/office/drawing/2014/main" id="{7BC66C84-3AC5-4BA9-9E2E-FF9EE240BDBD}"/>
                </a:ext>
              </a:extLst>
            </p:cNvPr>
            <p:cNvSpPr txBox="1"/>
            <p:nvPr/>
          </p:nvSpPr>
          <p:spPr>
            <a:xfrm>
              <a:off x="367116" y="10147299"/>
              <a:ext cx="1598855" cy="338554"/>
            </a:xfrm>
            <a:prstGeom prst="rect">
              <a:avLst/>
            </a:prstGeom>
            <a:noFill/>
          </p:spPr>
          <p:txBody>
            <a:bodyPr vert="horz" wrap="square" rtlCol="0">
              <a:spAutoFit/>
            </a:bodyPr>
            <a:lstStyle/>
            <a:p>
              <a:pPr algn="ctr"/>
              <a:r>
                <a:rPr lang="en-CA" sz="1600">
                  <a:solidFill>
                    <a:srgbClr val="000000"/>
                  </a:solidFill>
                  <a:latin typeface="Cavolini" panose="03000502040302020204" pitchFamily="66" charset="0"/>
                  <a:cs typeface="Cavolini" panose="03000502040302020204" pitchFamily="66" charset="0"/>
                </a:rPr>
                <a:t>a/b</a:t>
              </a:r>
            </a:p>
          </p:txBody>
        </p:sp>
        <p:sp>
          <p:nvSpPr>
            <p:cNvPr id="24" name="Freeform: Shape 23">
              <a:extLst>
                <a:ext uri="{FF2B5EF4-FFF2-40B4-BE49-F238E27FC236}">
                  <a16:creationId xmlns:a16="http://schemas.microsoft.com/office/drawing/2014/main" id="{92CA089C-365E-4202-8F80-A79CC91C91AA}"/>
                </a:ext>
              </a:extLst>
            </p:cNvPr>
            <p:cNvSpPr/>
            <p:nvPr/>
          </p:nvSpPr>
          <p:spPr>
            <a:xfrm>
              <a:off x="686812" y="10088607"/>
              <a:ext cx="959461" cy="476340"/>
            </a:xfrm>
            <a:custGeom>
              <a:avLst/>
              <a:gdLst/>
              <a:ahLst/>
              <a:cxnLst/>
              <a:rect l="0" t="0" r="0" b="0"/>
              <a:pathLst>
                <a:path w="2191668" h="476340">
                  <a:moveTo>
                    <a:pt x="0" y="0"/>
                  </a:moveTo>
                  <a:lnTo>
                    <a:pt x="2191667" y="0"/>
                  </a:lnTo>
                  <a:lnTo>
                    <a:pt x="219166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25" name="Group 24">
            <a:extLst>
              <a:ext uri="{FF2B5EF4-FFF2-40B4-BE49-F238E27FC236}">
                <a16:creationId xmlns:a16="http://schemas.microsoft.com/office/drawing/2014/main" id="{C41D677E-BB2F-4D23-B6FD-352FB514F518}"/>
              </a:ext>
            </a:extLst>
          </p:cNvPr>
          <p:cNvGrpSpPr/>
          <p:nvPr/>
        </p:nvGrpSpPr>
        <p:grpSpPr>
          <a:xfrm>
            <a:off x="9318652" y="5047265"/>
            <a:ext cx="1895337" cy="476342"/>
            <a:chOff x="2853143" y="9500297"/>
            <a:chExt cx="1895337" cy="476342"/>
          </a:xfrm>
        </p:grpSpPr>
        <p:sp>
          <p:nvSpPr>
            <p:cNvPr id="26" name="TextBox 25">
              <a:extLst>
                <a:ext uri="{FF2B5EF4-FFF2-40B4-BE49-F238E27FC236}">
                  <a16:creationId xmlns:a16="http://schemas.microsoft.com/office/drawing/2014/main" id="{C583BF71-49CC-4F2E-A9C6-48DDF31FEB8D}"/>
                </a:ext>
              </a:extLst>
            </p:cNvPr>
            <p:cNvSpPr txBox="1"/>
            <p:nvPr/>
          </p:nvSpPr>
          <p:spPr>
            <a:xfrm>
              <a:off x="3162300" y="9575800"/>
              <a:ext cx="1191270"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decimal</a:t>
              </a:r>
            </a:p>
          </p:txBody>
        </p:sp>
        <p:sp>
          <p:nvSpPr>
            <p:cNvPr id="28" name="Freeform: Shape 27">
              <a:extLst>
                <a:ext uri="{FF2B5EF4-FFF2-40B4-BE49-F238E27FC236}">
                  <a16:creationId xmlns:a16="http://schemas.microsoft.com/office/drawing/2014/main" id="{8BC013A5-85F0-4158-BDE1-FD4D97F0CDDA}"/>
                </a:ext>
              </a:extLst>
            </p:cNvPr>
            <p:cNvSpPr/>
            <p:nvPr/>
          </p:nvSpPr>
          <p:spPr>
            <a:xfrm>
              <a:off x="2853143" y="9500297"/>
              <a:ext cx="1895337" cy="476342"/>
            </a:xfrm>
            <a:custGeom>
              <a:avLst/>
              <a:gdLst/>
              <a:ahLst/>
              <a:cxnLst/>
              <a:rect l="0" t="0" r="0" b="0"/>
              <a:pathLst>
                <a:path w="1895337" h="476342">
                  <a:moveTo>
                    <a:pt x="0" y="0"/>
                  </a:moveTo>
                  <a:lnTo>
                    <a:pt x="1895336" y="0"/>
                  </a:lnTo>
                  <a:lnTo>
                    <a:pt x="1895336" y="476341"/>
                  </a:lnTo>
                  <a:lnTo>
                    <a:pt x="0" y="476341"/>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29" name="Group 28">
            <a:extLst>
              <a:ext uri="{FF2B5EF4-FFF2-40B4-BE49-F238E27FC236}">
                <a16:creationId xmlns:a16="http://schemas.microsoft.com/office/drawing/2014/main" id="{D10B5D90-F04C-49C5-8194-13BB006AF034}"/>
              </a:ext>
            </a:extLst>
          </p:cNvPr>
          <p:cNvGrpSpPr/>
          <p:nvPr/>
        </p:nvGrpSpPr>
        <p:grpSpPr>
          <a:xfrm>
            <a:off x="6117261" y="2767793"/>
            <a:ext cx="632272" cy="712759"/>
            <a:chOff x="5325182" y="7194538"/>
            <a:chExt cx="2115085" cy="956955"/>
          </a:xfrm>
        </p:grpSpPr>
        <p:sp>
          <p:nvSpPr>
            <p:cNvPr id="30" name="TextBox 29">
              <a:extLst>
                <a:ext uri="{FF2B5EF4-FFF2-40B4-BE49-F238E27FC236}">
                  <a16:creationId xmlns:a16="http://schemas.microsoft.com/office/drawing/2014/main" id="{25E09082-16B2-4DAF-9C96-0BFA8707B540}"/>
                </a:ext>
              </a:extLst>
            </p:cNvPr>
            <p:cNvSpPr txBox="1"/>
            <p:nvPr/>
          </p:nvSpPr>
          <p:spPr>
            <a:xfrm>
              <a:off x="5435601" y="7505701"/>
              <a:ext cx="1904999" cy="454545"/>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1</a:t>
              </a:r>
            </a:p>
          </p:txBody>
        </p:sp>
        <p:sp>
          <p:nvSpPr>
            <p:cNvPr id="31" name="Freeform: Shape 30">
              <a:extLst>
                <a:ext uri="{FF2B5EF4-FFF2-40B4-BE49-F238E27FC236}">
                  <a16:creationId xmlns:a16="http://schemas.microsoft.com/office/drawing/2014/main" id="{D5EA87A1-B51E-492B-B785-179EA3CC52AF}"/>
                </a:ext>
              </a:extLst>
            </p:cNvPr>
            <p:cNvSpPr/>
            <p:nvPr/>
          </p:nvSpPr>
          <p:spPr>
            <a:xfrm>
              <a:off x="5325182" y="7194538"/>
              <a:ext cx="2115085" cy="956955"/>
            </a:xfrm>
            <a:custGeom>
              <a:avLst/>
              <a:gdLst/>
              <a:ahLst/>
              <a:cxnLst/>
              <a:rect l="0" t="0" r="0" b="0"/>
              <a:pathLst>
                <a:path w="2115085" h="956955">
                  <a:moveTo>
                    <a:pt x="0" y="0"/>
                  </a:moveTo>
                  <a:lnTo>
                    <a:pt x="2115084" y="0"/>
                  </a:lnTo>
                  <a:lnTo>
                    <a:pt x="2115084" y="956954"/>
                  </a:lnTo>
                  <a:lnTo>
                    <a:pt x="0" y="956954"/>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32" name="Group 31">
            <a:extLst>
              <a:ext uri="{FF2B5EF4-FFF2-40B4-BE49-F238E27FC236}">
                <a16:creationId xmlns:a16="http://schemas.microsoft.com/office/drawing/2014/main" id="{4B31049D-4D86-475B-8DEF-88B926FD1937}"/>
              </a:ext>
            </a:extLst>
          </p:cNvPr>
          <p:cNvGrpSpPr/>
          <p:nvPr/>
        </p:nvGrpSpPr>
        <p:grpSpPr>
          <a:xfrm>
            <a:off x="9312845" y="4098459"/>
            <a:ext cx="1594860" cy="477730"/>
            <a:chOff x="7869157" y="8755672"/>
            <a:chExt cx="1594860" cy="477730"/>
          </a:xfrm>
        </p:grpSpPr>
        <p:sp>
          <p:nvSpPr>
            <p:cNvPr id="35" name="TextBox 34">
              <a:extLst>
                <a:ext uri="{FF2B5EF4-FFF2-40B4-BE49-F238E27FC236}">
                  <a16:creationId xmlns:a16="http://schemas.microsoft.com/office/drawing/2014/main" id="{9DA47832-D8CC-46C0-B787-3064D7419785}"/>
                </a:ext>
              </a:extLst>
            </p:cNvPr>
            <p:cNvSpPr txBox="1"/>
            <p:nvPr/>
          </p:nvSpPr>
          <p:spPr>
            <a:xfrm>
              <a:off x="8309142" y="8813800"/>
              <a:ext cx="761008" cy="338554"/>
            </a:xfrm>
            <a:prstGeom prst="rect">
              <a:avLst/>
            </a:prstGeom>
            <a:noFill/>
          </p:spPr>
          <p:txBody>
            <a:bodyPr vert="horz" rtlCol="0">
              <a:spAutoFit/>
            </a:bodyPr>
            <a:lstStyle/>
            <a:p>
              <a:pPr algn="ctr"/>
              <a:r>
                <a:rPr lang="en-US" sz="1600">
                  <a:solidFill>
                    <a:srgbClr val="000000"/>
                  </a:solidFill>
                  <a:latin typeface="Cavolini" panose="03000502040302020204" pitchFamily="66" charset="0"/>
                  <a:cs typeface="Cavolini" panose="03000502040302020204" pitchFamily="66" charset="0"/>
                </a:rPr>
                <a:t>1</a:t>
              </a:r>
              <a:r>
                <a:rPr lang="en-CA" sz="1600">
                  <a:solidFill>
                    <a:srgbClr val="000000"/>
                  </a:solidFill>
                  <a:latin typeface="Cavolini" panose="03000502040302020204" pitchFamily="66" charset="0"/>
                  <a:cs typeface="Cavolini" panose="03000502040302020204" pitchFamily="66" charset="0"/>
                </a:rPr>
                <a:t>/4</a:t>
              </a:r>
            </a:p>
          </p:txBody>
        </p:sp>
        <p:sp>
          <p:nvSpPr>
            <p:cNvPr id="34" name="Freeform: Shape 33">
              <a:extLst>
                <a:ext uri="{FF2B5EF4-FFF2-40B4-BE49-F238E27FC236}">
                  <a16:creationId xmlns:a16="http://schemas.microsoft.com/office/drawing/2014/main" id="{69532742-D257-46A1-8134-8E3B18EA2CAF}"/>
                </a:ext>
              </a:extLst>
            </p:cNvPr>
            <p:cNvSpPr/>
            <p:nvPr/>
          </p:nvSpPr>
          <p:spPr>
            <a:xfrm>
              <a:off x="7869157" y="8755672"/>
              <a:ext cx="1594860" cy="477730"/>
            </a:xfrm>
            <a:custGeom>
              <a:avLst/>
              <a:gdLst/>
              <a:ahLst/>
              <a:cxnLst/>
              <a:rect l="0" t="0" r="0" b="0"/>
              <a:pathLst>
                <a:path w="1594860" h="477730">
                  <a:moveTo>
                    <a:pt x="0" y="0"/>
                  </a:moveTo>
                  <a:lnTo>
                    <a:pt x="1594859" y="0"/>
                  </a:lnTo>
                  <a:lnTo>
                    <a:pt x="1594859" y="477729"/>
                  </a:lnTo>
                  <a:lnTo>
                    <a:pt x="0" y="47772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43" name="Group 42">
            <a:extLst>
              <a:ext uri="{FF2B5EF4-FFF2-40B4-BE49-F238E27FC236}">
                <a16:creationId xmlns:a16="http://schemas.microsoft.com/office/drawing/2014/main" id="{4275D1B1-1CC2-4BEC-BE04-C812934E97E3}"/>
              </a:ext>
            </a:extLst>
          </p:cNvPr>
          <p:cNvGrpSpPr/>
          <p:nvPr/>
        </p:nvGrpSpPr>
        <p:grpSpPr>
          <a:xfrm>
            <a:off x="3071559" y="2767793"/>
            <a:ext cx="2191666" cy="476342"/>
            <a:chOff x="2830982" y="7476755"/>
            <a:chExt cx="2191666" cy="476342"/>
          </a:xfrm>
        </p:grpSpPr>
        <p:sp>
          <p:nvSpPr>
            <p:cNvPr id="44" name="TextBox 43">
              <a:extLst>
                <a:ext uri="{FF2B5EF4-FFF2-40B4-BE49-F238E27FC236}">
                  <a16:creationId xmlns:a16="http://schemas.microsoft.com/office/drawing/2014/main" id="{D2330EF9-55C9-4259-B8E5-6405EDA88EE8}"/>
                </a:ext>
              </a:extLst>
            </p:cNvPr>
            <p:cNvSpPr txBox="1"/>
            <p:nvPr/>
          </p:nvSpPr>
          <p:spPr>
            <a:xfrm>
              <a:off x="3594100" y="7531100"/>
              <a:ext cx="655042"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3/9</a:t>
              </a:r>
            </a:p>
          </p:txBody>
        </p:sp>
        <p:sp>
          <p:nvSpPr>
            <p:cNvPr id="45" name="Freeform: Shape 44">
              <a:extLst>
                <a:ext uri="{FF2B5EF4-FFF2-40B4-BE49-F238E27FC236}">
                  <a16:creationId xmlns:a16="http://schemas.microsoft.com/office/drawing/2014/main" id="{FFA38373-B308-42D9-B8B3-92F10E266460}"/>
                </a:ext>
              </a:extLst>
            </p:cNvPr>
            <p:cNvSpPr/>
            <p:nvPr/>
          </p:nvSpPr>
          <p:spPr>
            <a:xfrm>
              <a:off x="2830982" y="7476755"/>
              <a:ext cx="2191666" cy="476342"/>
            </a:xfrm>
            <a:custGeom>
              <a:avLst/>
              <a:gdLst/>
              <a:ahLst/>
              <a:cxnLst/>
              <a:rect l="0" t="0" r="0" b="0"/>
              <a:pathLst>
                <a:path w="2191666" h="476342">
                  <a:moveTo>
                    <a:pt x="0" y="0"/>
                  </a:moveTo>
                  <a:lnTo>
                    <a:pt x="2191665" y="0"/>
                  </a:lnTo>
                  <a:lnTo>
                    <a:pt x="2191665" y="476341"/>
                  </a:lnTo>
                  <a:lnTo>
                    <a:pt x="0" y="476341"/>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pic>
        <p:nvPicPr>
          <p:cNvPr id="46" name="Picture 45">
            <a:extLst>
              <a:ext uri="{FF2B5EF4-FFF2-40B4-BE49-F238E27FC236}">
                <a16:creationId xmlns:a16="http://schemas.microsoft.com/office/drawing/2014/main" id="{3D93AFAE-A1FB-4382-81BA-56AB2B8C068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220654" y="8942921"/>
            <a:ext cx="1505204" cy="1411097"/>
          </a:xfrm>
          <a:prstGeom prst="rect">
            <a:avLst/>
          </a:prstGeom>
          <a:solidFill>
            <a:scrgbClr r="0" g="0" b="0">
              <a:alpha val="0"/>
            </a:scrgbClr>
          </a:solidFill>
        </p:spPr>
      </p:pic>
      <p:grpSp>
        <p:nvGrpSpPr>
          <p:cNvPr id="47" name="Group 46">
            <a:extLst>
              <a:ext uri="{FF2B5EF4-FFF2-40B4-BE49-F238E27FC236}">
                <a16:creationId xmlns:a16="http://schemas.microsoft.com/office/drawing/2014/main" id="{2AE0A609-1397-455C-B1FA-A8BE133F1AA7}"/>
              </a:ext>
            </a:extLst>
          </p:cNvPr>
          <p:cNvGrpSpPr/>
          <p:nvPr/>
        </p:nvGrpSpPr>
        <p:grpSpPr>
          <a:xfrm>
            <a:off x="6151905" y="4131821"/>
            <a:ext cx="2061339" cy="476327"/>
            <a:chOff x="7935531" y="9379090"/>
            <a:chExt cx="2061339" cy="476327"/>
          </a:xfrm>
        </p:grpSpPr>
        <p:sp>
          <p:nvSpPr>
            <p:cNvPr id="48" name="TextBox 47">
              <a:extLst>
                <a:ext uri="{FF2B5EF4-FFF2-40B4-BE49-F238E27FC236}">
                  <a16:creationId xmlns:a16="http://schemas.microsoft.com/office/drawing/2014/main" id="{C58014D7-EC80-4358-98F1-283B924AB1BE}"/>
                </a:ext>
              </a:extLst>
            </p:cNvPr>
            <p:cNvSpPr txBox="1"/>
            <p:nvPr/>
          </p:nvSpPr>
          <p:spPr>
            <a:xfrm>
              <a:off x="8585200" y="9410700"/>
              <a:ext cx="761008"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0.25</a:t>
              </a:r>
            </a:p>
          </p:txBody>
        </p:sp>
        <p:sp>
          <p:nvSpPr>
            <p:cNvPr id="49" name="Freeform: Shape 48">
              <a:extLst>
                <a:ext uri="{FF2B5EF4-FFF2-40B4-BE49-F238E27FC236}">
                  <a16:creationId xmlns:a16="http://schemas.microsoft.com/office/drawing/2014/main" id="{220A4CD0-616B-4810-944A-556EA15F47EA}"/>
                </a:ext>
              </a:extLst>
            </p:cNvPr>
            <p:cNvSpPr/>
            <p:nvPr/>
          </p:nvSpPr>
          <p:spPr>
            <a:xfrm>
              <a:off x="7935531" y="9379090"/>
              <a:ext cx="2061339" cy="476327"/>
            </a:xfrm>
            <a:custGeom>
              <a:avLst/>
              <a:gdLst/>
              <a:ahLst/>
              <a:cxnLst/>
              <a:rect l="0" t="0" r="0" b="0"/>
              <a:pathLst>
                <a:path w="2061339" h="476327">
                  <a:moveTo>
                    <a:pt x="0" y="0"/>
                  </a:moveTo>
                  <a:lnTo>
                    <a:pt x="2061338" y="0"/>
                  </a:lnTo>
                  <a:lnTo>
                    <a:pt x="2061338" y="476326"/>
                  </a:lnTo>
                  <a:lnTo>
                    <a:pt x="0" y="47632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50" name="Group 49">
            <a:extLst>
              <a:ext uri="{FF2B5EF4-FFF2-40B4-BE49-F238E27FC236}">
                <a16:creationId xmlns:a16="http://schemas.microsoft.com/office/drawing/2014/main" id="{F812AD30-A55E-40EA-8BB4-A1A3CF11AE60}"/>
              </a:ext>
            </a:extLst>
          </p:cNvPr>
          <p:cNvGrpSpPr/>
          <p:nvPr/>
        </p:nvGrpSpPr>
        <p:grpSpPr>
          <a:xfrm>
            <a:off x="9307085" y="1461389"/>
            <a:ext cx="1652498" cy="917460"/>
            <a:chOff x="7645786" y="11200482"/>
            <a:chExt cx="2061338" cy="917460"/>
          </a:xfrm>
        </p:grpSpPr>
        <p:sp>
          <p:nvSpPr>
            <p:cNvPr id="51" name="TextBox 50">
              <a:extLst>
                <a:ext uri="{FF2B5EF4-FFF2-40B4-BE49-F238E27FC236}">
                  <a16:creationId xmlns:a16="http://schemas.microsoft.com/office/drawing/2014/main" id="{388E57F3-F32C-4C46-B79C-2D2DCD5E56FC}"/>
                </a:ext>
              </a:extLst>
            </p:cNvPr>
            <p:cNvSpPr txBox="1"/>
            <p:nvPr/>
          </p:nvSpPr>
          <p:spPr>
            <a:xfrm>
              <a:off x="7839868" y="11325736"/>
              <a:ext cx="1594859" cy="584775"/>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I</a:t>
              </a:r>
              <a:r>
                <a:rPr lang="en-CA" sz="1600">
                  <a:solidFill>
                    <a:srgbClr val="000000"/>
                  </a:solidFill>
                  <a:latin typeface="Cavolini" panose="03000502040302020204" pitchFamily="66" charset="0"/>
                  <a:cs typeface="Cavolini" panose="03000502040302020204" pitchFamily="66" charset="0"/>
                </a:rPr>
                <a:t>mproper Fraction</a:t>
              </a:r>
            </a:p>
          </p:txBody>
        </p:sp>
        <p:sp>
          <p:nvSpPr>
            <p:cNvPr id="52" name="Freeform: Shape 51">
              <a:extLst>
                <a:ext uri="{FF2B5EF4-FFF2-40B4-BE49-F238E27FC236}">
                  <a16:creationId xmlns:a16="http://schemas.microsoft.com/office/drawing/2014/main" id="{0D53832C-051E-468B-AA4E-15A00840675A}"/>
                </a:ext>
              </a:extLst>
            </p:cNvPr>
            <p:cNvSpPr/>
            <p:nvPr/>
          </p:nvSpPr>
          <p:spPr>
            <a:xfrm>
              <a:off x="7645786" y="11200482"/>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53" name="Group 52">
            <a:extLst>
              <a:ext uri="{FF2B5EF4-FFF2-40B4-BE49-F238E27FC236}">
                <a16:creationId xmlns:a16="http://schemas.microsoft.com/office/drawing/2014/main" id="{B57E4700-3936-4793-8797-4FDEB771094F}"/>
              </a:ext>
            </a:extLst>
          </p:cNvPr>
          <p:cNvGrpSpPr/>
          <p:nvPr/>
        </p:nvGrpSpPr>
        <p:grpSpPr>
          <a:xfrm>
            <a:off x="6150269" y="5070975"/>
            <a:ext cx="911798" cy="476341"/>
            <a:chOff x="3551302" y="8775274"/>
            <a:chExt cx="911798" cy="476341"/>
          </a:xfrm>
        </p:grpSpPr>
        <p:sp>
          <p:nvSpPr>
            <p:cNvPr id="54" name="TextBox 53">
              <a:extLst>
                <a:ext uri="{FF2B5EF4-FFF2-40B4-BE49-F238E27FC236}">
                  <a16:creationId xmlns:a16="http://schemas.microsoft.com/office/drawing/2014/main" id="{057991A0-B391-42CC-B7D9-F6A14284E587}"/>
                </a:ext>
              </a:extLst>
            </p:cNvPr>
            <p:cNvSpPr txBox="1"/>
            <p:nvPr/>
          </p:nvSpPr>
          <p:spPr>
            <a:xfrm>
              <a:off x="3619500" y="8864600"/>
              <a:ext cx="727373"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8/3</a:t>
              </a:r>
            </a:p>
          </p:txBody>
        </p:sp>
        <p:sp>
          <p:nvSpPr>
            <p:cNvPr id="55" name="Freeform: Shape 54">
              <a:extLst>
                <a:ext uri="{FF2B5EF4-FFF2-40B4-BE49-F238E27FC236}">
                  <a16:creationId xmlns:a16="http://schemas.microsoft.com/office/drawing/2014/main" id="{687F99E1-A8FC-478F-B2BF-39119E088574}"/>
                </a:ext>
              </a:extLst>
            </p:cNvPr>
            <p:cNvSpPr/>
            <p:nvPr/>
          </p:nvSpPr>
          <p:spPr>
            <a:xfrm>
              <a:off x="3551302" y="8775274"/>
              <a:ext cx="911798" cy="476341"/>
            </a:xfrm>
            <a:custGeom>
              <a:avLst/>
              <a:gdLst/>
              <a:ahLst/>
              <a:cxnLst/>
              <a:rect l="0" t="0" r="0" b="0"/>
              <a:pathLst>
                <a:path w="2191666" h="476341">
                  <a:moveTo>
                    <a:pt x="0" y="0"/>
                  </a:moveTo>
                  <a:lnTo>
                    <a:pt x="2191665" y="0"/>
                  </a:lnTo>
                  <a:lnTo>
                    <a:pt x="2191665" y="476340"/>
                  </a:lnTo>
                  <a:lnTo>
                    <a:pt x="0" y="476340"/>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56" name="Group 55">
            <a:extLst>
              <a:ext uri="{FF2B5EF4-FFF2-40B4-BE49-F238E27FC236}">
                <a16:creationId xmlns:a16="http://schemas.microsoft.com/office/drawing/2014/main" id="{C6A98F08-6A33-4904-83A5-B4C6C1619760}"/>
              </a:ext>
            </a:extLst>
          </p:cNvPr>
          <p:cNvGrpSpPr/>
          <p:nvPr/>
        </p:nvGrpSpPr>
        <p:grpSpPr>
          <a:xfrm>
            <a:off x="931017" y="4098459"/>
            <a:ext cx="632272" cy="712759"/>
            <a:chOff x="8876658" y="7131587"/>
            <a:chExt cx="2115085" cy="956955"/>
          </a:xfrm>
        </p:grpSpPr>
        <p:sp>
          <p:nvSpPr>
            <p:cNvPr id="57" name="TextBox 56">
              <a:extLst>
                <a:ext uri="{FF2B5EF4-FFF2-40B4-BE49-F238E27FC236}">
                  <a16:creationId xmlns:a16="http://schemas.microsoft.com/office/drawing/2014/main" id="{C84692DE-D388-41C7-AA43-8A459C5AFB79}"/>
                </a:ext>
              </a:extLst>
            </p:cNvPr>
            <p:cNvSpPr txBox="1"/>
            <p:nvPr/>
          </p:nvSpPr>
          <p:spPr>
            <a:xfrm>
              <a:off x="8981701" y="7422486"/>
              <a:ext cx="1904999" cy="454545"/>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100</a:t>
              </a:r>
            </a:p>
          </p:txBody>
        </p:sp>
        <p:sp>
          <p:nvSpPr>
            <p:cNvPr id="58" name="Freeform: Shape 57">
              <a:extLst>
                <a:ext uri="{FF2B5EF4-FFF2-40B4-BE49-F238E27FC236}">
                  <a16:creationId xmlns:a16="http://schemas.microsoft.com/office/drawing/2014/main" id="{CF7F0D36-1DC9-40E8-80C7-A9B22F4BDC13}"/>
                </a:ext>
              </a:extLst>
            </p:cNvPr>
            <p:cNvSpPr/>
            <p:nvPr/>
          </p:nvSpPr>
          <p:spPr>
            <a:xfrm>
              <a:off x="8876658" y="7131587"/>
              <a:ext cx="2115085" cy="956955"/>
            </a:xfrm>
            <a:custGeom>
              <a:avLst/>
              <a:gdLst/>
              <a:ahLst/>
              <a:cxnLst/>
              <a:rect l="0" t="0" r="0" b="0"/>
              <a:pathLst>
                <a:path w="2115085" h="956955">
                  <a:moveTo>
                    <a:pt x="0" y="0"/>
                  </a:moveTo>
                  <a:lnTo>
                    <a:pt x="2115084" y="0"/>
                  </a:lnTo>
                  <a:lnTo>
                    <a:pt x="2115084" y="956954"/>
                  </a:lnTo>
                  <a:lnTo>
                    <a:pt x="0" y="956954"/>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60" name="Group 59">
            <a:extLst>
              <a:ext uri="{FF2B5EF4-FFF2-40B4-BE49-F238E27FC236}">
                <a16:creationId xmlns:a16="http://schemas.microsoft.com/office/drawing/2014/main" id="{40A53AF4-4372-46EA-8681-EF2EA721F04B}"/>
              </a:ext>
            </a:extLst>
          </p:cNvPr>
          <p:cNvGrpSpPr/>
          <p:nvPr/>
        </p:nvGrpSpPr>
        <p:grpSpPr>
          <a:xfrm>
            <a:off x="6073360" y="1444719"/>
            <a:ext cx="1652498" cy="917460"/>
            <a:chOff x="7707473" y="11221601"/>
            <a:chExt cx="2061338" cy="917460"/>
          </a:xfrm>
        </p:grpSpPr>
        <p:sp>
          <p:nvSpPr>
            <p:cNvPr id="61" name="TextBox 60">
              <a:extLst>
                <a:ext uri="{FF2B5EF4-FFF2-40B4-BE49-F238E27FC236}">
                  <a16:creationId xmlns:a16="http://schemas.microsoft.com/office/drawing/2014/main" id="{FBEEC147-C3D8-4AD3-97B1-0F41EE2CBDBC}"/>
                </a:ext>
              </a:extLst>
            </p:cNvPr>
            <p:cNvSpPr txBox="1"/>
            <p:nvPr/>
          </p:nvSpPr>
          <p:spPr>
            <a:xfrm>
              <a:off x="7839867" y="11325736"/>
              <a:ext cx="1832396" cy="584775"/>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Benchmark</a:t>
              </a:r>
              <a:r>
                <a:rPr lang="en-CA" sz="1600">
                  <a:solidFill>
                    <a:srgbClr val="000000"/>
                  </a:solidFill>
                  <a:latin typeface="Cavolini" panose="03000502040302020204" pitchFamily="66" charset="0"/>
                  <a:cs typeface="Cavolini" panose="03000502040302020204" pitchFamily="66" charset="0"/>
                </a:rPr>
                <a:t> Fraction</a:t>
              </a:r>
            </a:p>
          </p:txBody>
        </p:sp>
        <p:sp>
          <p:nvSpPr>
            <p:cNvPr id="62" name="Freeform: Shape 61">
              <a:extLst>
                <a:ext uri="{FF2B5EF4-FFF2-40B4-BE49-F238E27FC236}">
                  <a16:creationId xmlns:a16="http://schemas.microsoft.com/office/drawing/2014/main" id="{1F2A3688-60F5-4988-ABCC-E261EB8DDE70}"/>
                </a:ext>
              </a:extLst>
            </p:cNvPr>
            <p:cNvSpPr/>
            <p:nvPr/>
          </p:nvSpPr>
          <p:spPr>
            <a:xfrm>
              <a:off x="7707473" y="11221601"/>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sp>
        <p:nvSpPr>
          <p:cNvPr id="63" name="TextBox 62">
            <a:extLst>
              <a:ext uri="{FF2B5EF4-FFF2-40B4-BE49-F238E27FC236}">
                <a16:creationId xmlns:a16="http://schemas.microsoft.com/office/drawing/2014/main" id="{D4E65A9F-7051-4D72-9D76-7CC8C76BBECF}"/>
              </a:ext>
            </a:extLst>
          </p:cNvPr>
          <p:cNvSpPr txBox="1"/>
          <p:nvPr/>
        </p:nvSpPr>
        <p:spPr>
          <a:xfrm>
            <a:off x="1087670" y="130811"/>
            <a:ext cx="2874730" cy="276999"/>
          </a:xfrm>
          <a:prstGeom prst="rect">
            <a:avLst/>
          </a:prstGeom>
          <a:noFill/>
        </p:spPr>
        <p:txBody>
          <a:bodyPr wrap="square">
            <a:spAutoFit/>
          </a:bodyPr>
          <a:lstStyle/>
          <a:p>
            <a:r>
              <a:rPr lang="en-US" sz="1200">
                <a:solidFill>
                  <a:srgbClr val="000000"/>
                </a:solidFill>
                <a:latin typeface="Cavolini" panose="03000502040302020204" pitchFamily="66" charset="0"/>
                <a:cs typeface="Cavolini" panose="03000502040302020204" pitchFamily="66" charset="0"/>
              </a:rPr>
              <a:t>Print me to limit screen time</a:t>
            </a:r>
            <a:endParaRPr lang="en-CA" sz="1200">
              <a:solidFill>
                <a:srgbClr val="000000"/>
              </a:solidFill>
              <a:latin typeface="Cavolini" panose="03000502040302020204" pitchFamily="66" charset="0"/>
              <a:cs typeface="Cavolini" panose="03000502040302020204" pitchFamily="66" charset="0"/>
            </a:endParaRPr>
          </a:p>
        </p:txBody>
      </p:sp>
      <p:grpSp>
        <p:nvGrpSpPr>
          <p:cNvPr id="59" name="Group 58">
            <a:extLst>
              <a:ext uri="{FF2B5EF4-FFF2-40B4-BE49-F238E27FC236}">
                <a16:creationId xmlns:a16="http://schemas.microsoft.com/office/drawing/2014/main" id="{1948FC01-7E78-4DBD-AA12-B0E5D30D39B1}"/>
              </a:ext>
            </a:extLst>
          </p:cNvPr>
          <p:cNvGrpSpPr/>
          <p:nvPr/>
        </p:nvGrpSpPr>
        <p:grpSpPr>
          <a:xfrm>
            <a:off x="9315418" y="2732740"/>
            <a:ext cx="1652498" cy="917460"/>
            <a:chOff x="7707473" y="11208551"/>
            <a:chExt cx="2061338" cy="917460"/>
          </a:xfrm>
        </p:grpSpPr>
        <p:sp>
          <p:nvSpPr>
            <p:cNvPr id="64" name="TextBox 63">
              <a:extLst>
                <a:ext uri="{FF2B5EF4-FFF2-40B4-BE49-F238E27FC236}">
                  <a16:creationId xmlns:a16="http://schemas.microsoft.com/office/drawing/2014/main" id="{6F42CCC0-825E-4427-A89D-0E3B57B4E0DC}"/>
                </a:ext>
              </a:extLst>
            </p:cNvPr>
            <p:cNvSpPr txBox="1"/>
            <p:nvPr/>
          </p:nvSpPr>
          <p:spPr>
            <a:xfrm>
              <a:off x="7839867" y="11325736"/>
              <a:ext cx="1832396" cy="584775"/>
            </a:xfrm>
            <a:prstGeom prst="rect">
              <a:avLst/>
            </a:prstGeom>
            <a:noFill/>
          </p:spPr>
          <p:txBody>
            <a:bodyPr vert="horz" wrap="square" rtlCol="0">
              <a:spAutoFit/>
            </a:bodyPr>
            <a:lstStyle/>
            <a:p>
              <a:pPr algn="ctr"/>
              <a:r>
                <a:rPr lang="en-US" sz="1600">
                  <a:solidFill>
                    <a:srgbClr val="000000"/>
                  </a:solidFill>
                  <a:latin typeface="Cavolini" panose="03000502040302020204" pitchFamily="66" charset="0"/>
                  <a:cs typeface="Cavolini" panose="03000502040302020204" pitchFamily="66" charset="0"/>
                </a:rPr>
                <a:t>Part of a Whole</a:t>
              </a:r>
              <a:endParaRPr lang="en-CA" sz="1600">
                <a:solidFill>
                  <a:srgbClr val="000000"/>
                </a:solidFill>
                <a:latin typeface="Cavolini" panose="03000502040302020204" pitchFamily="66" charset="0"/>
                <a:cs typeface="Cavolini" panose="03000502040302020204" pitchFamily="66" charset="0"/>
              </a:endParaRPr>
            </a:p>
          </p:txBody>
        </p:sp>
        <p:sp>
          <p:nvSpPr>
            <p:cNvPr id="65" name="Freeform: Shape 64">
              <a:extLst>
                <a:ext uri="{FF2B5EF4-FFF2-40B4-BE49-F238E27FC236}">
                  <a16:creationId xmlns:a16="http://schemas.microsoft.com/office/drawing/2014/main" id="{8E080EF4-7066-46EC-BC67-B3CE0E2D6914}"/>
                </a:ext>
              </a:extLst>
            </p:cNvPr>
            <p:cNvSpPr/>
            <p:nvPr/>
          </p:nvSpPr>
          <p:spPr>
            <a:xfrm>
              <a:off x="7707473" y="11208551"/>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grpSp>
        <p:nvGrpSpPr>
          <p:cNvPr id="66" name="Group 65">
            <a:extLst>
              <a:ext uri="{FF2B5EF4-FFF2-40B4-BE49-F238E27FC236}">
                <a16:creationId xmlns:a16="http://schemas.microsoft.com/office/drawing/2014/main" id="{73382FC7-F3A3-4759-95CE-931BA7B09920}"/>
              </a:ext>
            </a:extLst>
          </p:cNvPr>
          <p:cNvGrpSpPr/>
          <p:nvPr/>
        </p:nvGrpSpPr>
        <p:grpSpPr>
          <a:xfrm>
            <a:off x="6096000" y="548925"/>
            <a:ext cx="2061333" cy="476340"/>
            <a:chOff x="528630" y="8395095"/>
            <a:chExt cx="2061333" cy="476340"/>
          </a:xfrm>
        </p:grpSpPr>
        <p:sp>
          <p:nvSpPr>
            <p:cNvPr id="67" name="TextBox 66">
              <a:extLst>
                <a:ext uri="{FF2B5EF4-FFF2-40B4-BE49-F238E27FC236}">
                  <a16:creationId xmlns:a16="http://schemas.microsoft.com/office/drawing/2014/main" id="{3E2A5978-C3FD-4710-85E7-CC40B6F7FF69}"/>
                </a:ext>
              </a:extLst>
            </p:cNvPr>
            <p:cNvSpPr txBox="1"/>
            <p:nvPr/>
          </p:nvSpPr>
          <p:spPr>
            <a:xfrm>
              <a:off x="909029" y="8448599"/>
              <a:ext cx="1289794" cy="338554"/>
            </a:xfrm>
            <a:prstGeom prst="rect">
              <a:avLst/>
            </a:prstGeom>
            <a:noFill/>
          </p:spPr>
          <p:txBody>
            <a:bodyPr vert="horz" rtlCol="0">
              <a:spAutoFit/>
            </a:bodyPr>
            <a:lstStyle/>
            <a:p>
              <a:pPr algn="ctr"/>
              <a:r>
                <a:rPr lang="en-CA" sz="1600">
                  <a:solidFill>
                    <a:srgbClr val="000000"/>
                  </a:solidFill>
                  <a:latin typeface="Cavolini" panose="03000502040302020204" pitchFamily="66" charset="0"/>
                  <a:cs typeface="Cavolini" panose="03000502040302020204" pitchFamily="66" charset="0"/>
                </a:rPr>
                <a:t>Whole</a:t>
              </a:r>
            </a:p>
          </p:txBody>
        </p:sp>
        <p:sp>
          <p:nvSpPr>
            <p:cNvPr id="68" name="Freeform: Shape 67">
              <a:extLst>
                <a:ext uri="{FF2B5EF4-FFF2-40B4-BE49-F238E27FC236}">
                  <a16:creationId xmlns:a16="http://schemas.microsoft.com/office/drawing/2014/main" id="{7FC13CBE-E872-4127-8BAA-A1B04DA52E88}"/>
                </a:ext>
              </a:extLst>
            </p:cNvPr>
            <p:cNvSpPr/>
            <p:nvPr/>
          </p:nvSpPr>
          <p:spPr>
            <a:xfrm>
              <a:off x="528630" y="8395095"/>
              <a:ext cx="2061333" cy="476340"/>
            </a:xfrm>
            <a:custGeom>
              <a:avLst/>
              <a:gdLst/>
              <a:ahLst/>
              <a:cxnLst/>
              <a:rect l="0" t="0" r="0" b="0"/>
              <a:pathLst>
                <a:path w="2061333" h="476340">
                  <a:moveTo>
                    <a:pt x="0" y="0"/>
                  </a:moveTo>
                  <a:lnTo>
                    <a:pt x="2061332" y="0"/>
                  </a:lnTo>
                  <a:lnTo>
                    <a:pt x="2061332"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Cavolini" panose="03000502040302020204" pitchFamily="66" charset="0"/>
                <a:cs typeface="Cavolini" panose="03000502040302020204" pitchFamily="66" charset="0"/>
              </a:endParaRPr>
            </a:p>
          </p:txBody>
        </p:sp>
      </p:grpSp>
    </p:spTree>
    <p:extLst>
      <p:ext uri="{BB962C8B-B14F-4D97-AF65-F5344CB8AC3E}">
        <p14:creationId xmlns:p14="http://schemas.microsoft.com/office/powerpoint/2010/main" val="4025578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0070C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Work it out</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2</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552465"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21694410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 (a)</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26A8178E-BFAA-4F9E-977F-3F74CEB576BE}"/>
              </a:ext>
            </a:extLst>
          </p:cNvPr>
          <p:cNvGrpSpPr/>
          <p:nvPr/>
        </p:nvGrpSpPr>
        <p:grpSpPr>
          <a:xfrm>
            <a:off x="1610887" y="1178842"/>
            <a:ext cx="9015218" cy="4627243"/>
            <a:chOff x="602917" y="1101583"/>
            <a:chExt cx="9015218" cy="4627243"/>
          </a:xfrm>
          <a:solidFill>
            <a:schemeClr val="accent1"/>
          </a:solidFill>
        </p:grpSpPr>
        <p:sp>
          <p:nvSpPr>
            <p:cNvPr id="6" name="Freeform: Shape 5">
              <a:extLst>
                <a:ext uri="{FF2B5EF4-FFF2-40B4-BE49-F238E27FC236}">
                  <a16:creationId xmlns:a16="http://schemas.microsoft.com/office/drawing/2014/main" id="{CA4CB438-EE22-4795-96C8-18589F253C75}"/>
                </a:ext>
              </a:extLst>
            </p:cNvPr>
            <p:cNvSpPr/>
            <p:nvPr/>
          </p:nvSpPr>
          <p:spPr>
            <a:xfrm>
              <a:off x="602917" y="1101583"/>
              <a:ext cx="9015218" cy="4627243"/>
            </a:xfrm>
            <a:custGeom>
              <a:avLst/>
              <a:gdLst/>
              <a:ahLst/>
              <a:cxnLst/>
              <a:rect l="0" t="0" r="0" b="0"/>
              <a:pathLst>
                <a:path w="9015218" h="3182550">
                  <a:moveTo>
                    <a:pt x="0" y="0"/>
                  </a:moveTo>
                  <a:lnTo>
                    <a:pt x="9015217" y="0"/>
                  </a:lnTo>
                  <a:lnTo>
                    <a:pt x="9015217" y="3182549"/>
                  </a:lnTo>
                  <a:lnTo>
                    <a:pt x="0" y="3182549"/>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7E86F225-253F-4297-888D-191F0C6D01ED}"/>
                </a:ext>
              </a:extLst>
            </p:cNvPr>
            <p:cNvSpPr txBox="1"/>
            <p:nvPr/>
          </p:nvSpPr>
          <p:spPr>
            <a:xfrm>
              <a:off x="1078173" y="1851330"/>
              <a:ext cx="8494970" cy="3000821"/>
            </a:xfrm>
            <a:prstGeom prst="rect">
              <a:avLst/>
            </a:prstGeom>
            <a:grpFill/>
          </p:spPr>
          <p:txBody>
            <a:bodyPr vert="horz" wrap="square" rtlCol="0">
              <a:spAutoFit/>
            </a:bodyPr>
            <a:lstStyle/>
            <a:p>
              <a:r>
                <a:rPr lang="en-US" sz="2700">
                  <a:solidFill>
                    <a:srgbClr val="FFFFFF"/>
                  </a:solidFill>
                  <a:latin typeface="Cavolini" panose="03000502040302020204" pitchFamily="66" charset="0"/>
                  <a:cs typeface="Cavolini" panose="03000502040302020204" pitchFamily="66" charset="0"/>
                </a:rPr>
                <a:t>Explain why one of the lines (3 terms) all connect with one another. </a:t>
              </a:r>
            </a:p>
            <a:p>
              <a:endParaRPr lang="en-US" sz="2700">
                <a:solidFill>
                  <a:srgbClr val="FFFFFF"/>
                </a:solidFill>
                <a:latin typeface="Cavolini" panose="03000502040302020204" pitchFamily="66" charset="0"/>
                <a:cs typeface="Cavolini" panose="03000502040302020204" pitchFamily="66" charset="0"/>
              </a:endParaRPr>
            </a:p>
            <a:p>
              <a:r>
                <a:rPr lang="en-US" sz="2700">
                  <a:solidFill>
                    <a:srgbClr val="FFFFFF"/>
                  </a:solidFill>
                  <a:latin typeface="Cavolini" panose="03000502040302020204" pitchFamily="66" charset="0"/>
                  <a:cs typeface="Cavolini" panose="03000502040302020204" pitchFamily="66" charset="0"/>
                </a:rPr>
                <a:t>Next, explain what each term means.</a:t>
              </a:r>
            </a:p>
            <a:p>
              <a:endParaRPr lang="en-US" sz="2700">
                <a:solidFill>
                  <a:srgbClr val="FFFFFF"/>
                </a:solidFill>
                <a:latin typeface="Cavolini" panose="03000502040302020204" pitchFamily="66" charset="0"/>
                <a:cs typeface="Cavolini" panose="03000502040302020204" pitchFamily="66" charset="0"/>
              </a:endParaRPr>
            </a:p>
            <a:p>
              <a:r>
                <a:rPr lang="en-US" sz="2700">
                  <a:solidFill>
                    <a:srgbClr val="FFFFFF"/>
                  </a:solidFill>
                  <a:latin typeface="Cavolini" panose="03000502040302020204" pitchFamily="66" charset="0"/>
                  <a:cs typeface="Cavolini" panose="03000502040302020204" pitchFamily="66" charset="0"/>
                </a:rPr>
                <a:t>Can you connect all lines (horizontal, vertical, diagonal)? Why or why not? ​</a:t>
              </a:r>
            </a:p>
          </p:txBody>
        </p:sp>
      </p:grpSp>
      <p:pic>
        <p:nvPicPr>
          <p:cNvPr id="34" name="Picture 14">
            <a:extLst>
              <a:ext uri="{FF2B5EF4-FFF2-40B4-BE49-F238E27FC236}">
                <a16:creationId xmlns:a16="http://schemas.microsoft.com/office/drawing/2014/main" id="{1BDB61C5-E00C-49ED-A54F-B1BD8F9AF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89" y="291032"/>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a:extLst>
              <a:ext uri="{FF2B5EF4-FFF2-40B4-BE49-F238E27FC236}">
                <a16:creationId xmlns:a16="http://schemas.microsoft.com/office/drawing/2014/main" id="{D6E7702C-1B75-4287-930E-6496C2CFB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654" y="393499"/>
            <a:ext cx="689177" cy="50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277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chemeClr val="accent1"/>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Looking Back (b)</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3</a:t>
            </a:r>
            <a:endParaRPr lang="en-US">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26A8178E-BFAA-4F9E-977F-3F74CEB576BE}"/>
              </a:ext>
            </a:extLst>
          </p:cNvPr>
          <p:cNvGrpSpPr/>
          <p:nvPr/>
        </p:nvGrpSpPr>
        <p:grpSpPr>
          <a:xfrm>
            <a:off x="1610887" y="1178842"/>
            <a:ext cx="9015218" cy="4627243"/>
            <a:chOff x="602917" y="1101583"/>
            <a:chExt cx="9015218" cy="4627243"/>
          </a:xfrm>
          <a:solidFill>
            <a:schemeClr val="accent1"/>
          </a:solidFill>
        </p:grpSpPr>
        <p:sp>
          <p:nvSpPr>
            <p:cNvPr id="6" name="Freeform: Shape 5">
              <a:extLst>
                <a:ext uri="{FF2B5EF4-FFF2-40B4-BE49-F238E27FC236}">
                  <a16:creationId xmlns:a16="http://schemas.microsoft.com/office/drawing/2014/main" id="{CA4CB438-EE22-4795-96C8-18589F253C75}"/>
                </a:ext>
              </a:extLst>
            </p:cNvPr>
            <p:cNvSpPr/>
            <p:nvPr/>
          </p:nvSpPr>
          <p:spPr>
            <a:xfrm>
              <a:off x="602917" y="1101583"/>
              <a:ext cx="9015218" cy="4627243"/>
            </a:xfrm>
            <a:custGeom>
              <a:avLst/>
              <a:gdLst/>
              <a:ahLst/>
              <a:cxnLst/>
              <a:rect l="0" t="0" r="0" b="0"/>
              <a:pathLst>
                <a:path w="9015218" h="3182550">
                  <a:moveTo>
                    <a:pt x="0" y="0"/>
                  </a:moveTo>
                  <a:lnTo>
                    <a:pt x="9015217" y="0"/>
                  </a:lnTo>
                  <a:lnTo>
                    <a:pt x="9015217" y="3182549"/>
                  </a:lnTo>
                  <a:lnTo>
                    <a:pt x="0" y="3182549"/>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7E86F225-253F-4297-888D-191F0C6D01ED}"/>
                </a:ext>
              </a:extLst>
            </p:cNvPr>
            <p:cNvSpPr txBox="1"/>
            <p:nvPr/>
          </p:nvSpPr>
          <p:spPr>
            <a:xfrm>
              <a:off x="863041" y="1499295"/>
              <a:ext cx="8494970" cy="3831818"/>
            </a:xfrm>
            <a:prstGeom prst="rect">
              <a:avLst/>
            </a:prstGeom>
            <a:grpFill/>
          </p:spPr>
          <p:txBody>
            <a:bodyPr vert="horz" wrap="square" lIns="91440" tIns="45720" rIns="91440" bIns="45720" rtlCol="0" anchor="t">
              <a:spAutoFit/>
            </a:bodyPr>
            <a:lstStyle/>
            <a:p>
              <a:r>
                <a:rPr lang="en-US" sz="2700" dirty="0">
                  <a:solidFill>
                    <a:srgbClr val="FFFFFF"/>
                  </a:solidFill>
                  <a:latin typeface="Cavolini" panose="03000502040302020204" pitchFamily="66" charset="0"/>
                  <a:cs typeface="Cavolini" panose="03000502040302020204" pitchFamily="66" charset="0"/>
                </a:rPr>
                <a:t>Create a story about fractions to show your understanding of them.</a:t>
              </a:r>
            </a:p>
            <a:p>
              <a:endParaRPr lang="en-US" sz="2700" dirty="0">
                <a:solidFill>
                  <a:srgbClr val="FFFFFF"/>
                </a:solidFill>
                <a:latin typeface="Cavolini" panose="03000502040302020204" pitchFamily="66" charset="0"/>
                <a:cs typeface="Cavolini" panose="03000502040302020204" pitchFamily="66" charset="0"/>
              </a:endParaRPr>
            </a:p>
            <a:p>
              <a:r>
                <a:rPr lang="en-US" sz="2700" dirty="0">
                  <a:solidFill>
                    <a:srgbClr val="FFFFFF"/>
                  </a:solidFill>
                  <a:latin typeface="Cavolini" panose="03000502040302020204" pitchFamily="66" charset="0"/>
                  <a:cs typeface="Cavolini" panose="03000502040302020204" pitchFamily="66" charset="0"/>
                </a:rPr>
                <a:t>On the side are some words you should try to use in your story. You can also use words from your Tic-Tac-Toe.</a:t>
              </a:r>
            </a:p>
            <a:p>
              <a:endParaRPr lang="en-US" sz="2700" dirty="0">
                <a:solidFill>
                  <a:srgbClr val="FFFFFF"/>
                </a:solidFill>
                <a:latin typeface="Cavolini" panose="03000502040302020204" pitchFamily="66" charset="0"/>
                <a:cs typeface="Cavolini" panose="03000502040302020204" pitchFamily="66" charset="0"/>
              </a:endParaRPr>
            </a:p>
            <a:p>
              <a:r>
                <a:rPr lang="en-US" sz="2700" dirty="0">
                  <a:solidFill>
                    <a:srgbClr val="FFFFFF"/>
                  </a:solidFill>
                  <a:latin typeface="Cavolini" panose="03000502040302020204" pitchFamily="66" charset="0"/>
                  <a:cs typeface="Cavolini" panose="03000502040302020204" pitchFamily="66" charset="0"/>
                </a:rPr>
                <a:t>You can write your story, record your voice, or create a video.</a:t>
              </a:r>
              <a:endParaRPr lang="en-CA" sz="2700" dirty="0">
                <a:solidFill>
                  <a:srgbClr val="FFFFFF"/>
                </a:solidFill>
                <a:latin typeface="Cavolini" panose="03000502040302020204" pitchFamily="66" charset="0"/>
                <a:cs typeface="Cavolini" panose="03000502040302020204" pitchFamily="66" charset="0"/>
              </a:endParaRPr>
            </a:p>
          </p:txBody>
        </p:sp>
      </p:grpSp>
      <p:grpSp>
        <p:nvGrpSpPr>
          <p:cNvPr id="8" name="Group 7">
            <a:extLst>
              <a:ext uri="{FF2B5EF4-FFF2-40B4-BE49-F238E27FC236}">
                <a16:creationId xmlns:a16="http://schemas.microsoft.com/office/drawing/2014/main" id="{39887306-EF1F-4B6E-8108-0400FBDEF711}"/>
              </a:ext>
            </a:extLst>
          </p:cNvPr>
          <p:cNvGrpSpPr/>
          <p:nvPr/>
        </p:nvGrpSpPr>
        <p:grpSpPr>
          <a:xfrm>
            <a:off x="-2010700" y="2397143"/>
            <a:ext cx="1444281" cy="983533"/>
            <a:chOff x="714634" y="7313641"/>
            <a:chExt cx="1444281" cy="983533"/>
          </a:xfrm>
        </p:grpSpPr>
        <p:sp>
          <p:nvSpPr>
            <p:cNvPr id="9" name="TextBox 8">
              <a:extLst>
                <a:ext uri="{FF2B5EF4-FFF2-40B4-BE49-F238E27FC236}">
                  <a16:creationId xmlns:a16="http://schemas.microsoft.com/office/drawing/2014/main" id="{F06F9B62-E3DC-4D42-B83B-7844ED436169}"/>
                </a:ext>
              </a:extLst>
            </p:cNvPr>
            <p:cNvSpPr txBox="1"/>
            <p:nvPr/>
          </p:nvSpPr>
          <p:spPr>
            <a:xfrm>
              <a:off x="812800" y="7505700"/>
              <a:ext cx="1230114" cy="646331"/>
            </a:xfrm>
            <a:prstGeom prst="rect">
              <a:avLst/>
            </a:prstGeom>
            <a:noFill/>
          </p:spPr>
          <p:txBody>
            <a:bodyPr vert="horz" rtlCol="0">
              <a:spAutoFit/>
            </a:bodyPr>
            <a:lstStyle/>
            <a:p>
              <a:pPr algn="ctr"/>
              <a:r>
                <a:rPr lang="en-US">
                  <a:solidFill>
                    <a:srgbClr val="000000"/>
                  </a:solidFill>
                  <a:latin typeface="Cavolini" panose="03000502040302020204" pitchFamily="66" charset="0"/>
                  <a:cs typeface="Cavolini" panose="03000502040302020204" pitchFamily="66" charset="0"/>
                </a:rPr>
                <a:t>M</a:t>
              </a:r>
              <a:r>
                <a:rPr lang="en-CA">
                  <a:solidFill>
                    <a:srgbClr val="000000"/>
                  </a:solidFill>
                  <a:latin typeface="Cavolini" panose="03000502040302020204" pitchFamily="66" charset="0"/>
                  <a:cs typeface="Cavolini" panose="03000502040302020204" pitchFamily="66" charset="0"/>
                </a:rPr>
                <a:t>ixed Number</a:t>
              </a:r>
            </a:p>
          </p:txBody>
        </p:sp>
        <p:sp>
          <p:nvSpPr>
            <p:cNvPr id="10" name="Freeform: Shape 9">
              <a:extLst>
                <a:ext uri="{FF2B5EF4-FFF2-40B4-BE49-F238E27FC236}">
                  <a16:creationId xmlns:a16="http://schemas.microsoft.com/office/drawing/2014/main" id="{A0E945FF-0C9B-47EE-AC6A-29AAE997E368}"/>
                </a:ext>
              </a:extLst>
            </p:cNvPr>
            <p:cNvSpPr/>
            <p:nvPr/>
          </p:nvSpPr>
          <p:spPr>
            <a:xfrm>
              <a:off x="714634" y="7313641"/>
              <a:ext cx="1444281" cy="983533"/>
            </a:xfrm>
            <a:custGeom>
              <a:avLst/>
              <a:gdLst/>
              <a:ahLst/>
              <a:cxnLst/>
              <a:rect l="0" t="0" r="0" b="0"/>
              <a:pathLst>
                <a:path w="1860335" h="476337">
                  <a:moveTo>
                    <a:pt x="0" y="0"/>
                  </a:moveTo>
                  <a:lnTo>
                    <a:pt x="1860334" y="0"/>
                  </a:lnTo>
                  <a:lnTo>
                    <a:pt x="1860334" y="476336"/>
                  </a:lnTo>
                  <a:lnTo>
                    <a:pt x="0" y="47633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grpSp>
        <p:nvGrpSpPr>
          <p:cNvPr id="11" name="Group 10">
            <a:extLst>
              <a:ext uri="{FF2B5EF4-FFF2-40B4-BE49-F238E27FC236}">
                <a16:creationId xmlns:a16="http://schemas.microsoft.com/office/drawing/2014/main" id="{E2760DB8-3A68-4DCA-95A2-0FE4C0782223}"/>
              </a:ext>
            </a:extLst>
          </p:cNvPr>
          <p:cNvGrpSpPr/>
          <p:nvPr/>
        </p:nvGrpSpPr>
        <p:grpSpPr>
          <a:xfrm>
            <a:off x="-2488453" y="4716519"/>
            <a:ext cx="2061333" cy="476340"/>
            <a:chOff x="528630" y="8836496"/>
            <a:chExt cx="2061333" cy="476340"/>
          </a:xfrm>
        </p:grpSpPr>
        <p:sp>
          <p:nvSpPr>
            <p:cNvPr id="12" name="TextBox 11">
              <a:extLst>
                <a:ext uri="{FF2B5EF4-FFF2-40B4-BE49-F238E27FC236}">
                  <a16:creationId xmlns:a16="http://schemas.microsoft.com/office/drawing/2014/main" id="{734971B1-3B5C-4B70-8AF6-69A070A7D9CA}"/>
                </a:ext>
              </a:extLst>
            </p:cNvPr>
            <p:cNvSpPr txBox="1"/>
            <p:nvPr/>
          </p:nvSpPr>
          <p:spPr>
            <a:xfrm>
              <a:off x="914400" y="8890000"/>
              <a:ext cx="1289794"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Fraction</a:t>
              </a:r>
            </a:p>
          </p:txBody>
        </p:sp>
        <p:sp>
          <p:nvSpPr>
            <p:cNvPr id="13" name="Freeform: Shape 12">
              <a:extLst>
                <a:ext uri="{FF2B5EF4-FFF2-40B4-BE49-F238E27FC236}">
                  <a16:creationId xmlns:a16="http://schemas.microsoft.com/office/drawing/2014/main" id="{8BFA165D-D058-4A52-90C2-BF8BFA1FB329}"/>
                </a:ext>
              </a:extLst>
            </p:cNvPr>
            <p:cNvSpPr/>
            <p:nvPr/>
          </p:nvSpPr>
          <p:spPr>
            <a:xfrm>
              <a:off x="528630" y="8836496"/>
              <a:ext cx="2061333" cy="476340"/>
            </a:xfrm>
            <a:custGeom>
              <a:avLst/>
              <a:gdLst/>
              <a:ahLst/>
              <a:cxnLst/>
              <a:rect l="0" t="0" r="0" b="0"/>
              <a:pathLst>
                <a:path w="2061333" h="476340">
                  <a:moveTo>
                    <a:pt x="0" y="0"/>
                  </a:moveTo>
                  <a:lnTo>
                    <a:pt x="2061332" y="0"/>
                  </a:lnTo>
                  <a:lnTo>
                    <a:pt x="2061332"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grpSp>
        <p:nvGrpSpPr>
          <p:cNvPr id="14" name="Group 13">
            <a:extLst>
              <a:ext uri="{FF2B5EF4-FFF2-40B4-BE49-F238E27FC236}">
                <a16:creationId xmlns:a16="http://schemas.microsoft.com/office/drawing/2014/main" id="{668C4692-FB82-40FC-A1EF-AB7A70A8CB1A}"/>
              </a:ext>
            </a:extLst>
          </p:cNvPr>
          <p:cNvGrpSpPr/>
          <p:nvPr/>
        </p:nvGrpSpPr>
        <p:grpSpPr>
          <a:xfrm>
            <a:off x="-2064135" y="1070595"/>
            <a:ext cx="1551152" cy="983533"/>
            <a:chOff x="2725541" y="8150930"/>
            <a:chExt cx="2061333" cy="840419"/>
          </a:xfrm>
        </p:grpSpPr>
        <p:sp>
          <p:nvSpPr>
            <p:cNvPr id="15" name="TextBox 14">
              <a:extLst>
                <a:ext uri="{FF2B5EF4-FFF2-40B4-BE49-F238E27FC236}">
                  <a16:creationId xmlns:a16="http://schemas.microsoft.com/office/drawing/2014/main" id="{66970101-C8B5-421C-B89A-89E7A58711DD}"/>
                </a:ext>
              </a:extLst>
            </p:cNvPr>
            <p:cNvSpPr txBox="1"/>
            <p:nvPr/>
          </p:nvSpPr>
          <p:spPr>
            <a:xfrm>
              <a:off x="2861444" y="8293100"/>
              <a:ext cx="1711726" cy="552283"/>
            </a:xfrm>
            <a:prstGeom prst="rect">
              <a:avLst/>
            </a:prstGeom>
            <a:noFill/>
          </p:spPr>
          <p:txBody>
            <a:bodyPr vert="horz" wrap="square" rtlCol="0">
              <a:spAutoFit/>
            </a:bodyPr>
            <a:lstStyle/>
            <a:p>
              <a:pPr algn="ctr"/>
              <a:r>
                <a:rPr lang="en-US">
                  <a:solidFill>
                    <a:srgbClr val="000000"/>
                  </a:solidFill>
                  <a:latin typeface="Cavolini" panose="03000502040302020204" pitchFamily="66" charset="0"/>
                  <a:cs typeface="Cavolini" panose="03000502040302020204" pitchFamily="66" charset="0"/>
                </a:rPr>
                <a:t>P</a:t>
              </a:r>
              <a:r>
                <a:rPr lang="en-CA">
                  <a:solidFill>
                    <a:srgbClr val="000000"/>
                  </a:solidFill>
                  <a:latin typeface="Cavolini" panose="03000502040302020204" pitchFamily="66" charset="0"/>
                  <a:cs typeface="Cavolini" panose="03000502040302020204" pitchFamily="66" charset="0"/>
                </a:rPr>
                <a:t>roper Fraction</a:t>
              </a:r>
            </a:p>
          </p:txBody>
        </p:sp>
        <p:sp>
          <p:nvSpPr>
            <p:cNvPr id="16" name="Freeform: Shape 15">
              <a:extLst>
                <a:ext uri="{FF2B5EF4-FFF2-40B4-BE49-F238E27FC236}">
                  <a16:creationId xmlns:a16="http://schemas.microsoft.com/office/drawing/2014/main" id="{997ADC7B-ED90-4C51-9DA0-07A572E3EA9A}"/>
                </a:ext>
              </a:extLst>
            </p:cNvPr>
            <p:cNvSpPr/>
            <p:nvPr/>
          </p:nvSpPr>
          <p:spPr>
            <a:xfrm>
              <a:off x="2725541" y="8150930"/>
              <a:ext cx="2061333" cy="840419"/>
            </a:xfrm>
            <a:custGeom>
              <a:avLst/>
              <a:gdLst/>
              <a:ahLst/>
              <a:cxnLst/>
              <a:rect l="0" t="0" r="0" b="0"/>
              <a:pathLst>
                <a:path w="1804671" h="476327">
                  <a:moveTo>
                    <a:pt x="0" y="0"/>
                  </a:moveTo>
                  <a:lnTo>
                    <a:pt x="1804670" y="0"/>
                  </a:lnTo>
                  <a:lnTo>
                    <a:pt x="1804670" y="476326"/>
                  </a:lnTo>
                  <a:lnTo>
                    <a:pt x="0" y="476326"/>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grpSp>
        <p:nvGrpSpPr>
          <p:cNvPr id="17" name="Group 16">
            <a:extLst>
              <a:ext uri="{FF2B5EF4-FFF2-40B4-BE49-F238E27FC236}">
                <a16:creationId xmlns:a16="http://schemas.microsoft.com/office/drawing/2014/main" id="{A4A8540A-000F-4361-AA90-012BD988AE63}"/>
              </a:ext>
            </a:extLst>
          </p:cNvPr>
          <p:cNvGrpSpPr/>
          <p:nvPr/>
        </p:nvGrpSpPr>
        <p:grpSpPr>
          <a:xfrm>
            <a:off x="12775954" y="1276931"/>
            <a:ext cx="1652498" cy="1048584"/>
            <a:chOff x="7645786" y="11200482"/>
            <a:chExt cx="2061338" cy="1048584"/>
          </a:xfrm>
        </p:grpSpPr>
        <p:sp>
          <p:nvSpPr>
            <p:cNvPr id="18" name="TextBox 17">
              <a:extLst>
                <a:ext uri="{FF2B5EF4-FFF2-40B4-BE49-F238E27FC236}">
                  <a16:creationId xmlns:a16="http://schemas.microsoft.com/office/drawing/2014/main" id="{0834CCA5-A7A8-4D83-A639-2A63088BD6C2}"/>
                </a:ext>
              </a:extLst>
            </p:cNvPr>
            <p:cNvSpPr txBox="1"/>
            <p:nvPr/>
          </p:nvSpPr>
          <p:spPr>
            <a:xfrm>
              <a:off x="7839868" y="11325736"/>
              <a:ext cx="1594859" cy="923330"/>
            </a:xfrm>
            <a:prstGeom prst="rect">
              <a:avLst/>
            </a:prstGeom>
            <a:noFill/>
          </p:spPr>
          <p:txBody>
            <a:bodyPr vert="horz" wrap="square" rtlCol="0">
              <a:spAutoFit/>
            </a:bodyPr>
            <a:lstStyle/>
            <a:p>
              <a:pPr algn="ctr"/>
              <a:r>
                <a:rPr lang="en-US">
                  <a:solidFill>
                    <a:srgbClr val="000000"/>
                  </a:solidFill>
                  <a:latin typeface="Cavolini" panose="03000502040302020204" pitchFamily="66" charset="0"/>
                  <a:cs typeface="Cavolini" panose="03000502040302020204" pitchFamily="66" charset="0"/>
                </a:rPr>
                <a:t>I</a:t>
              </a:r>
              <a:r>
                <a:rPr lang="en-CA">
                  <a:solidFill>
                    <a:srgbClr val="000000"/>
                  </a:solidFill>
                  <a:latin typeface="Cavolini" panose="03000502040302020204" pitchFamily="66" charset="0"/>
                  <a:cs typeface="Cavolini" panose="03000502040302020204" pitchFamily="66" charset="0"/>
                </a:rPr>
                <a:t>mproper Fraction</a:t>
              </a:r>
            </a:p>
          </p:txBody>
        </p:sp>
        <p:sp>
          <p:nvSpPr>
            <p:cNvPr id="19" name="Freeform: Shape 18">
              <a:extLst>
                <a:ext uri="{FF2B5EF4-FFF2-40B4-BE49-F238E27FC236}">
                  <a16:creationId xmlns:a16="http://schemas.microsoft.com/office/drawing/2014/main" id="{A562CCE6-BA54-47F3-8265-C0BB97F6055A}"/>
                </a:ext>
              </a:extLst>
            </p:cNvPr>
            <p:cNvSpPr/>
            <p:nvPr/>
          </p:nvSpPr>
          <p:spPr>
            <a:xfrm>
              <a:off x="7645786" y="11200482"/>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grpSp>
        <p:nvGrpSpPr>
          <p:cNvPr id="20" name="Group 19">
            <a:extLst>
              <a:ext uri="{FF2B5EF4-FFF2-40B4-BE49-F238E27FC236}">
                <a16:creationId xmlns:a16="http://schemas.microsoft.com/office/drawing/2014/main" id="{C116CD02-E738-4FBA-BCEF-97080BF6E86E}"/>
              </a:ext>
            </a:extLst>
          </p:cNvPr>
          <p:cNvGrpSpPr/>
          <p:nvPr/>
        </p:nvGrpSpPr>
        <p:grpSpPr>
          <a:xfrm>
            <a:off x="12844197" y="5273504"/>
            <a:ext cx="1652498" cy="1027465"/>
            <a:chOff x="7707473" y="11221601"/>
            <a:chExt cx="2061338" cy="1027465"/>
          </a:xfrm>
        </p:grpSpPr>
        <p:sp>
          <p:nvSpPr>
            <p:cNvPr id="21" name="TextBox 20">
              <a:extLst>
                <a:ext uri="{FF2B5EF4-FFF2-40B4-BE49-F238E27FC236}">
                  <a16:creationId xmlns:a16="http://schemas.microsoft.com/office/drawing/2014/main" id="{AB5A3E44-5C4B-4828-B257-B29842021D7C}"/>
                </a:ext>
              </a:extLst>
            </p:cNvPr>
            <p:cNvSpPr txBox="1"/>
            <p:nvPr/>
          </p:nvSpPr>
          <p:spPr>
            <a:xfrm>
              <a:off x="7839867" y="11325736"/>
              <a:ext cx="1832396" cy="923330"/>
            </a:xfrm>
            <a:prstGeom prst="rect">
              <a:avLst/>
            </a:prstGeom>
            <a:noFill/>
          </p:spPr>
          <p:txBody>
            <a:bodyPr vert="horz" wrap="square" rtlCol="0">
              <a:spAutoFit/>
            </a:bodyPr>
            <a:lstStyle/>
            <a:p>
              <a:pPr algn="ctr"/>
              <a:r>
                <a:rPr lang="en-US">
                  <a:solidFill>
                    <a:srgbClr val="000000"/>
                  </a:solidFill>
                  <a:latin typeface="Cavolini" panose="03000502040302020204" pitchFamily="66" charset="0"/>
                  <a:cs typeface="Cavolini" panose="03000502040302020204" pitchFamily="66" charset="0"/>
                </a:rPr>
                <a:t>Benchmark</a:t>
              </a:r>
              <a:r>
                <a:rPr lang="en-CA">
                  <a:solidFill>
                    <a:srgbClr val="000000"/>
                  </a:solidFill>
                  <a:latin typeface="Cavolini" panose="03000502040302020204" pitchFamily="66" charset="0"/>
                  <a:cs typeface="Cavolini" panose="03000502040302020204" pitchFamily="66" charset="0"/>
                </a:rPr>
                <a:t> Fraction</a:t>
              </a:r>
            </a:p>
          </p:txBody>
        </p:sp>
        <p:sp>
          <p:nvSpPr>
            <p:cNvPr id="23" name="Freeform: Shape 22">
              <a:extLst>
                <a:ext uri="{FF2B5EF4-FFF2-40B4-BE49-F238E27FC236}">
                  <a16:creationId xmlns:a16="http://schemas.microsoft.com/office/drawing/2014/main" id="{EB3616A8-CFBC-4BBD-88FB-1312CD070259}"/>
                </a:ext>
              </a:extLst>
            </p:cNvPr>
            <p:cNvSpPr/>
            <p:nvPr/>
          </p:nvSpPr>
          <p:spPr>
            <a:xfrm>
              <a:off x="7707473" y="11221601"/>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grpSp>
        <p:nvGrpSpPr>
          <p:cNvPr id="24" name="Group 23">
            <a:extLst>
              <a:ext uri="{FF2B5EF4-FFF2-40B4-BE49-F238E27FC236}">
                <a16:creationId xmlns:a16="http://schemas.microsoft.com/office/drawing/2014/main" id="{7E488C77-5386-4F0E-B9F4-44F3113E3C8D}"/>
              </a:ext>
            </a:extLst>
          </p:cNvPr>
          <p:cNvGrpSpPr/>
          <p:nvPr/>
        </p:nvGrpSpPr>
        <p:grpSpPr>
          <a:xfrm>
            <a:off x="-2574316" y="3756966"/>
            <a:ext cx="2061333" cy="476340"/>
            <a:chOff x="528630" y="8395095"/>
            <a:chExt cx="2061333" cy="476340"/>
          </a:xfrm>
        </p:grpSpPr>
        <p:sp>
          <p:nvSpPr>
            <p:cNvPr id="25" name="TextBox 24">
              <a:extLst>
                <a:ext uri="{FF2B5EF4-FFF2-40B4-BE49-F238E27FC236}">
                  <a16:creationId xmlns:a16="http://schemas.microsoft.com/office/drawing/2014/main" id="{C14980D5-C2BB-49D7-B2A8-D9247C019147}"/>
                </a:ext>
              </a:extLst>
            </p:cNvPr>
            <p:cNvSpPr txBox="1"/>
            <p:nvPr/>
          </p:nvSpPr>
          <p:spPr>
            <a:xfrm>
              <a:off x="909029" y="8448599"/>
              <a:ext cx="1289794" cy="369332"/>
            </a:xfrm>
            <a:prstGeom prst="rect">
              <a:avLst/>
            </a:prstGeom>
            <a:noFill/>
          </p:spPr>
          <p:txBody>
            <a:bodyPr vert="horz" rtlCol="0">
              <a:spAutoFit/>
            </a:bodyPr>
            <a:lstStyle/>
            <a:p>
              <a:pPr algn="ctr"/>
              <a:r>
                <a:rPr lang="en-CA">
                  <a:solidFill>
                    <a:srgbClr val="000000"/>
                  </a:solidFill>
                  <a:latin typeface="Cavolini" panose="03000502040302020204" pitchFamily="66" charset="0"/>
                  <a:cs typeface="Cavolini" panose="03000502040302020204" pitchFamily="66" charset="0"/>
                </a:rPr>
                <a:t>Whole</a:t>
              </a:r>
            </a:p>
          </p:txBody>
        </p:sp>
        <p:sp>
          <p:nvSpPr>
            <p:cNvPr id="26" name="Freeform: Shape 25">
              <a:extLst>
                <a:ext uri="{FF2B5EF4-FFF2-40B4-BE49-F238E27FC236}">
                  <a16:creationId xmlns:a16="http://schemas.microsoft.com/office/drawing/2014/main" id="{D39BC9A5-9E75-4ABA-8FCE-D8B212C817C5}"/>
                </a:ext>
              </a:extLst>
            </p:cNvPr>
            <p:cNvSpPr/>
            <p:nvPr/>
          </p:nvSpPr>
          <p:spPr>
            <a:xfrm>
              <a:off x="528630" y="8395095"/>
              <a:ext cx="2061333" cy="476340"/>
            </a:xfrm>
            <a:custGeom>
              <a:avLst/>
              <a:gdLst/>
              <a:ahLst/>
              <a:cxnLst/>
              <a:rect l="0" t="0" r="0" b="0"/>
              <a:pathLst>
                <a:path w="2061333" h="476340">
                  <a:moveTo>
                    <a:pt x="0" y="0"/>
                  </a:moveTo>
                  <a:lnTo>
                    <a:pt x="2061332" y="0"/>
                  </a:lnTo>
                  <a:lnTo>
                    <a:pt x="2061332"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grpSp>
        <p:nvGrpSpPr>
          <p:cNvPr id="28" name="Group 27">
            <a:extLst>
              <a:ext uri="{FF2B5EF4-FFF2-40B4-BE49-F238E27FC236}">
                <a16:creationId xmlns:a16="http://schemas.microsoft.com/office/drawing/2014/main" id="{8729A862-F5F2-47B9-9623-5D79EDDF0EE3}"/>
              </a:ext>
            </a:extLst>
          </p:cNvPr>
          <p:cNvGrpSpPr/>
          <p:nvPr/>
        </p:nvGrpSpPr>
        <p:grpSpPr>
          <a:xfrm>
            <a:off x="12744562" y="2971841"/>
            <a:ext cx="1652498" cy="917460"/>
            <a:chOff x="7707473" y="11208551"/>
            <a:chExt cx="2061338" cy="917460"/>
          </a:xfrm>
        </p:grpSpPr>
        <p:sp>
          <p:nvSpPr>
            <p:cNvPr id="29" name="TextBox 28">
              <a:extLst>
                <a:ext uri="{FF2B5EF4-FFF2-40B4-BE49-F238E27FC236}">
                  <a16:creationId xmlns:a16="http://schemas.microsoft.com/office/drawing/2014/main" id="{4EB9D333-5C83-4303-9BF9-327E8A9F307B}"/>
                </a:ext>
              </a:extLst>
            </p:cNvPr>
            <p:cNvSpPr txBox="1"/>
            <p:nvPr/>
          </p:nvSpPr>
          <p:spPr>
            <a:xfrm>
              <a:off x="7839867" y="11325736"/>
              <a:ext cx="1832396" cy="646331"/>
            </a:xfrm>
            <a:prstGeom prst="rect">
              <a:avLst/>
            </a:prstGeom>
            <a:noFill/>
          </p:spPr>
          <p:txBody>
            <a:bodyPr vert="horz" wrap="square" rtlCol="0">
              <a:spAutoFit/>
            </a:bodyPr>
            <a:lstStyle/>
            <a:p>
              <a:pPr algn="ctr"/>
              <a:r>
                <a:rPr lang="en-US">
                  <a:solidFill>
                    <a:srgbClr val="000000"/>
                  </a:solidFill>
                  <a:latin typeface="Cavolini" panose="03000502040302020204" pitchFamily="66" charset="0"/>
                  <a:cs typeface="Cavolini" panose="03000502040302020204" pitchFamily="66" charset="0"/>
                </a:rPr>
                <a:t>Part of a Whole</a:t>
              </a:r>
              <a:endParaRPr lang="en-CA">
                <a:solidFill>
                  <a:srgbClr val="000000"/>
                </a:solidFill>
                <a:latin typeface="Cavolini" panose="03000502040302020204" pitchFamily="66" charset="0"/>
                <a:cs typeface="Cavolini" panose="03000502040302020204" pitchFamily="66" charset="0"/>
              </a:endParaRPr>
            </a:p>
          </p:txBody>
        </p:sp>
        <p:sp>
          <p:nvSpPr>
            <p:cNvPr id="30" name="Freeform: Shape 29">
              <a:extLst>
                <a:ext uri="{FF2B5EF4-FFF2-40B4-BE49-F238E27FC236}">
                  <a16:creationId xmlns:a16="http://schemas.microsoft.com/office/drawing/2014/main" id="{9BCCF2E9-4FB6-4926-A5E4-46BD02D4B635}"/>
                </a:ext>
              </a:extLst>
            </p:cNvPr>
            <p:cNvSpPr/>
            <p:nvPr/>
          </p:nvSpPr>
          <p:spPr>
            <a:xfrm>
              <a:off x="7707473" y="11208551"/>
              <a:ext cx="2061338" cy="917460"/>
            </a:xfrm>
            <a:custGeom>
              <a:avLst/>
              <a:gdLst/>
              <a:ahLst/>
              <a:cxnLst/>
              <a:rect l="0" t="0" r="0" b="0"/>
              <a:pathLst>
                <a:path w="2061338" h="476340">
                  <a:moveTo>
                    <a:pt x="0" y="0"/>
                  </a:moveTo>
                  <a:lnTo>
                    <a:pt x="2061337" y="0"/>
                  </a:lnTo>
                  <a:lnTo>
                    <a:pt x="2061337" y="476339"/>
                  </a:lnTo>
                  <a:lnTo>
                    <a:pt x="0" y="476339"/>
                  </a:lnTo>
                  <a:close/>
                </a:path>
              </a:pathLst>
            </a:custGeom>
            <a:solidFill>
              <a:schemeClr val="accent1">
                <a:alpha val="1000"/>
              </a:schemeClr>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grpSp>
      <p:pic>
        <p:nvPicPr>
          <p:cNvPr id="31" name="Picture 14">
            <a:extLst>
              <a:ext uri="{FF2B5EF4-FFF2-40B4-BE49-F238E27FC236}">
                <a16:creationId xmlns:a16="http://schemas.microsoft.com/office/drawing/2014/main" id="{044CDD9E-069A-4893-B881-212D6AD13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89" y="291032"/>
            <a:ext cx="713228" cy="7212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a:extLst>
              <a:ext uri="{FF2B5EF4-FFF2-40B4-BE49-F238E27FC236}">
                <a16:creationId xmlns:a16="http://schemas.microsoft.com/office/drawing/2014/main" id="{F3AEE904-42CB-4FDC-8774-D1822CCBD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654" y="393499"/>
            <a:ext cx="689177" cy="5084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FD0D991A-286B-4642-A6A9-10BA2A923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0038" y="359982"/>
            <a:ext cx="689177" cy="59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082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40662585-30E3-CF45-BEEB-48A495AB465F}"/>
              </a:ext>
            </a:extLst>
          </p:cNvPr>
          <p:cNvSpPr/>
          <p:nvPr/>
        </p:nvSpPr>
        <p:spPr>
          <a:xfrm>
            <a:off x="119541" y="116566"/>
            <a:ext cx="11997911" cy="6607791"/>
          </a:xfrm>
          <a:prstGeom prst="round2Diag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E02E518-6ABD-FE4E-9ED0-7B8646CDF1AE}"/>
              </a:ext>
            </a:extLst>
          </p:cNvPr>
          <p:cNvSpPr txBox="1"/>
          <p:nvPr/>
        </p:nvSpPr>
        <p:spPr>
          <a:xfrm>
            <a:off x="4629243" y="2352830"/>
            <a:ext cx="2721527" cy="420564"/>
          </a:xfrm>
          <a:prstGeom prst="rect">
            <a:avLst/>
          </a:prstGeom>
          <a:solidFill>
            <a:srgbClr val="0070C0"/>
          </a:solidFill>
          <a:ln w="28575">
            <a:solidFill>
              <a:srgbClr val="002060"/>
            </a:solidFill>
          </a:ln>
        </p:spPr>
        <p:txBody>
          <a:bodyPr wrap="square" rtlCol="0">
            <a:spAutoFit/>
          </a:bodyPr>
          <a:lstStyle/>
          <a:p>
            <a:pPr algn="ctr"/>
            <a:r>
              <a:rPr lang="en-US" sz="2133">
                <a:solidFill>
                  <a:schemeClr val="bg1"/>
                </a:solidFill>
                <a:latin typeface="Cavolini" panose="03000502040302020204" pitchFamily="66" charset="0"/>
                <a:cs typeface="Cavolini" panose="03000502040302020204" pitchFamily="66" charset="0"/>
              </a:rPr>
              <a:t>Look Back</a:t>
            </a:r>
          </a:p>
        </p:txBody>
      </p:sp>
      <p:sp>
        <p:nvSpPr>
          <p:cNvPr id="5" name="Rectangle 4">
            <a:extLst>
              <a:ext uri="{FF2B5EF4-FFF2-40B4-BE49-F238E27FC236}">
                <a16:creationId xmlns:a16="http://schemas.microsoft.com/office/drawing/2014/main" id="{977678FC-538E-294D-9395-EB59E4A339A6}"/>
              </a:ext>
            </a:extLst>
          </p:cNvPr>
          <p:cNvSpPr/>
          <p:nvPr/>
        </p:nvSpPr>
        <p:spPr>
          <a:xfrm>
            <a:off x="3792811" y="214761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tx1">
              <a:lumMod val="75000"/>
              <a:lumOff val="25000"/>
            </a:schemeClr>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en" sz="4800">
                <a:solidFill>
                  <a:schemeClr val="accent4"/>
                </a:solidFill>
                <a:latin typeface="Bradley Hand" pitchFamily="2" charset="77"/>
              </a:rPr>
              <a:t>3</a:t>
            </a:r>
            <a:endParaRPr lang="en-US" sz="4800">
              <a:solidFill>
                <a:schemeClr val="accent4"/>
              </a:solidFill>
              <a:latin typeface="Bradley Hand" pitchFamily="2" charset="77"/>
            </a:endParaRPr>
          </a:p>
        </p:txBody>
      </p:sp>
      <p:sp>
        <p:nvSpPr>
          <p:cNvPr id="6" name="TextBox 5">
            <a:extLst>
              <a:ext uri="{FF2B5EF4-FFF2-40B4-BE49-F238E27FC236}">
                <a16:creationId xmlns:a16="http://schemas.microsoft.com/office/drawing/2014/main" id="{02E4B792-909F-2043-815D-43330F967DCC}"/>
              </a:ext>
            </a:extLst>
          </p:cNvPr>
          <p:cNvSpPr txBox="1"/>
          <p:nvPr/>
        </p:nvSpPr>
        <p:spPr>
          <a:xfrm>
            <a:off x="4936432" y="2978611"/>
            <a:ext cx="3480579" cy="646331"/>
          </a:xfrm>
          <a:prstGeom prst="rect">
            <a:avLst/>
          </a:prstGeom>
          <a:noFill/>
        </p:spPr>
        <p:txBody>
          <a:bodyPr wrap="square" lIns="91440" tIns="45720" rIns="91440" bIns="45720" rtlCol="0" anchor="t">
            <a:spAutoFit/>
          </a:bodyPr>
          <a:lstStyle/>
          <a:p>
            <a:r>
              <a:rPr lang="en-US" sz="3600" b="1">
                <a:latin typeface="Abadi MT Condensed Light"/>
              </a:rPr>
              <a:t>End of section</a:t>
            </a:r>
          </a:p>
        </p:txBody>
      </p:sp>
    </p:spTree>
    <p:extLst>
      <p:ext uri="{BB962C8B-B14F-4D97-AF65-F5344CB8AC3E}">
        <p14:creationId xmlns:p14="http://schemas.microsoft.com/office/powerpoint/2010/main" val="42582006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a:ln>
                  <a:noFill/>
                </a:ln>
                <a:solidFill>
                  <a:srgbClr val="70AD47"/>
                </a:solidFill>
                <a:effectLst/>
                <a:uLnTx/>
                <a:uFillTx/>
                <a:latin typeface="Montserrat" panose="020B0604020202020204" charset="0"/>
                <a:cs typeface="Arial"/>
                <a:sym typeface="Arial"/>
              </a:rPr>
              <a:t>Assessment Rubrics</a:t>
            </a:r>
          </a:p>
        </p:txBody>
      </p:sp>
      <p:sp>
        <p:nvSpPr>
          <p:cNvPr id="12" name="TextBox 11">
            <a:extLst>
              <a:ext uri="{FF2B5EF4-FFF2-40B4-BE49-F238E27FC236}">
                <a16:creationId xmlns:a16="http://schemas.microsoft.com/office/drawing/2014/main" id="{E206A5E7-F4C5-41C7-A789-718CA9137BCF}"/>
              </a:ext>
            </a:extLst>
          </p:cNvPr>
          <p:cNvSpPr txBox="1"/>
          <p:nvPr/>
        </p:nvSpPr>
        <p:spPr>
          <a:xfrm>
            <a:off x="505815" y="1640132"/>
            <a:ext cx="4055012" cy="442531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ea typeface="Annie Use Your Telescope"/>
                <a:cs typeface="Annie Use Your Telescope"/>
              </a:rPr>
              <a:t>Suggested Codes for daily record keeping purposes:</a:t>
            </a:r>
            <a:endParaRPr kumimoji="0" lang="en-CA" sz="1800" b="0" i="0" u="none" strike="noStrike" kern="1200" cap="none" spc="0" normalizeH="0" baseline="0" noProof="0" dirty="0">
              <a:ln>
                <a:noFill/>
              </a:ln>
              <a:solidFill>
                <a:prstClr val="black"/>
              </a:solidFill>
              <a:effectLst/>
              <a:uLnTx/>
              <a:uFillTx/>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ea typeface="Annie Use Your Telescope"/>
                <a:cs typeface="Annie Use Your Telescope"/>
              </a:rPr>
              <a:t>I - Knowledge has been demonstrated individually</a:t>
            </a:r>
            <a:endParaRPr kumimoji="0" lang="en-CA" sz="1800" b="0" i="0" u="none" strike="noStrike" kern="1200" cap="none" spc="0" normalizeH="0" baseline="0" noProof="0" dirty="0">
              <a:ln>
                <a:noFill/>
              </a:ln>
              <a:solidFill>
                <a:prstClr val="black"/>
              </a:solidFill>
              <a:effectLst/>
              <a:uLnTx/>
              <a:uFillTx/>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ea typeface="Annie Use Your Telescope"/>
                <a:cs typeface="Annie Use Your Telescope"/>
              </a:rPr>
              <a:t>H - is used when knowledge has been demonstrated individually, but with help from the teacher or a peer</a:t>
            </a:r>
            <a:endParaRPr kumimoji="0" lang="en-CA" sz="1800" b="0" i="0" u="none" strike="noStrike" kern="1200" cap="none" spc="0" normalizeH="0" baseline="0" noProof="0" dirty="0">
              <a:ln>
                <a:noFill/>
              </a:ln>
              <a:solidFill>
                <a:prstClr val="black"/>
              </a:solidFill>
              <a:effectLst/>
              <a:uLnTx/>
              <a:uFillTx/>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ea typeface="Annie Use Your Telescope"/>
                <a:cs typeface="Annie Use Your Telescope"/>
              </a:rPr>
              <a:t>G - is used when knowledge has been demonstrated within a group</a:t>
            </a:r>
            <a:endParaRPr kumimoji="0" lang="en-CA" sz="1800" b="0" i="0" u="none" strike="noStrike" kern="1200" cap="none" spc="0" normalizeH="0" baseline="0" noProof="0" dirty="0">
              <a:ln>
                <a:noFill/>
              </a:ln>
              <a:solidFill>
                <a:prstClr val="black"/>
              </a:solidFill>
              <a:effectLst/>
              <a:uLnTx/>
              <a:uFillTx/>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ea typeface="Annie Use Your Telescope"/>
                <a:cs typeface="Annie Use Your Telescope"/>
              </a:rPr>
              <a:t>X - is used when a question has been attempted but answered incorrectly</a:t>
            </a:r>
            <a:endParaRPr kumimoji="0" lang="en-CA" sz="1800" b="0" i="0" u="none" strike="noStrike" kern="1200" cap="none" spc="0" normalizeH="0" baseline="0" noProof="0" dirty="0">
              <a:ln>
                <a:noFill/>
              </a:ln>
              <a:solidFill>
                <a:prstClr val="black"/>
              </a:solidFill>
              <a:effectLst/>
              <a:uLnTx/>
              <a:uFillTx/>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ea typeface="Annie Use Your Telescope"/>
                <a:cs typeface="Annie Use Your Telescope"/>
              </a:rPr>
              <a:t>N - is used when a question has not been attempted.</a:t>
            </a:r>
            <a:endParaRPr kumimoji="0" lang="en-CA" sz="1800" b="0" i="0" u="none" strike="noStrike" kern="1200" cap="none" spc="0" normalizeH="0" baseline="0" noProof="0" dirty="0">
              <a:ln>
                <a:noFill/>
              </a:ln>
              <a:solidFill>
                <a:prstClr val="black"/>
              </a:solidFill>
              <a:effectLst/>
              <a:uLnTx/>
              <a:uFillTx/>
              <a:ea typeface="Arial" panose="020B0604020202020204" pitchFamily="34" charset="0"/>
              <a:cs typeface="+mn-cs"/>
            </a:endParaRPr>
          </a:p>
        </p:txBody>
      </p:sp>
      <p:graphicFrame>
        <p:nvGraphicFramePr>
          <p:cNvPr id="6" name="Table 5">
            <a:extLst>
              <a:ext uri="{FF2B5EF4-FFF2-40B4-BE49-F238E27FC236}">
                <a16:creationId xmlns:a16="http://schemas.microsoft.com/office/drawing/2014/main" id="{02BBED1C-676B-4111-B088-C88BA2EE9CAB}"/>
              </a:ext>
            </a:extLst>
          </p:cNvPr>
          <p:cNvGraphicFramePr>
            <a:graphicFrameLocks noGrp="1"/>
          </p:cNvGraphicFramePr>
          <p:nvPr>
            <p:extLst>
              <p:ext uri="{D42A27DB-BD31-4B8C-83A1-F6EECF244321}">
                <p14:modId xmlns:p14="http://schemas.microsoft.com/office/powerpoint/2010/main" val="355351301"/>
              </p:ext>
            </p:extLst>
          </p:nvPr>
        </p:nvGraphicFramePr>
        <p:xfrm>
          <a:off x="5124859" y="245769"/>
          <a:ext cx="6402001" cy="6349766"/>
        </p:xfrm>
        <a:graphic>
          <a:graphicData uri="http://schemas.openxmlformats.org/drawingml/2006/table">
            <a:tbl>
              <a:tblPr/>
              <a:tblGrid>
                <a:gridCol w="2136837">
                  <a:extLst>
                    <a:ext uri="{9D8B030D-6E8A-4147-A177-3AD203B41FA5}">
                      <a16:colId xmlns:a16="http://schemas.microsoft.com/office/drawing/2014/main" val="704430780"/>
                    </a:ext>
                  </a:extLst>
                </a:gridCol>
                <a:gridCol w="1047136">
                  <a:extLst>
                    <a:ext uri="{9D8B030D-6E8A-4147-A177-3AD203B41FA5}">
                      <a16:colId xmlns:a16="http://schemas.microsoft.com/office/drawing/2014/main" val="1533065547"/>
                    </a:ext>
                  </a:extLst>
                </a:gridCol>
                <a:gridCol w="1072676">
                  <a:extLst>
                    <a:ext uri="{9D8B030D-6E8A-4147-A177-3AD203B41FA5}">
                      <a16:colId xmlns:a16="http://schemas.microsoft.com/office/drawing/2014/main" val="3340727115"/>
                    </a:ext>
                  </a:extLst>
                </a:gridCol>
                <a:gridCol w="1030109">
                  <a:extLst>
                    <a:ext uri="{9D8B030D-6E8A-4147-A177-3AD203B41FA5}">
                      <a16:colId xmlns:a16="http://schemas.microsoft.com/office/drawing/2014/main" val="2569627296"/>
                    </a:ext>
                  </a:extLst>
                </a:gridCol>
                <a:gridCol w="1115243">
                  <a:extLst>
                    <a:ext uri="{9D8B030D-6E8A-4147-A177-3AD203B41FA5}">
                      <a16:colId xmlns:a16="http://schemas.microsoft.com/office/drawing/2014/main" val="1475536116"/>
                    </a:ext>
                  </a:extLst>
                </a:gridCol>
              </a:tblGrid>
              <a:tr h="604908">
                <a:tc>
                  <a:txBody>
                    <a:bodyPr/>
                    <a:lstStyle/>
                    <a:p>
                      <a:pPr>
                        <a:lnSpc>
                          <a:spcPct val="115000"/>
                        </a:lnSpc>
                      </a:pPr>
                      <a:r>
                        <a:rPr lang="en-CA" sz="1000" b="1" dirty="0">
                          <a:solidFill>
                            <a:srgbClr val="434343"/>
                          </a:solidFill>
                          <a:effectLst/>
                          <a:latin typeface="Annie Use Your Telescope"/>
                          <a:ea typeface="Annie Use Your Telescope"/>
                          <a:cs typeface="Annie Use Your Telescope"/>
                        </a:rPr>
                        <a:t>Basic descriptors to help guide your formative assessments. Full details of the student achievement profiles can be found here:</a:t>
                      </a:r>
                      <a:endParaRPr lang="en-CA" sz="1000" dirty="0">
                        <a:effectLst/>
                        <a:latin typeface="Arial" panose="020B0604020202020204" pitchFamily="34" charset="0"/>
                        <a:ea typeface="Arial" panose="020B0604020202020204" pitchFamily="34" charset="0"/>
                      </a:endParaRPr>
                    </a:p>
                    <a:p>
                      <a:pPr>
                        <a:lnSpc>
                          <a:spcPct val="115000"/>
                        </a:lnSpc>
                      </a:pPr>
                      <a:r>
                        <a:rPr lang="en-CA" sz="1000" b="1" u="sng" dirty="0">
                          <a:solidFill>
                            <a:srgbClr val="1155CC"/>
                          </a:solidFill>
                          <a:effectLst/>
                          <a:latin typeface="Annie Use Your Telescope"/>
                          <a:ea typeface="Annie Use Your Telescope"/>
                          <a:cs typeface="Annie Use Your Telescope"/>
                          <a:hlinkClick r:id="rId4"/>
                        </a:rPr>
                        <a:t>Mental Math &amp; Estimation</a:t>
                      </a:r>
                      <a:endParaRPr lang="en-CA" sz="1000" dirty="0">
                        <a:effectLst/>
                        <a:latin typeface="Arial" panose="020B0604020202020204" pitchFamily="34" charset="0"/>
                        <a:ea typeface="Arial" panose="020B0604020202020204" pitchFamily="34" charset="0"/>
                      </a:endParaRPr>
                    </a:p>
                    <a:p>
                      <a:pPr>
                        <a:lnSpc>
                          <a:spcPct val="115000"/>
                        </a:lnSpc>
                      </a:pPr>
                      <a:r>
                        <a:rPr lang="en-CA" sz="1000" b="1" u="sng" dirty="0" smtClean="0">
                          <a:solidFill>
                            <a:srgbClr val="1155CC"/>
                          </a:solidFill>
                          <a:effectLst/>
                          <a:latin typeface="Annie Use Your Telescope"/>
                          <a:ea typeface="Annie Use Your Telescope"/>
                          <a:cs typeface="Annie Use Your Telescope"/>
                          <a:hlinkClick r:id="rId5"/>
                        </a:rPr>
                        <a:t>Knowledge and Understanding</a:t>
                      </a:r>
                      <a:endParaRPr lang="en-CA" sz="1000" dirty="0">
                        <a:effectLst/>
                        <a:latin typeface="Arial" panose="020B0604020202020204" pitchFamily="34" charset="0"/>
                        <a:ea typeface="Arial" panose="020B0604020202020204" pitchFamily="34" charset="0"/>
                      </a:endParaRPr>
                    </a:p>
                    <a:p>
                      <a:pPr>
                        <a:lnSpc>
                          <a:spcPct val="115000"/>
                        </a:lnSpc>
                      </a:pPr>
                      <a:r>
                        <a:rPr lang="en-CA" sz="1000" b="1" u="sng" dirty="0">
                          <a:solidFill>
                            <a:srgbClr val="1155CC"/>
                          </a:solidFill>
                          <a:effectLst/>
                          <a:latin typeface="Annie Use Your Telescope"/>
                          <a:ea typeface="Annie Use Your Telescope"/>
                          <a:cs typeface="Annie Use Your Telescope"/>
                          <a:hlinkClick r:id="rId6"/>
                        </a:rPr>
                        <a:t>Problem Solving </a:t>
                      </a:r>
                      <a:endParaRPr lang="en-CA" sz="1000" dirty="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pPr>
                      <a:r>
                        <a:rPr lang="en-CA" sz="1000" b="1">
                          <a:solidFill>
                            <a:srgbClr val="666666"/>
                          </a:solidFill>
                          <a:effectLst/>
                          <a:latin typeface="Annie Use Your Telescope"/>
                          <a:ea typeface="Annie Use Your Telescope"/>
                          <a:cs typeface="Annie Use Your Telescope"/>
                        </a:rPr>
                        <a:t>Requires considerable,  on-going teacher support.</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pPr>
                      <a:r>
                        <a:rPr lang="en-CA" sz="1000" b="1">
                          <a:solidFill>
                            <a:srgbClr val="666666"/>
                          </a:solidFill>
                          <a:effectLst/>
                          <a:latin typeface="Annie Use Your Telescope"/>
                          <a:ea typeface="Annie Use Your Telescope"/>
                          <a:cs typeface="Annie Use Your Telescope"/>
                        </a:rPr>
                        <a:t>Requires occasional,  teacher or peer support.</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pPr>
                      <a:r>
                        <a:rPr lang="en-CA" sz="1000" b="1">
                          <a:solidFill>
                            <a:srgbClr val="666666"/>
                          </a:solidFill>
                          <a:effectLst/>
                          <a:latin typeface="Annie Use Your Telescope"/>
                          <a:ea typeface="Annie Use Your Telescope"/>
                          <a:cs typeface="Annie Use Your Telescope"/>
                        </a:rPr>
                        <a:t>Accurate, clear, uses appropriate strategies &amp; procedures. Requires occasional prompting for clarification.</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pPr>
                      <a:r>
                        <a:rPr lang="en-CA" sz="1000" b="1">
                          <a:solidFill>
                            <a:srgbClr val="666666"/>
                          </a:solidFill>
                          <a:effectLst/>
                          <a:latin typeface="Annie Use Your Telescope"/>
                          <a:ea typeface="Annie Use Your Telescope"/>
                          <a:cs typeface="Annie Use Your Telescope"/>
                        </a:rPr>
                        <a:t>Accurate, clear, flexible, consistent &amp; efficient. Justifies and explains reasoning clearly and completely using accurate mathematical vocabulary.</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372745"/>
                  </a:ext>
                </a:extLst>
              </a:tr>
              <a:tr h="590866">
                <a:tc>
                  <a:txBody>
                    <a:bodyPr/>
                    <a:lstStyle/>
                    <a:p>
                      <a:pPr algn="ctr">
                        <a:lnSpc>
                          <a:spcPct val="115000"/>
                        </a:lnSpc>
                      </a:pPr>
                      <a:r>
                        <a:rPr lang="en-CA" sz="1400" b="1" dirty="0">
                          <a:solidFill>
                            <a:srgbClr val="000000"/>
                          </a:solidFill>
                          <a:effectLst/>
                          <a:latin typeface="Annie Use Your Telescope"/>
                          <a:ea typeface="Annie Use Your Telescope"/>
                          <a:cs typeface="Annie Use Your Telescope"/>
                        </a:rPr>
                        <a:t>Fractions/Decimal Operations</a:t>
                      </a:r>
                      <a:endParaRPr lang="en-CA" sz="1400" dirty="0">
                        <a:effectLst/>
                        <a:latin typeface="Arial" panose="020B0604020202020204" pitchFamily="34" charset="0"/>
                        <a:ea typeface="Arial" panose="020B0604020202020204" pitchFamily="34" charset="0"/>
                      </a:endParaRPr>
                    </a:p>
                  </a:txBody>
                  <a:tcPr marL="33818" marR="33818" marT="33818" marB="3381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pPr>
                      <a:r>
                        <a:rPr lang="en-CA" sz="1400" b="1">
                          <a:solidFill>
                            <a:srgbClr val="000000"/>
                          </a:solidFill>
                          <a:effectLst/>
                          <a:latin typeface="Annie Use Your Telescope"/>
                          <a:ea typeface="Annie Use Your Telescope"/>
                          <a:cs typeface="Annie Use Your Telescope"/>
                        </a:rPr>
                        <a:t>Limited</a:t>
                      </a:r>
                      <a:endParaRPr lang="en-CA" sz="1400">
                        <a:effectLst/>
                        <a:latin typeface="Arial" panose="020B0604020202020204" pitchFamily="34" charset="0"/>
                        <a:ea typeface="Arial" panose="020B0604020202020204" pitchFamily="34" charset="0"/>
                      </a:endParaRPr>
                    </a:p>
                  </a:txBody>
                  <a:tcPr marL="33818" marR="33818" marT="33818" marB="3381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pPr>
                      <a:r>
                        <a:rPr lang="en-CA" sz="1400" b="1">
                          <a:solidFill>
                            <a:srgbClr val="000000"/>
                          </a:solidFill>
                          <a:effectLst/>
                          <a:latin typeface="Annie Use Your Telescope"/>
                          <a:ea typeface="Annie Use Your Telescope"/>
                          <a:cs typeface="Annie Use Your Telescope"/>
                        </a:rPr>
                        <a:t>Basic</a:t>
                      </a:r>
                      <a:endParaRPr lang="en-CA" sz="1400">
                        <a:effectLst/>
                        <a:latin typeface="Arial" panose="020B0604020202020204" pitchFamily="34" charset="0"/>
                        <a:ea typeface="Arial" panose="020B0604020202020204" pitchFamily="34" charset="0"/>
                      </a:endParaRPr>
                    </a:p>
                  </a:txBody>
                  <a:tcPr marL="33818" marR="33818" marT="33818" marB="3381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pPr>
                      <a:r>
                        <a:rPr lang="en-CA" sz="1400" b="1">
                          <a:solidFill>
                            <a:srgbClr val="000000"/>
                          </a:solidFill>
                          <a:effectLst/>
                          <a:latin typeface="Annie Use Your Telescope"/>
                          <a:ea typeface="Annie Use Your Telescope"/>
                          <a:cs typeface="Annie Use Your Telescope"/>
                        </a:rPr>
                        <a:t>Good</a:t>
                      </a:r>
                      <a:endParaRPr lang="en-CA" sz="1400">
                        <a:effectLst/>
                        <a:latin typeface="Arial" panose="020B0604020202020204" pitchFamily="34" charset="0"/>
                        <a:ea typeface="Arial" panose="020B0604020202020204" pitchFamily="34" charset="0"/>
                      </a:endParaRPr>
                    </a:p>
                  </a:txBody>
                  <a:tcPr marL="33818" marR="33818" marT="33818" marB="3381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tc>
                  <a:txBody>
                    <a:bodyPr/>
                    <a:lstStyle/>
                    <a:p>
                      <a:pPr algn="ctr">
                        <a:lnSpc>
                          <a:spcPct val="115000"/>
                        </a:lnSpc>
                      </a:pPr>
                      <a:r>
                        <a:rPr lang="en-CA" sz="1400" b="1">
                          <a:solidFill>
                            <a:srgbClr val="000000"/>
                          </a:solidFill>
                          <a:effectLst/>
                          <a:latin typeface="Annie Use Your Telescope"/>
                          <a:ea typeface="Annie Use Your Telescope"/>
                          <a:cs typeface="Annie Use Your Telescope"/>
                        </a:rPr>
                        <a:t>Very Good/ Excellent</a:t>
                      </a:r>
                      <a:endParaRPr lang="en-CA" sz="1400">
                        <a:effectLst/>
                        <a:latin typeface="Arial" panose="020B0604020202020204" pitchFamily="34" charset="0"/>
                        <a:ea typeface="Arial" panose="020B0604020202020204" pitchFamily="34" charset="0"/>
                      </a:endParaRPr>
                    </a:p>
                  </a:txBody>
                  <a:tcPr marL="33818" marR="33818" marT="33818" marB="3381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225905106"/>
                  </a:ext>
                </a:extLst>
              </a:tr>
              <a:tr h="391903">
                <a:tc>
                  <a:txBody>
                    <a:bodyPr/>
                    <a:lstStyle/>
                    <a:p>
                      <a:pPr>
                        <a:lnSpc>
                          <a:spcPct val="115000"/>
                        </a:lnSpc>
                      </a:pPr>
                      <a:r>
                        <a:rPr lang="en-CA" sz="1000" b="1">
                          <a:effectLst/>
                          <a:latin typeface="Annie Use Your Telescope"/>
                          <a:ea typeface="Annie Use Your Telescope"/>
                          <a:cs typeface="Annie Use Your Telescope"/>
                        </a:rPr>
                        <a:t>Describe and apply Mental Math strategies:</a:t>
                      </a:r>
                      <a:r>
                        <a:rPr lang="en-CA" sz="1000">
                          <a:effectLst/>
                          <a:latin typeface="Annie Use Your Telescope"/>
                          <a:ea typeface="Annie Use Your Telescope"/>
                          <a:cs typeface="Annie Use Your Telescope"/>
                        </a:rPr>
                        <a:t> Halving/Doubling,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447216"/>
                  </a:ext>
                </a:extLst>
              </a:tr>
              <a:tr h="179665">
                <a:tc>
                  <a:txBody>
                    <a:bodyPr/>
                    <a:lstStyle/>
                    <a:p>
                      <a:pPr>
                        <a:lnSpc>
                          <a:spcPct val="115000"/>
                        </a:lnSpc>
                      </a:pPr>
                      <a:r>
                        <a:rPr lang="en-CA" sz="1000" b="1" dirty="0">
                          <a:effectLst/>
                          <a:latin typeface="Annie Use Your Telescope"/>
                          <a:ea typeface="Annie Use Your Telescope"/>
                          <a:cs typeface="Annie Use Your Telescope"/>
                        </a:rPr>
                        <a:t>Describe and apply </a:t>
                      </a:r>
                      <a:r>
                        <a:rPr lang="en-CA" sz="1000" b="1" dirty="0" smtClean="0">
                          <a:effectLst/>
                          <a:latin typeface="Annie Use Your Telescope"/>
                          <a:ea typeface="Annie Use Your Telescope"/>
                          <a:cs typeface="Annie Use Your Telescope"/>
                        </a:rPr>
                        <a:t>Mental Math </a:t>
                      </a:r>
                      <a:r>
                        <a:rPr lang="en-CA" sz="1000" b="1" dirty="0">
                          <a:effectLst/>
                          <a:latin typeface="Annie Use Your Telescope"/>
                          <a:ea typeface="Annie Use Your Telescope"/>
                          <a:cs typeface="Annie Use Your Telescope"/>
                        </a:rPr>
                        <a:t>strategies: </a:t>
                      </a:r>
                      <a:r>
                        <a:rPr lang="en-CA" sz="1000" dirty="0">
                          <a:effectLst/>
                          <a:latin typeface="Annie Use Your Telescope"/>
                          <a:ea typeface="Annie Use Your Telescope"/>
                          <a:cs typeface="Annie Use Your Telescope"/>
                        </a:rPr>
                        <a:t>Round and Adjust</a:t>
                      </a:r>
                      <a:endParaRPr lang="en-CA" sz="1000" dirty="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840566"/>
                  </a:ext>
                </a:extLst>
              </a:tr>
              <a:tr h="546223">
                <a:tc>
                  <a:txBody>
                    <a:bodyPr/>
                    <a:lstStyle/>
                    <a:p>
                      <a:pPr>
                        <a:lnSpc>
                          <a:spcPct val="115000"/>
                        </a:lnSpc>
                      </a:pPr>
                      <a:r>
                        <a:rPr lang="en-CA" sz="1000" b="1">
                          <a:effectLst/>
                          <a:latin typeface="Annie Use Your Telescope"/>
                          <a:ea typeface="Annie Use Your Telescope"/>
                          <a:cs typeface="Annie Use Your Telescope"/>
                        </a:rPr>
                        <a:t>Describe and apply Mental Math strategies: </a:t>
                      </a:r>
                      <a:r>
                        <a:rPr lang="en-CA" sz="1000">
                          <a:effectLst/>
                          <a:latin typeface="Annie Use Your Telescope"/>
                          <a:ea typeface="Annie Use Your Telescope"/>
                          <a:cs typeface="Annie Use Your Telescope"/>
                        </a:rPr>
                        <a:t>Distributive Property (Area Model)</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561495"/>
                  </a:ext>
                </a:extLst>
              </a:tr>
              <a:tr h="391903">
                <a:tc>
                  <a:txBody>
                    <a:bodyPr/>
                    <a:lstStyle/>
                    <a:p>
                      <a:pPr>
                        <a:lnSpc>
                          <a:spcPct val="115000"/>
                        </a:lnSpc>
                      </a:pPr>
                      <a:r>
                        <a:rPr lang="en-CA" sz="1000">
                          <a:effectLst/>
                          <a:latin typeface="Annie Use Your Telescope"/>
                          <a:ea typeface="Annie Use Your Telescope"/>
                          <a:cs typeface="Annie Use Your Telescope"/>
                        </a:rPr>
                        <a:t>Identify Mixed Numbers and Improper Fractions</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481923"/>
                  </a:ext>
                </a:extLst>
              </a:tr>
              <a:tr h="391903">
                <a:tc>
                  <a:txBody>
                    <a:bodyPr/>
                    <a:lstStyle/>
                    <a:p>
                      <a:pPr>
                        <a:lnSpc>
                          <a:spcPct val="115000"/>
                        </a:lnSpc>
                      </a:pPr>
                      <a:r>
                        <a:rPr lang="en-CA" sz="1000">
                          <a:effectLst/>
                          <a:latin typeface="Annie Use Your Telescope"/>
                          <a:ea typeface="Annie Use Your Telescope"/>
                          <a:cs typeface="Annie Use Your Telescope"/>
                        </a:rPr>
                        <a:t>Relate Improper Fractions to Mixed Numbers</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93154"/>
                  </a:ext>
                </a:extLst>
              </a:tr>
              <a:tr h="391903">
                <a:tc>
                  <a:txBody>
                    <a:bodyPr/>
                    <a:lstStyle/>
                    <a:p>
                      <a:pPr>
                        <a:lnSpc>
                          <a:spcPct val="115000"/>
                        </a:lnSpc>
                      </a:pPr>
                      <a:r>
                        <a:rPr lang="en-CA" sz="1000">
                          <a:effectLst/>
                          <a:latin typeface="Annie Use Your Telescope"/>
                          <a:ea typeface="Annie Use Your Telescope"/>
                          <a:cs typeface="Annie Use Your Telescope"/>
                        </a:rPr>
                        <a:t>Convert Improper Fractions to Mixed Numbers and vice versa</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582046"/>
                  </a:ext>
                </a:extLst>
              </a:tr>
              <a:tr h="391903">
                <a:tc>
                  <a:txBody>
                    <a:bodyPr/>
                    <a:lstStyle/>
                    <a:p>
                      <a:pPr>
                        <a:lnSpc>
                          <a:spcPct val="115000"/>
                        </a:lnSpc>
                      </a:pPr>
                      <a:r>
                        <a:rPr lang="en-CA" sz="1000">
                          <a:effectLst/>
                          <a:latin typeface="Annie Use Your Telescope"/>
                          <a:ea typeface="Annie Use Your Telescope"/>
                          <a:cs typeface="Annie Use Your Telescope"/>
                        </a:rPr>
                        <a:t>Explain and Apply the order of operations</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305064"/>
                  </a:ext>
                </a:extLst>
              </a:tr>
              <a:tr h="237584">
                <a:tc>
                  <a:txBody>
                    <a:bodyPr/>
                    <a:lstStyle/>
                    <a:p>
                      <a:pPr>
                        <a:lnSpc>
                          <a:spcPct val="115000"/>
                        </a:lnSpc>
                      </a:pPr>
                      <a:r>
                        <a:rPr lang="en-CA" sz="1000">
                          <a:effectLst/>
                          <a:latin typeface="Annie Use Your Telescope"/>
                          <a:ea typeface="Annie Use Your Telescope"/>
                          <a:cs typeface="Annie Use Your Telescope"/>
                        </a:rPr>
                        <a:t>Multiplication of Decimals</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454105"/>
                  </a:ext>
                </a:extLst>
              </a:tr>
              <a:tr h="391903">
                <a:tc>
                  <a:txBody>
                    <a:bodyPr/>
                    <a:lstStyle/>
                    <a:p>
                      <a:pPr>
                        <a:lnSpc>
                          <a:spcPct val="115000"/>
                        </a:lnSpc>
                      </a:pPr>
                      <a:r>
                        <a:rPr lang="en-CA" sz="1000">
                          <a:effectLst/>
                          <a:latin typeface="Annie Use Your Telescope"/>
                          <a:ea typeface="Annie Use Your Telescope"/>
                          <a:cs typeface="Annie Use Your Telescope"/>
                        </a:rPr>
                        <a:t>Solves problems involving improper fractions and mixed numbers</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a:effectLst/>
                          <a:latin typeface="Annie Use Your Telescope"/>
                          <a:ea typeface="Annie Use Your Telescope"/>
                          <a:cs typeface="Annie Use Your Telescope"/>
                        </a:rPr>
                        <a:t> </a:t>
                      </a:r>
                      <a:endParaRPr lang="en-CA" sz="100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CA" sz="1000" dirty="0">
                          <a:effectLst/>
                          <a:latin typeface="Annie Use Your Telescope"/>
                          <a:ea typeface="Annie Use Your Telescope"/>
                          <a:cs typeface="Annie Use Your Telescope"/>
                        </a:rPr>
                        <a:t> </a:t>
                      </a:r>
                      <a:endParaRPr lang="en-CA" sz="1000" dirty="0">
                        <a:effectLst/>
                        <a:latin typeface="Arial" panose="020B0604020202020204" pitchFamily="34" charset="0"/>
                        <a:ea typeface="Arial" panose="020B0604020202020204" pitchFamily="34" charset="0"/>
                      </a:endParaRPr>
                    </a:p>
                  </a:txBody>
                  <a:tcPr marL="33818" marR="33818" marT="33818" marB="338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542088"/>
                  </a:ext>
                </a:extLst>
              </a:tr>
            </a:tbl>
          </a:graphicData>
        </a:graphic>
      </p:graphicFrame>
    </p:spTree>
    <p:extLst>
      <p:ext uri="{BB962C8B-B14F-4D97-AF65-F5344CB8AC3E}">
        <p14:creationId xmlns:p14="http://schemas.microsoft.com/office/powerpoint/2010/main" val="40769032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460400" y="6333200"/>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86</a:t>
            </a:fld>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1572223" y="1883938"/>
            <a:ext cx="8292600" cy="502766"/>
          </a:xfrm>
          <a:prstGeom prst="rect">
            <a:avLst/>
          </a:prstGeom>
          <a:noFill/>
        </p:spPr>
        <p:txBody>
          <a:bodyPr wrap="square">
            <a:spAutoFit/>
          </a:bodyPr>
          <a:lstStyle/>
          <a:p>
            <a:pPr marL="457200" indent="-457200">
              <a:buFont typeface="Arial" panose="020B0604020202020204" pitchFamily="34" charset="0"/>
              <a:buChar char="•"/>
            </a:pPr>
            <a:r>
              <a:rPr lang="en-US" sz="2667" dirty="0">
                <a:solidFill>
                  <a:schemeClr val="tx2"/>
                </a:solidFill>
              </a:rPr>
              <a:t>T. Scott Dempster - St. James-Assiniboia School Division </a:t>
            </a: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926938" y="1256166"/>
            <a:ext cx="6402000" cy="546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Credits</a:t>
            </a:r>
          </a:p>
        </p:txBody>
      </p:sp>
      <p:sp>
        <p:nvSpPr>
          <p:cNvPr id="5" name="Google Shape;89;p15">
            <a:extLst>
              <a:ext uri="{FF2B5EF4-FFF2-40B4-BE49-F238E27FC236}">
                <a16:creationId xmlns:a16="http://schemas.microsoft.com/office/drawing/2014/main" id="{B47DD1DC-96B1-7E40-AD29-6A0DA5011F35}"/>
              </a:ext>
            </a:extLst>
          </p:cNvPr>
          <p:cNvSpPr txBox="1">
            <a:spLocks/>
          </p:cNvSpPr>
          <p:nvPr/>
        </p:nvSpPr>
        <p:spPr>
          <a:xfrm>
            <a:off x="926938" y="3041167"/>
            <a:ext cx="6402000" cy="546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b="1">
                <a:solidFill>
                  <a:schemeClr val="accent6"/>
                </a:solidFill>
                <a:latin typeface="Montserrat" panose="020B0604020202020204" charset="0"/>
              </a:rPr>
              <a:t>Reviewers</a:t>
            </a:r>
          </a:p>
        </p:txBody>
      </p:sp>
      <p:sp>
        <p:nvSpPr>
          <p:cNvPr id="6" name="TextBox 5">
            <a:extLst>
              <a:ext uri="{FF2B5EF4-FFF2-40B4-BE49-F238E27FC236}">
                <a16:creationId xmlns:a16="http://schemas.microsoft.com/office/drawing/2014/main" id="{8562D483-360A-9E42-BCE8-8308FD19E01F}"/>
              </a:ext>
            </a:extLst>
          </p:cNvPr>
          <p:cNvSpPr txBox="1"/>
          <p:nvPr/>
        </p:nvSpPr>
        <p:spPr>
          <a:xfrm>
            <a:off x="1502791" y="3673044"/>
            <a:ext cx="9610685" cy="2226315"/>
          </a:xfrm>
          <a:prstGeom prst="rect">
            <a:avLst/>
          </a:prstGeom>
          <a:noFill/>
        </p:spPr>
        <p:txBody>
          <a:bodyPr wrap="square">
            <a:spAutoFit/>
          </a:bodyPr>
          <a:lstStyle/>
          <a:p>
            <a:pPr marL="457200" indent="-457200">
              <a:buFont typeface="Arial" panose="020B0604020202020204" pitchFamily="34" charset="0"/>
              <a:buChar char="•"/>
            </a:pPr>
            <a:r>
              <a:rPr lang="en-US" sz="2667" dirty="0">
                <a:solidFill>
                  <a:schemeClr val="tx2"/>
                </a:solidFill>
              </a:rPr>
              <a:t>Heather Jones - </a:t>
            </a:r>
            <a:r>
              <a:rPr lang="en-US" sz="2800" dirty="0">
                <a:solidFill>
                  <a:schemeClr val="tx2"/>
                </a:solidFill>
                <a:cs typeface="Calibri"/>
              </a:rPr>
              <a:t>St. James-Assiniboia School Division</a:t>
            </a: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Charmaine </a:t>
            </a:r>
            <a:r>
              <a:rPr lang="en-US" sz="2667" dirty="0" err="1">
                <a:solidFill>
                  <a:schemeClr val="tx2"/>
                </a:solidFill>
              </a:rPr>
              <a:t>MacKid</a:t>
            </a:r>
            <a:r>
              <a:rPr lang="en-US" sz="2667" dirty="0">
                <a:solidFill>
                  <a:schemeClr val="tx2"/>
                </a:solidFill>
              </a:rPr>
              <a:t> - </a:t>
            </a:r>
            <a:r>
              <a:rPr lang="en-US" sz="2800" dirty="0">
                <a:solidFill>
                  <a:schemeClr val="tx2"/>
                </a:solidFill>
                <a:ea typeface="+mn-lt"/>
                <a:cs typeface="+mn-lt"/>
              </a:rPr>
              <a:t>Hanover School Division</a:t>
            </a:r>
            <a:endParaRPr lang="en-US" sz="2800" dirty="0">
              <a:solidFill>
                <a:schemeClr val="tx2"/>
              </a:solidFill>
              <a:cs typeface="Calibri"/>
            </a:endParaRPr>
          </a:p>
          <a:p>
            <a:pPr marL="457200" indent="-457200">
              <a:buFont typeface="Arial" panose="020B0604020202020204" pitchFamily="34" charset="0"/>
              <a:buChar char="•"/>
            </a:pP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Lisa Page - </a:t>
            </a:r>
            <a:r>
              <a:rPr lang="en-US" sz="2800" dirty="0">
                <a:solidFill>
                  <a:schemeClr val="tx2"/>
                </a:solidFill>
                <a:cs typeface="Calibri"/>
              </a:rPr>
              <a:t>St. James-Assiniboia School Division</a:t>
            </a:r>
            <a:endParaRPr lang="en-US" sz="2667" dirty="0">
              <a:solidFill>
                <a:schemeClr val="tx2"/>
              </a:solidFill>
            </a:endParaRPr>
          </a:p>
          <a:p>
            <a:pPr marL="457200" indent="-457200">
              <a:buFont typeface="Arial" panose="020B0604020202020204" pitchFamily="34" charset="0"/>
              <a:buChar char="•"/>
            </a:pPr>
            <a:r>
              <a:rPr lang="en-US" sz="2667" dirty="0">
                <a:solidFill>
                  <a:schemeClr val="tx2"/>
                </a:solidFill>
              </a:rPr>
              <a:t>Dayna Quinn-</a:t>
            </a:r>
            <a:r>
              <a:rPr lang="en-US" sz="2667" dirty="0" err="1">
                <a:solidFill>
                  <a:schemeClr val="tx2"/>
                </a:solidFill>
              </a:rPr>
              <a:t>LaFleche</a:t>
            </a:r>
            <a:r>
              <a:rPr lang="en-US" sz="2667" dirty="0">
                <a:solidFill>
                  <a:schemeClr val="tx2"/>
                </a:solidFill>
              </a:rPr>
              <a:t> - </a:t>
            </a:r>
            <a:r>
              <a:rPr lang="en-US" sz="2800" dirty="0">
                <a:solidFill>
                  <a:schemeClr val="tx2"/>
                </a:solidFill>
                <a:cs typeface="Calibri"/>
              </a:rPr>
              <a:t>St. James-Assiniboia School Division</a:t>
            </a:r>
            <a:endParaRPr lang="en-US" sz="2667" dirty="0">
              <a:solidFill>
                <a:schemeClr val="tx2"/>
              </a:solidFill>
            </a:endParaRPr>
          </a:p>
        </p:txBody>
      </p:sp>
    </p:spTree>
    <p:extLst>
      <p:ext uri="{BB962C8B-B14F-4D97-AF65-F5344CB8AC3E}">
        <p14:creationId xmlns:p14="http://schemas.microsoft.com/office/powerpoint/2010/main" val="1481913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volini" panose="03000502040302020204" pitchFamily="66" charset="0"/>
              <a:cs typeface="Cavolini" panose="03000502040302020204" pitchFamily="66" charset="0"/>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3138802" cy="420564"/>
          </a:xfrm>
          <a:prstGeom prst="rect">
            <a:avLst/>
          </a:prstGeom>
          <a:solidFill>
            <a:srgbClr val="7030A0"/>
          </a:solidFill>
          <a:ln w="28575">
            <a:solidFill>
              <a:schemeClr val="tx1"/>
            </a:solidFill>
          </a:ln>
        </p:spPr>
        <p:txBody>
          <a:bodyPr wrap="square" rtlCol="0">
            <a:spAutoFit/>
          </a:bodyPr>
          <a:lstStyle/>
          <a:p>
            <a:pPr algn="ctr"/>
            <a:r>
              <a:rPr lang="en-US" sz="2133" dirty="0">
                <a:solidFill>
                  <a:schemeClr val="bg1"/>
                </a:solidFill>
                <a:latin typeface="Cavolini" panose="03000502040302020204" pitchFamily="66" charset="0"/>
                <a:cs typeface="Cavolini" panose="03000502040302020204" pitchFamily="66" charset="0"/>
              </a:rPr>
              <a:t>Learning Intention</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91440" tIns="45720" rIns="91440" bIns="45720" anchor="t">
            <a:spAutoFit/>
          </a:bodyPr>
          <a:lstStyle/>
          <a:p>
            <a:pPr algn="ctr"/>
            <a:r>
              <a:rPr lang="en" sz="4800">
                <a:latin typeface="Cavolini" panose="03000502040302020204" pitchFamily="66" charset="0"/>
                <a:cs typeface="Cavolini" panose="03000502040302020204" pitchFamily="66" charset="0"/>
              </a:rPr>
              <a:t>LI</a:t>
            </a:r>
            <a:endParaRPr lang="en-US" sz="4800">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3626B98B-2EAD-41FA-BADD-27A04493CACB}"/>
              </a:ext>
            </a:extLst>
          </p:cNvPr>
          <p:cNvGrpSpPr/>
          <p:nvPr/>
        </p:nvGrpSpPr>
        <p:grpSpPr>
          <a:xfrm>
            <a:off x="2365745" y="1775612"/>
            <a:ext cx="7505503" cy="3289698"/>
            <a:chOff x="2188832" y="1427543"/>
            <a:chExt cx="7505503" cy="3289698"/>
          </a:xfrm>
          <a:solidFill>
            <a:srgbClr val="7030A0"/>
          </a:solidFill>
        </p:grpSpPr>
        <p:sp>
          <p:nvSpPr>
            <p:cNvPr id="6" name="Freeform: Shape 5">
              <a:extLst>
                <a:ext uri="{FF2B5EF4-FFF2-40B4-BE49-F238E27FC236}">
                  <a16:creationId xmlns:a16="http://schemas.microsoft.com/office/drawing/2014/main" id="{A6B28A73-54A0-479F-868F-D3B9EC0EDFF5}"/>
                </a:ext>
              </a:extLst>
            </p:cNvPr>
            <p:cNvSpPr/>
            <p:nvPr/>
          </p:nvSpPr>
          <p:spPr>
            <a:xfrm>
              <a:off x="2188832" y="1427543"/>
              <a:ext cx="7505503" cy="3289698"/>
            </a:xfrm>
            <a:custGeom>
              <a:avLst/>
              <a:gdLst/>
              <a:ahLst/>
              <a:cxnLst/>
              <a:rect l="0" t="0" r="0" b="0"/>
              <a:pathLst>
                <a:path w="7505503" h="3289698">
                  <a:moveTo>
                    <a:pt x="0" y="0"/>
                  </a:moveTo>
                  <a:lnTo>
                    <a:pt x="7505502" y="0"/>
                  </a:lnTo>
                  <a:lnTo>
                    <a:pt x="7505502" y="3289697"/>
                  </a:lnTo>
                  <a:lnTo>
                    <a:pt x="0" y="3289697"/>
                  </a:lnTo>
                  <a:close/>
                </a:path>
              </a:pathLst>
            </a:custGeom>
            <a:grpFill/>
            <a:ln w="38100" cap="flat" cmpd="sng" algn="ctr">
              <a:solidFill>
                <a:srgbClr val="43434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volini" panose="03000502040302020204" pitchFamily="66" charset="0"/>
                <a:cs typeface="Cavolini" panose="03000502040302020204" pitchFamily="66" charset="0"/>
              </a:endParaRPr>
            </a:p>
          </p:txBody>
        </p:sp>
        <p:sp>
          <p:nvSpPr>
            <p:cNvPr id="7" name="TextBox 6">
              <a:extLst>
                <a:ext uri="{FF2B5EF4-FFF2-40B4-BE49-F238E27FC236}">
                  <a16:creationId xmlns:a16="http://schemas.microsoft.com/office/drawing/2014/main" id="{05200160-CD7B-42C1-881E-D3E8C64D57A8}"/>
                </a:ext>
              </a:extLst>
            </p:cNvPr>
            <p:cNvSpPr txBox="1"/>
            <p:nvPr/>
          </p:nvSpPr>
          <p:spPr>
            <a:xfrm>
              <a:off x="2384347" y="1918230"/>
              <a:ext cx="7114471" cy="2308324"/>
            </a:xfrm>
            <a:prstGeom prst="rect">
              <a:avLst/>
            </a:prstGeom>
            <a:grpFill/>
          </p:spPr>
          <p:txBody>
            <a:bodyPr vert="horz" wrap="square" lIns="91440" tIns="45720" rIns="91440" bIns="45720" rtlCol="0" anchor="t">
              <a:spAutoFit/>
            </a:bodyPr>
            <a:lstStyle/>
            <a:p>
              <a:pPr algn="ctr"/>
              <a:r>
                <a:rPr lang="en-CA" sz="3600">
                  <a:solidFill>
                    <a:schemeClr val="bg1"/>
                  </a:solidFill>
                  <a:latin typeface="Cavolini" panose="03000502040302020204" pitchFamily="66" charset="0"/>
                  <a:cs typeface="Cavolini" panose="03000502040302020204" pitchFamily="66" charset="0"/>
                </a:rPr>
                <a:t>Discovering and using benchmark fractions to compare, represent, and estimate fractions </a:t>
              </a:r>
            </a:p>
          </p:txBody>
        </p:sp>
      </p:grpSp>
    </p:spTree>
    <p:extLst>
      <p:ext uri="{BB962C8B-B14F-4D97-AF65-F5344CB8AC3E}">
        <p14:creationId xmlns:p14="http://schemas.microsoft.com/office/powerpoint/2010/main" val="1261478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8805</Words>
  <Application>Microsoft Office PowerPoint</Application>
  <PresentationFormat>Widescreen</PresentationFormat>
  <Paragraphs>1929</Paragraphs>
  <Slides>86</Slides>
  <Notes>85</Notes>
  <HiddenSlides>0</HiddenSlides>
  <MMClips>1</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86</vt:i4>
      </vt:variant>
    </vt:vector>
  </HeadingPairs>
  <TitlesOfParts>
    <vt:vector size="108" baseType="lpstr">
      <vt:lpstr>MS Mincho</vt:lpstr>
      <vt:lpstr>Abadi MT Condensed Light</vt:lpstr>
      <vt:lpstr>Annie Use Your Telescope</vt:lpstr>
      <vt:lpstr>Arial</vt:lpstr>
      <vt:lpstr>Arial - 14</vt:lpstr>
      <vt:lpstr>Bradley Hand</vt:lpstr>
      <vt:lpstr>Calibri</vt:lpstr>
      <vt:lpstr>Calibri Light</vt:lpstr>
      <vt:lpstr>Cambria</vt:lpstr>
      <vt:lpstr>Cavolini</vt:lpstr>
      <vt:lpstr>Circular</vt:lpstr>
      <vt:lpstr>Comic Sans MS - 17</vt:lpstr>
      <vt:lpstr>Comic Sans MS - 18</vt:lpstr>
      <vt:lpstr>Comic Sans MS - 20</vt:lpstr>
      <vt:lpstr>Comic Sans MS - 24</vt:lpstr>
      <vt:lpstr>Comic Sans MS - 28</vt:lpstr>
      <vt:lpstr>Comic Sans MS - 33</vt:lpstr>
      <vt:lpstr>ESBOKL+CenturyGothic - 12</vt:lpstr>
      <vt:lpstr>Montserrat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Dempster</dc:creator>
  <cp:lastModifiedBy>Harrison, Lynn (MET)</cp:lastModifiedBy>
  <cp:revision>9</cp:revision>
  <dcterms:created xsi:type="dcterms:W3CDTF">2020-12-10T17:41:09Z</dcterms:created>
  <dcterms:modified xsi:type="dcterms:W3CDTF">2020-12-11T20:33:26Z</dcterms:modified>
</cp:coreProperties>
</file>