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5" r:id="rId4"/>
  </p:sldMasterIdLst>
  <p:notesMasterIdLst>
    <p:notesMasterId r:id="rId25"/>
  </p:notesMasterIdLst>
  <p:handoutMasterIdLst>
    <p:handoutMasterId r:id="rId26"/>
  </p:handoutMasterIdLst>
  <p:sldIdLst>
    <p:sldId id="256" r:id="rId5"/>
    <p:sldId id="257" r:id="rId6"/>
    <p:sldId id="258" r:id="rId7"/>
    <p:sldId id="259" r:id="rId8"/>
    <p:sldId id="260" r:id="rId9"/>
    <p:sldId id="261" r:id="rId10"/>
    <p:sldId id="264" r:id="rId11"/>
    <p:sldId id="265" r:id="rId12"/>
    <p:sldId id="275" r:id="rId13"/>
    <p:sldId id="274" r:id="rId14"/>
    <p:sldId id="273" r:id="rId15"/>
    <p:sldId id="272" r:id="rId16"/>
    <p:sldId id="271" r:id="rId17"/>
    <p:sldId id="270" r:id="rId18"/>
    <p:sldId id="269" r:id="rId19"/>
    <p:sldId id="268" r:id="rId20"/>
    <p:sldId id="267" r:id="rId21"/>
    <p:sldId id="266" r:id="rId22"/>
    <p:sldId id="262" r:id="rId23"/>
    <p:sldId id="263" r:id="rId2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241" autoAdjust="0"/>
  </p:normalViewPr>
  <p:slideViewPr>
    <p:cSldViewPr snapToGrid="0">
      <p:cViewPr varScale="1">
        <p:scale>
          <a:sx n="84" d="100"/>
          <a:sy n="84" d="100"/>
        </p:scale>
        <p:origin x="2166" y="90"/>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DCC789-C66E-426E-A0E3-F8022BDBC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00C8752-7469-43B5-9D32-882458AC0F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E34504-FAD7-4905-8683-A875818D2D70}" type="datetimeFigureOut">
              <a:rPr lang="en-US" smtClean="0"/>
              <a:t>1/8/2021</a:t>
            </a:fld>
            <a:endParaRPr lang="en-US" dirty="0"/>
          </a:p>
        </p:txBody>
      </p:sp>
      <p:sp>
        <p:nvSpPr>
          <p:cNvPr id="4" name="Footer Placeholder 3">
            <a:extLst>
              <a:ext uri="{FF2B5EF4-FFF2-40B4-BE49-F238E27FC236}">
                <a16:creationId xmlns:a16="http://schemas.microsoft.com/office/drawing/2014/main" id="{811E13E2-AF95-4548-A2D9-293EC08A09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A7867C-F337-497D-BF91-0662C4E21F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758D62-DF13-47C4-842D-9B50ADA8731A}" type="slidenum">
              <a:rPr lang="en-US" smtClean="0"/>
              <a:t>‹#›</a:t>
            </a:fld>
            <a:endParaRPr lang="en-US" dirty="0"/>
          </a:p>
        </p:txBody>
      </p:sp>
    </p:spTree>
    <p:extLst>
      <p:ext uri="{BB962C8B-B14F-4D97-AF65-F5344CB8AC3E}">
        <p14:creationId xmlns:p14="http://schemas.microsoft.com/office/powerpoint/2010/main" val="255230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68130-B967-44AA-AA75-1C9009320819}" type="datetimeFigureOut">
              <a:rPr lang="en-US" noProof="0" smtClean="0"/>
              <a:t>1/8/2021</a:t>
            </a:fld>
            <a:endParaRPr lang="en-US" noProof="0"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19714-86B5-4E2F-9574-D1DDE60569BB}" type="slidenum">
              <a:rPr lang="en-US" noProof="0" smtClean="0"/>
              <a:t>‹#›</a:t>
            </a:fld>
            <a:endParaRPr lang="en-US" noProof="0" dirty="0"/>
          </a:p>
        </p:txBody>
      </p:sp>
    </p:spTree>
    <p:extLst>
      <p:ext uri="{BB962C8B-B14F-4D97-AF65-F5344CB8AC3E}">
        <p14:creationId xmlns:p14="http://schemas.microsoft.com/office/powerpoint/2010/main" val="321208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E19714-86B5-4E2F-9574-D1DDE60569BB}" type="slidenum">
              <a:rPr lang="en-US" noProof="0" smtClean="0"/>
              <a:t>1</a:t>
            </a:fld>
            <a:endParaRPr lang="en-US" noProof="0" dirty="0"/>
          </a:p>
        </p:txBody>
      </p:sp>
    </p:spTree>
    <p:extLst>
      <p:ext uri="{BB962C8B-B14F-4D97-AF65-F5344CB8AC3E}">
        <p14:creationId xmlns:p14="http://schemas.microsoft.com/office/powerpoint/2010/main" val="92777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12.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3.png"/><Relationship Id="rId7" Type="http://schemas.openxmlformats.org/officeDocument/2006/relationships/image" Target="../media/image9.png"/><Relationship Id="rId12" Type="http://schemas.openxmlformats.org/officeDocument/2006/relationships/image" Target="../media/image19.sv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25.svg"/><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23.svg"/><Relationship Id="rId9"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25.svg"/><Relationship Id="rId9"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5.png"/><Relationship Id="rId7" Type="http://schemas.openxmlformats.org/officeDocument/2006/relationships/image" Target="../media/image10.png"/><Relationship Id="rId12" Type="http://schemas.openxmlformats.org/officeDocument/2006/relationships/image" Target="../media/image25.sv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5.sv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27.svg"/><Relationship Id="rId9"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27.svg"/><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4485" y="794692"/>
            <a:ext cx="5632880" cy="4285309"/>
          </a:xfrm>
        </p:spPr>
        <p:txBody>
          <a:bodyPr anchor="b">
            <a:normAutofit/>
          </a:bodyPr>
          <a:lstStyle>
            <a:lvl1pPr algn="ctr">
              <a:defRPr sz="3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614485" y="5181600"/>
            <a:ext cx="5632880" cy="2958811"/>
          </a:xfrm>
        </p:spPr>
        <p:txBody>
          <a:bodyPr anchor="t">
            <a:normAutofit/>
          </a:bodyPr>
          <a:lstStyle>
            <a:lvl1pPr marL="0" indent="0" algn="ct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25403506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8258" y="5836647"/>
            <a:ext cx="5559755" cy="1210007"/>
          </a:xfrm>
        </p:spPr>
        <p:txBody>
          <a:bodyPr anchor="b">
            <a:normAutofit/>
          </a:bodyPr>
          <a:lstStyle>
            <a:lvl1pPr algn="l">
              <a:defRPr sz="15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8259" y="1328251"/>
            <a:ext cx="5476070" cy="397483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88258" y="7046653"/>
            <a:ext cx="5559755" cy="1089427"/>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6" name="Footer Placeholder 5"/>
          <p:cNvSpPr>
            <a:spLocks noGrp="1"/>
          </p:cNvSpPr>
          <p:nvPr>
            <p:ph type="ftr" sz="quarter" idx="11"/>
          </p:nvPr>
        </p:nvSpPr>
        <p:spPr>
          <a:xfrm>
            <a:off x="688258" y="8241793"/>
            <a:ext cx="4002959" cy="486833"/>
          </a:xfrm>
        </p:spPr>
        <p:txBody>
          <a:bodyPr/>
          <a:lstStyle/>
          <a:p>
            <a:endParaRPr lang="en-US" noProof="0" dirty="0"/>
          </a:p>
        </p:txBody>
      </p:sp>
      <p:sp>
        <p:nvSpPr>
          <p:cNvPr id="7" name="Slide Number Placeholder 6"/>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20798795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13760" y="794691"/>
            <a:ext cx="5633606" cy="4183709"/>
          </a:xfrm>
        </p:spPr>
        <p:txBody>
          <a:bodyPr anchor="ctr">
            <a:normAutofit/>
          </a:bodyPr>
          <a:lstStyle>
            <a:lvl1pPr algn="l">
              <a:defRPr sz="2100" b="0" cap="all"/>
            </a:lvl1pPr>
          </a:lstStyle>
          <a:p>
            <a:r>
              <a:rPr lang="en-US"/>
              <a:t>Click to edit Master title style</a:t>
            </a:r>
            <a:endParaRPr lang="en-US" dirty="0"/>
          </a:p>
        </p:txBody>
      </p:sp>
      <p:sp>
        <p:nvSpPr>
          <p:cNvPr id="3" name="Text Placeholder 2"/>
          <p:cNvSpPr>
            <a:spLocks noGrp="1"/>
          </p:cNvSpPr>
          <p:nvPr>
            <p:ph type="body" idx="1"/>
          </p:nvPr>
        </p:nvSpPr>
        <p:spPr>
          <a:xfrm>
            <a:off x="613760" y="5791200"/>
            <a:ext cx="5633606" cy="2344880"/>
          </a:xfrm>
        </p:spPr>
        <p:txBody>
          <a:bodyPr anchor="ctr">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23005265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437864" y="1147035"/>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5916617" y="3981231"/>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813707" y="794691"/>
            <a:ext cx="5230586" cy="4058772"/>
          </a:xfrm>
        </p:spPr>
        <p:txBody>
          <a:bodyPr anchor="ctr">
            <a:normAutofit/>
          </a:bodyPr>
          <a:lstStyle>
            <a:lvl1pPr algn="l">
              <a:defRPr sz="21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42327" y="4867475"/>
            <a:ext cx="4973346" cy="508000"/>
          </a:xfrm>
        </p:spPr>
        <p:txBody>
          <a:bodyPr anchor="ctr">
            <a:normAutofit/>
          </a:bodyPr>
          <a:lstStyle>
            <a:lvl1pPr marL="0" indent="0">
              <a:buFontTx/>
              <a:buNone/>
              <a:defRPr sz="10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613761" y="6188275"/>
            <a:ext cx="5633605" cy="1930400"/>
          </a:xfrm>
        </p:spPr>
        <p:txBody>
          <a:bodyPr anchor="ctr">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379278468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13760" y="4804755"/>
            <a:ext cx="5634254" cy="1958400"/>
          </a:xfrm>
        </p:spPr>
        <p:txBody>
          <a:bodyPr anchor="b">
            <a:normAutofit/>
          </a:bodyPr>
          <a:lstStyle>
            <a:lvl1pPr algn="l">
              <a:defRPr sz="2100" b="0" cap="all"/>
            </a:lvl1pPr>
          </a:lstStyle>
          <a:p>
            <a:r>
              <a:rPr lang="en-US"/>
              <a:t>Click to edit Master title style</a:t>
            </a:r>
            <a:endParaRPr lang="en-US" dirty="0"/>
          </a:p>
        </p:txBody>
      </p:sp>
      <p:sp>
        <p:nvSpPr>
          <p:cNvPr id="3" name="Text Placeholder 2"/>
          <p:cNvSpPr>
            <a:spLocks noGrp="1"/>
          </p:cNvSpPr>
          <p:nvPr>
            <p:ph type="body" idx="1"/>
          </p:nvPr>
        </p:nvSpPr>
        <p:spPr>
          <a:xfrm>
            <a:off x="615762" y="6763155"/>
            <a:ext cx="5634254" cy="1372925"/>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7253066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437864" y="1005135"/>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6" name="TextBox 15"/>
          <p:cNvSpPr txBox="1"/>
          <p:nvPr/>
        </p:nvSpPr>
        <p:spPr>
          <a:xfrm>
            <a:off x="5915668" y="3839331"/>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813707" y="794691"/>
            <a:ext cx="5230586" cy="3792492"/>
          </a:xfrm>
        </p:spPr>
        <p:txBody>
          <a:bodyPr anchor="ctr">
            <a:normAutofit/>
          </a:bodyPr>
          <a:lstStyle>
            <a:lvl1pPr algn="l">
              <a:defRPr sz="21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13760" y="5181600"/>
            <a:ext cx="5634254" cy="1404883"/>
          </a:xfrm>
        </p:spPr>
        <p:txBody>
          <a:bodyPr vert="horz" lIns="91440" tIns="45720" rIns="91440" bIns="45720" rtlCol="0" anchor="b">
            <a:normAutofit/>
          </a:bodyPr>
          <a:lstStyle>
            <a:lvl1pPr>
              <a:buNone/>
              <a:defRPr lang="en-US" sz="15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13760" y="6586483"/>
            <a:ext cx="5634254" cy="1549597"/>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221718311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3760" y="794691"/>
            <a:ext cx="5633605" cy="3675711"/>
          </a:xfrm>
        </p:spPr>
        <p:txBody>
          <a:bodyPr vert="horz" lIns="91440" tIns="45720" rIns="91440" bIns="45720" rtlCol="0" anchor="ctr">
            <a:normAutofit/>
          </a:bodyPr>
          <a:lstStyle>
            <a:lvl1pPr>
              <a:defRPr lang="en-US" sz="21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13760" y="4910589"/>
            <a:ext cx="5633605" cy="1399044"/>
          </a:xfrm>
        </p:spPr>
        <p:txBody>
          <a:bodyPr vert="horz" lIns="91440" tIns="45720" rIns="91440" bIns="45720" rtlCol="0" anchor="b">
            <a:normAutofit/>
          </a:bodyPr>
          <a:lstStyle>
            <a:lvl1pPr>
              <a:buNone/>
              <a:defRPr lang="en-US" sz="1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13760" y="6309632"/>
            <a:ext cx="5633604" cy="1826448"/>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195804761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613761" y="794691"/>
            <a:ext cx="5633605" cy="174997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126100035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3781" y="794691"/>
            <a:ext cx="1333584" cy="73413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13761" y="794691"/>
            <a:ext cx="4218103" cy="734138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157544259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3732457-3766-4FE5-9E57-6C200FBC3DA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26377" y="776164"/>
            <a:ext cx="6052725" cy="3370829"/>
          </a:xfrm>
          <a:prstGeom prst="rect">
            <a:avLst/>
          </a:prstGeom>
        </p:spPr>
      </p:pic>
      <p:grpSp>
        <p:nvGrpSpPr>
          <p:cNvPr id="11" name="Group 10">
            <a:extLst>
              <a:ext uri="{FF2B5EF4-FFF2-40B4-BE49-F238E27FC236}">
                <a16:creationId xmlns:a16="http://schemas.microsoft.com/office/drawing/2014/main" id="{2C664D30-9DFC-4125-B019-D9B9D6ABF16F}"/>
              </a:ext>
            </a:extLst>
          </p:cNvPr>
          <p:cNvGrpSpPr/>
          <p:nvPr userDrawn="1"/>
        </p:nvGrpSpPr>
        <p:grpSpPr>
          <a:xfrm>
            <a:off x="132300" y="304985"/>
            <a:ext cx="6593400" cy="8534036"/>
            <a:chOff x="235200" y="228737"/>
            <a:chExt cx="11721600" cy="6400527"/>
          </a:xfrm>
        </p:grpSpPr>
        <p:pic>
          <p:nvPicPr>
            <p:cNvPr id="8" name="Graphic 7">
              <a:extLst>
                <a:ext uri="{FF2B5EF4-FFF2-40B4-BE49-F238E27FC236}">
                  <a16:creationId xmlns:a16="http://schemas.microsoft.com/office/drawing/2014/main" id="{C2F0D5C2-D036-462B-BFC0-439BDE233CD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98200" y="289054"/>
              <a:ext cx="11595600" cy="6279893"/>
            </a:xfrm>
            <a:prstGeom prst="rect">
              <a:avLst/>
            </a:prstGeom>
          </p:spPr>
        </p:pic>
        <p:sp>
          <p:nvSpPr>
            <p:cNvPr id="9" name="Rectangle 8">
              <a:extLst>
                <a:ext uri="{FF2B5EF4-FFF2-40B4-BE49-F238E27FC236}">
                  <a16:creationId xmlns:a16="http://schemas.microsoft.com/office/drawing/2014/main" id="{DF83F7B7-F8DB-4D36-9D36-042F152C76FB}"/>
                </a:ext>
              </a:extLst>
            </p:cNvPr>
            <p:cNvSpPr/>
            <p:nvPr userDrawn="1"/>
          </p:nvSpPr>
          <p:spPr>
            <a:xfrm>
              <a:off x="388200" y="381600"/>
              <a:ext cx="11415600" cy="6094800"/>
            </a:xfrm>
            <a:prstGeom prst="rect">
              <a:avLst/>
            </a:prstGeom>
            <a:noFill/>
            <a:ln w="18034">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pic>
          <p:nvPicPr>
            <p:cNvPr id="10" name="Graphic 9">
              <a:extLst>
                <a:ext uri="{FF2B5EF4-FFF2-40B4-BE49-F238E27FC236}">
                  <a16:creationId xmlns:a16="http://schemas.microsoft.com/office/drawing/2014/main" id="{56A84DDF-182F-4A39-B9C7-0709A22ED8DA}"/>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235200" y="228737"/>
              <a:ext cx="11721600" cy="6400527"/>
            </a:xfrm>
            <a:prstGeom prst="rect">
              <a:avLst/>
            </a:prstGeom>
          </p:spPr>
        </p:pic>
      </p:grpSp>
      <p:sp>
        <p:nvSpPr>
          <p:cNvPr id="2" name="Title 1">
            <a:extLst>
              <a:ext uri="{FF2B5EF4-FFF2-40B4-BE49-F238E27FC236}">
                <a16:creationId xmlns:a16="http://schemas.microsoft.com/office/drawing/2014/main" id="{C94A80B3-55F0-4546-B53A-EE07D8461D23}"/>
              </a:ext>
            </a:extLst>
          </p:cNvPr>
          <p:cNvSpPr>
            <a:spLocks noGrp="1"/>
          </p:cNvSpPr>
          <p:nvPr>
            <p:ph type="ctrTitle" hasCustomPrompt="1"/>
          </p:nvPr>
        </p:nvSpPr>
        <p:spPr>
          <a:xfrm>
            <a:off x="857250" y="3718559"/>
            <a:ext cx="5143500" cy="2546351"/>
          </a:xfrm>
        </p:spPr>
        <p:txBody>
          <a:bodyPr anchor="b">
            <a:noAutofit/>
          </a:bodyPr>
          <a:lstStyle>
            <a:lvl1pPr algn="ctr">
              <a:defRPr sz="19333"/>
            </a:lvl1pPr>
          </a:lstStyle>
          <a:p>
            <a:r>
              <a:rPr lang="en-US" noProof="0"/>
              <a:t>Birthday</a:t>
            </a:r>
          </a:p>
        </p:txBody>
      </p:sp>
      <p:sp>
        <p:nvSpPr>
          <p:cNvPr id="3" name="Subtitle 2">
            <a:extLst>
              <a:ext uri="{FF2B5EF4-FFF2-40B4-BE49-F238E27FC236}">
                <a16:creationId xmlns:a16="http://schemas.microsoft.com/office/drawing/2014/main" id="{53CA760B-658E-4B8F-86C3-28D93F5BF88F}"/>
              </a:ext>
            </a:extLst>
          </p:cNvPr>
          <p:cNvSpPr>
            <a:spLocks noGrp="1"/>
          </p:cNvSpPr>
          <p:nvPr>
            <p:ph type="subTitle" idx="1" hasCustomPrompt="1"/>
          </p:nvPr>
        </p:nvSpPr>
        <p:spPr>
          <a:xfrm>
            <a:off x="857250" y="5954090"/>
            <a:ext cx="5143500" cy="710612"/>
          </a:xfrm>
        </p:spPr>
        <p:txBody>
          <a:bodyPr>
            <a:normAutofit/>
          </a:bodyPr>
          <a:lstStyle>
            <a:lvl1pPr marL="0" indent="0" algn="ctr">
              <a:buNone/>
              <a:defRPr sz="4000">
                <a:solidFill>
                  <a:schemeClr val="bg2"/>
                </a:solidFill>
                <a:latin typeface="+mn-lt"/>
                <a:ea typeface="Cambria" panose="02040503050406030204" pitchFamily="18" charset="0"/>
                <a:cs typeface="Courier New" panose="02070309020205020404" pitchFamily="49"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special moments</a:t>
            </a:r>
          </a:p>
        </p:txBody>
      </p:sp>
      <p:sp>
        <p:nvSpPr>
          <p:cNvPr id="4" name="Date Placeholder 3">
            <a:extLst>
              <a:ext uri="{FF2B5EF4-FFF2-40B4-BE49-F238E27FC236}">
                <a16:creationId xmlns:a16="http://schemas.microsoft.com/office/drawing/2014/main" id="{5E2A18C0-472B-4486-9F56-6E01F355526D}"/>
              </a:ext>
            </a:extLst>
          </p:cNvPr>
          <p:cNvSpPr>
            <a:spLocks noGrp="1"/>
          </p:cNvSpPr>
          <p:nvPr>
            <p:ph type="dt" sz="half" idx="10"/>
          </p:nvPr>
        </p:nvSpPr>
        <p:spPr/>
        <p:txBody>
          <a:bodyPr/>
          <a:lstStyle/>
          <a:p>
            <a:fld id="{8869A2A2-B0F7-4453-9F2F-97605249843C}" type="datetime1">
              <a:rPr lang="en-US" noProof="0" smtClean="0"/>
              <a:t>1/8/2021</a:t>
            </a:fld>
            <a:endParaRPr lang="en-US" noProof="0" dirty="0"/>
          </a:p>
        </p:txBody>
      </p:sp>
      <p:sp>
        <p:nvSpPr>
          <p:cNvPr id="5" name="Footer Placeholder 4">
            <a:extLst>
              <a:ext uri="{FF2B5EF4-FFF2-40B4-BE49-F238E27FC236}">
                <a16:creationId xmlns:a16="http://schemas.microsoft.com/office/drawing/2014/main" id="{A9403886-4E95-41BA-8CD1-F904E2A4CAA0}"/>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2D1E60C4-24AF-4E96-89C9-37BA298654CD}"/>
              </a:ext>
            </a:extLst>
          </p:cNvPr>
          <p:cNvSpPr>
            <a:spLocks noGrp="1"/>
          </p:cNvSpPr>
          <p:nvPr>
            <p:ph type="sldNum" sz="quarter" idx="12"/>
          </p:nvPr>
        </p:nvSpPr>
        <p:spPr/>
        <p:txBody>
          <a:bodyPr/>
          <a:lstStyle/>
          <a:p>
            <a:fld id="{E60E4630-A9EC-4A3B-8D7B-72D6B7D7ED5F}" type="slidenum">
              <a:rPr lang="en-US" noProof="0" smtClean="0"/>
              <a:t>‹#›</a:t>
            </a:fld>
            <a:endParaRPr lang="en-US" noProof="0" dirty="0"/>
          </a:p>
        </p:txBody>
      </p:sp>
      <p:sp>
        <p:nvSpPr>
          <p:cNvPr id="15" name="Rectangle 14">
            <a:extLst>
              <a:ext uri="{FF2B5EF4-FFF2-40B4-BE49-F238E27FC236}">
                <a16:creationId xmlns:a16="http://schemas.microsoft.com/office/drawing/2014/main" id="{A1A0071A-E684-4084-9AC3-EADF8A3EB082}"/>
              </a:ext>
            </a:extLst>
          </p:cNvPr>
          <p:cNvSpPr/>
          <p:nvPr userDrawn="1"/>
        </p:nvSpPr>
        <p:spPr>
          <a:xfrm>
            <a:off x="1993950" y="5794961"/>
            <a:ext cx="4864050" cy="24000"/>
          </a:xfrm>
          <a:prstGeom prst="rect">
            <a:avLst/>
          </a:prstGeom>
          <a:gradFill flip="none" rotWithShape="1">
            <a:gsLst>
              <a:gs pos="0">
                <a:schemeClr val="bg1"/>
              </a:gs>
              <a:gs pos="54000">
                <a:schemeClr val="bg2"/>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cxnSp>
        <p:nvCxnSpPr>
          <p:cNvPr id="19" name="Straight Connector 18">
            <a:extLst>
              <a:ext uri="{FF2B5EF4-FFF2-40B4-BE49-F238E27FC236}">
                <a16:creationId xmlns:a16="http://schemas.microsoft.com/office/drawing/2014/main" id="{C0BD6757-8401-46C4-9125-5AA302FF0B27}"/>
              </a:ext>
            </a:extLst>
          </p:cNvPr>
          <p:cNvCxnSpPr/>
          <p:nvPr userDrawn="1"/>
        </p:nvCxnSpPr>
        <p:spPr>
          <a:xfrm>
            <a:off x="2598750" y="6747455"/>
            <a:ext cx="16605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B89E95DA-C24C-464B-B9E1-40CD0A627C08}"/>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rot="2700000">
            <a:off x="1047058" y="5397923"/>
            <a:ext cx="1920000" cy="842080"/>
          </a:xfrm>
          <a:prstGeom prst="rect">
            <a:avLst/>
          </a:prstGeom>
        </p:spPr>
      </p:pic>
      <p:pic>
        <p:nvPicPr>
          <p:cNvPr id="26" name="Graphic 25">
            <a:extLst>
              <a:ext uri="{FF2B5EF4-FFF2-40B4-BE49-F238E27FC236}">
                <a16:creationId xmlns:a16="http://schemas.microsoft.com/office/drawing/2014/main" id="{32ECA27F-30BB-4A2E-A2DB-01547B58CC46}"/>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3497858" y="3514437"/>
            <a:ext cx="405000" cy="998020"/>
          </a:xfrm>
          <a:prstGeom prst="rect">
            <a:avLst/>
          </a:prstGeom>
        </p:spPr>
      </p:pic>
      <p:sp>
        <p:nvSpPr>
          <p:cNvPr id="13" name="Text Placeholder 12">
            <a:extLst>
              <a:ext uri="{FF2B5EF4-FFF2-40B4-BE49-F238E27FC236}">
                <a16:creationId xmlns:a16="http://schemas.microsoft.com/office/drawing/2014/main" id="{FCDB9A57-CAF9-413B-AE49-F980BFD40777}"/>
              </a:ext>
            </a:extLst>
          </p:cNvPr>
          <p:cNvSpPr>
            <a:spLocks noGrp="1"/>
          </p:cNvSpPr>
          <p:nvPr>
            <p:ph type="body" sz="quarter" idx="13" hasCustomPrompt="1"/>
          </p:nvPr>
        </p:nvSpPr>
        <p:spPr>
          <a:xfrm>
            <a:off x="2598539" y="6903329"/>
            <a:ext cx="1668066" cy="645584"/>
          </a:xfrm>
        </p:spPr>
        <p:txBody>
          <a:bodyPr>
            <a:normAutofit/>
          </a:bodyPr>
          <a:lstStyle>
            <a:lvl1pPr marL="0" indent="0" algn="ctr">
              <a:buNone/>
              <a:defRPr sz="2000" b="1">
                <a:solidFill>
                  <a:schemeClr val="bg2">
                    <a:alpha val="70000"/>
                  </a:schemeClr>
                </a:solidFill>
              </a:defRPr>
            </a:lvl1pPr>
          </a:lstStyle>
          <a:p>
            <a:pPr lvl="0"/>
            <a:r>
              <a:rPr lang="en-US" noProof="0"/>
              <a:t>26 May 20XX</a:t>
            </a:r>
          </a:p>
        </p:txBody>
      </p:sp>
    </p:spTree>
    <p:extLst>
      <p:ext uri="{BB962C8B-B14F-4D97-AF65-F5344CB8AC3E}">
        <p14:creationId xmlns:p14="http://schemas.microsoft.com/office/powerpoint/2010/main" val="315629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80E30CE-2E08-4BFA-8933-4E2272C8D5A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99271" y="2081016"/>
            <a:ext cx="6059459" cy="4675200"/>
          </a:xfrm>
          <a:prstGeom prst="rect">
            <a:avLst/>
          </a:prstGeom>
        </p:spPr>
      </p:pic>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471488" y="393049"/>
            <a:ext cx="5915025" cy="1230567"/>
          </a:xfrm>
        </p:spPr>
        <p:txBody>
          <a:bodyPr/>
          <a:lstStyle>
            <a:lvl1pPr algn="ctr">
              <a:defRPr/>
            </a:lvl1pPr>
          </a:lstStyle>
          <a:p>
            <a:r>
              <a:rPr lang="en-US" noProof="0"/>
              <a:t>Slide Title</a:t>
            </a:r>
          </a:p>
        </p:txBody>
      </p:sp>
      <p:sp>
        <p:nvSpPr>
          <p:cNvPr id="4" name="Date Placeholder 3">
            <a:extLst>
              <a:ext uri="{FF2B5EF4-FFF2-40B4-BE49-F238E27FC236}">
                <a16:creationId xmlns:a16="http://schemas.microsoft.com/office/drawing/2014/main" id="{4AADDAFC-779D-4BD0-8C2F-2D1247146EAA}"/>
              </a:ext>
            </a:extLst>
          </p:cNvPr>
          <p:cNvSpPr>
            <a:spLocks noGrp="1"/>
          </p:cNvSpPr>
          <p:nvPr>
            <p:ph type="dt" sz="half" idx="10"/>
          </p:nvPr>
        </p:nvSpPr>
        <p:spPr/>
        <p:txBody>
          <a:bodyPr/>
          <a:lstStyle/>
          <a:p>
            <a:fld id="{080C6EE8-D429-4C26-8B4B-CB983FD1FF6D}" type="datetime1">
              <a:rPr lang="en-US" noProof="0" smtClean="0"/>
              <a:t>1/8/2021</a:t>
            </a:fld>
            <a:endParaRPr lang="en-US" noProof="0" dirty="0"/>
          </a:p>
        </p:txBody>
      </p:sp>
      <p:sp>
        <p:nvSpPr>
          <p:cNvPr id="5" name="Footer Placeholder 4">
            <a:extLst>
              <a:ext uri="{FF2B5EF4-FFF2-40B4-BE49-F238E27FC236}">
                <a16:creationId xmlns:a16="http://schemas.microsoft.com/office/drawing/2014/main" id="{7D12A23B-DDC0-4D8F-980B-E59F1795914A}"/>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B1460EA-FD79-4C61-8E55-754DF5428CE1}"/>
              </a:ext>
            </a:extLst>
          </p:cNvPr>
          <p:cNvSpPr>
            <a:spLocks noGrp="1"/>
          </p:cNvSpPr>
          <p:nvPr>
            <p:ph type="sldNum" sz="quarter" idx="12"/>
          </p:nvPr>
        </p:nvSpPr>
        <p:spPr/>
        <p:txBody>
          <a:bodyPr/>
          <a:lstStyle/>
          <a:p>
            <a:fld id="{E60E4630-A9EC-4A3B-8D7B-72D6B7D7ED5F}" type="slidenum">
              <a:rPr lang="en-US" noProof="0" smtClean="0"/>
              <a:t>‹#›</a:t>
            </a:fld>
            <a:endParaRPr lang="en-US" noProof="0" dirty="0"/>
          </a:p>
        </p:txBody>
      </p:sp>
      <p:sp>
        <p:nvSpPr>
          <p:cNvPr id="10" name="Rectangle 9">
            <a:extLst>
              <a:ext uri="{FF2B5EF4-FFF2-40B4-BE49-F238E27FC236}">
                <a16:creationId xmlns:a16="http://schemas.microsoft.com/office/drawing/2014/main" id="{DDA8216B-1556-4FF5-963A-015714EA0593}"/>
              </a:ext>
            </a:extLst>
          </p:cNvPr>
          <p:cNvSpPr/>
          <p:nvPr userDrawn="1"/>
        </p:nvSpPr>
        <p:spPr>
          <a:xfrm>
            <a:off x="2680763" y="1580311"/>
            <a:ext cx="1496475" cy="24000"/>
          </a:xfrm>
          <a:prstGeom prst="rect">
            <a:avLst/>
          </a:prstGeom>
          <a:gradFill>
            <a:gsLst>
              <a:gs pos="0">
                <a:schemeClr val="accent1"/>
              </a:gs>
              <a:gs pos="54000">
                <a:schemeClr val="bg2"/>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pic>
        <p:nvPicPr>
          <p:cNvPr id="11" name="Graphic 10">
            <a:extLst>
              <a:ext uri="{FF2B5EF4-FFF2-40B4-BE49-F238E27FC236}">
                <a16:creationId xmlns:a16="http://schemas.microsoft.com/office/drawing/2014/main" id="{387DF7E7-0055-4DE3-BD28-AD04335D2DBA}"/>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105000" y="813566"/>
            <a:ext cx="648000" cy="1548383"/>
          </a:xfrm>
          <a:prstGeom prst="rect">
            <a:avLst/>
          </a:prstGeom>
        </p:spPr>
      </p:pic>
      <p:pic>
        <p:nvPicPr>
          <p:cNvPr id="33" name="Graphic 32">
            <a:extLst>
              <a:ext uri="{FF2B5EF4-FFF2-40B4-BE49-F238E27FC236}">
                <a16:creationId xmlns:a16="http://schemas.microsoft.com/office/drawing/2014/main" id="{27E4B654-4BC5-4439-B523-15A2EE097546}"/>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23092" y="8027632"/>
            <a:ext cx="611817" cy="619200"/>
          </a:xfrm>
          <a:prstGeom prst="rect">
            <a:avLst/>
          </a:prstGeom>
        </p:spPr>
      </p:pic>
      <p:pic>
        <p:nvPicPr>
          <p:cNvPr id="36" name="Graphic 35">
            <a:extLst>
              <a:ext uri="{FF2B5EF4-FFF2-40B4-BE49-F238E27FC236}">
                <a16:creationId xmlns:a16="http://schemas.microsoft.com/office/drawing/2014/main" id="{10190E84-B585-490A-A199-F4E54FF66DDE}"/>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5914236" y="5992637"/>
            <a:ext cx="654877" cy="1552300"/>
          </a:xfrm>
          <a:prstGeom prst="rect">
            <a:avLst/>
          </a:prstGeom>
        </p:spPr>
      </p:pic>
      <p:sp>
        <p:nvSpPr>
          <p:cNvPr id="27" name="Picture Placeholder 14">
            <a:extLst>
              <a:ext uri="{FF2B5EF4-FFF2-40B4-BE49-F238E27FC236}">
                <a16:creationId xmlns:a16="http://schemas.microsoft.com/office/drawing/2014/main" id="{4EF5EEF4-65EF-47CF-B001-18214FB39102}"/>
              </a:ext>
            </a:extLst>
          </p:cNvPr>
          <p:cNvSpPr>
            <a:spLocks noGrp="1"/>
          </p:cNvSpPr>
          <p:nvPr>
            <p:ph type="pic" sz="quarter" idx="17"/>
          </p:nvPr>
        </p:nvSpPr>
        <p:spPr>
          <a:xfrm>
            <a:off x="462375" y="2233356"/>
            <a:ext cx="5933250" cy="4368000"/>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grpSp>
        <p:nvGrpSpPr>
          <p:cNvPr id="38" name="Group 37">
            <a:extLst>
              <a:ext uri="{FF2B5EF4-FFF2-40B4-BE49-F238E27FC236}">
                <a16:creationId xmlns:a16="http://schemas.microsoft.com/office/drawing/2014/main" id="{6609A901-1C89-40D8-82BA-C626E3118013}"/>
              </a:ext>
            </a:extLst>
          </p:cNvPr>
          <p:cNvGrpSpPr/>
          <p:nvPr userDrawn="1"/>
        </p:nvGrpSpPr>
        <p:grpSpPr>
          <a:xfrm>
            <a:off x="2840738" y="7000154"/>
            <a:ext cx="1176525" cy="711361"/>
            <a:chOff x="2269862" y="5619149"/>
            <a:chExt cx="2091600" cy="533521"/>
          </a:xfrm>
        </p:grpSpPr>
        <p:sp>
          <p:nvSpPr>
            <p:cNvPr id="39" name="Rectangle 38">
              <a:extLst>
                <a:ext uri="{FF2B5EF4-FFF2-40B4-BE49-F238E27FC236}">
                  <a16:creationId xmlns:a16="http://schemas.microsoft.com/office/drawing/2014/main" id="{8DD24A0E-497C-45D9-92C3-D710E4AC6B39}"/>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0" name="Rectangle 39">
              <a:extLst>
                <a:ext uri="{FF2B5EF4-FFF2-40B4-BE49-F238E27FC236}">
                  <a16:creationId xmlns:a16="http://schemas.microsoft.com/office/drawing/2014/main" id="{52FF488D-DDA8-4E31-8C9B-C5FA9DCACD4D}"/>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1" name="Rectangle 40">
              <a:extLst>
                <a:ext uri="{FF2B5EF4-FFF2-40B4-BE49-F238E27FC236}">
                  <a16:creationId xmlns:a16="http://schemas.microsoft.com/office/drawing/2014/main" id="{ACBCD8D3-E884-4B62-8E53-523C64FFDE36}"/>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42" name="Text Placeholder 21">
            <a:extLst>
              <a:ext uri="{FF2B5EF4-FFF2-40B4-BE49-F238E27FC236}">
                <a16:creationId xmlns:a16="http://schemas.microsoft.com/office/drawing/2014/main" id="{5E22F219-F01E-4C9C-870A-815B5C0620D2}"/>
              </a:ext>
            </a:extLst>
          </p:cNvPr>
          <p:cNvSpPr>
            <a:spLocks noGrp="1"/>
          </p:cNvSpPr>
          <p:nvPr>
            <p:ph type="body" sz="quarter" idx="19" hasCustomPrompt="1"/>
          </p:nvPr>
        </p:nvSpPr>
        <p:spPr>
          <a:xfrm>
            <a:off x="2972694" y="7107489"/>
            <a:ext cx="912614" cy="541867"/>
          </a:xfrm>
        </p:spPr>
        <p:txBody>
          <a:bodyPr>
            <a:noAutofit/>
          </a:bodyPr>
          <a:lstStyle>
            <a:lvl1pPr marL="0" indent="0" algn="ctr">
              <a:buNone/>
              <a:defRPr sz="2667">
                <a:solidFill>
                  <a:schemeClr val="bg2"/>
                </a:solidFill>
              </a:defRPr>
            </a:lvl1pPr>
          </a:lstStyle>
          <a:p>
            <a:pPr lvl="0"/>
            <a:r>
              <a:rPr lang="en-US" noProof="0"/>
              <a:t>photo title</a:t>
            </a:r>
          </a:p>
        </p:txBody>
      </p:sp>
      <p:pic>
        <p:nvPicPr>
          <p:cNvPr id="43" name="Graphic 42">
            <a:extLst>
              <a:ext uri="{FF2B5EF4-FFF2-40B4-BE49-F238E27FC236}">
                <a16:creationId xmlns:a16="http://schemas.microsoft.com/office/drawing/2014/main" id="{43ECADC6-F560-41F8-B495-BE3B18603077}"/>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18125" y="947107"/>
            <a:ext cx="972000" cy="2304000"/>
          </a:xfrm>
          <a:prstGeom prst="rect">
            <a:avLst/>
          </a:prstGeom>
        </p:spPr>
      </p:pic>
    </p:spTree>
    <p:extLst>
      <p:ext uri="{BB962C8B-B14F-4D97-AF65-F5344CB8AC3E}">
        <p14:creationId xmlns:p14="http://schemas.microsoft.com/office/powerpoint/2010/main" val="46184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213468093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471488" y="393049"/>
            <a:ext cx="5915025" cy="1230567"/>
          </a:xfrm>
        </p:spPr>
        <p:txBody>
          <a:bodyPr/>
          <a:lstStyle>
            <a:lvl1pPr algn="ctr">
              <a:defRPr/>
            </a:lvl1pPr>
          </a:lstStyle>
          <a:p>
            <a:r>
              <a:rPr lang="en-US" noProof="0"/>
              <a:t>Slide Title</a:t>
            </a:r>
          </a:p>
        </p:txBody>
      </p:sp>
      <p:sp>
        <p:nvSpPr>
          <p:cNvPr id="4" name="Date Placeholder 3">
            <a:extLst>
              <a:ext uri="{FF2B5EF4-FFF2-40B4-BE49-F238E27FC236}">
                <a16:creationId xmlns:a16="http://schemas.microsoft.com/office/drawing/2014/main" id="{4AADDAFC-779D-4BD0-8C2F-2D1247146EAA}"/>
              </a:ext>
            </a:extLst>
          </p:cNvPr>
          <p:cNvSpPr>
            <a:spLocks noGrp="1"/>
          </p:cNvSpPr>
          <p:nvPr>
            <p:ph type="dt" sz="half" idx="10"/>
          </p:nvPr>
        </p:nvSpPr>
        <p:spPr/>
        <p:txBody>
          <a:bodyPr/>
          <a:lstStyle/>
          <a:p>
            <a:fld id="{080C6EE8-D429-4C26-8B4B-CB983FD1FF6D}" type="datetime1">
              <a:rPr lang="en-US" noProof="0" smtClean="0"/>
              <a:t>1/8/2021</a:t>
            </a:fld>
            <a:endParaRPr lang="en-US" noProof="0" dirty="0"/>
          </a:p>
        </p:txBody>
      </p:sp>
      <p:sp>
        <p:nvSpPr>
          <p:cNvPr id="5" name="Footer Placeholder 4">
            <a:extLst>
              <a:ext uri="{FF2B5EF4-FFF2-40B4-BE49-F238E27FC236}">
                <a16:creationId xmlns:a16="http://schemas.microsoft.com/office/drawing/2014/main" id="{7D12A23B-DDC0-4D8F-980B-E59F1795914A}"/>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B1460EA-FD79-4C61-8E55-754DF5428CE1}"/>
              </a:ext>
            </a:extLst>
          </p:cNvPr>
          <p:cNvSpPr>
            <a:spLocks noGrp="1"/>
          </p:cNvSpPr>
          <p:nvPr>
            <p:ph type="sldNum" sz="quarter" idx="12"/>
          </p:nvPr>
        </p:nvSpPr>
        <p:spPr/>
        <p:txBody>
          <a:bodyPr/>
          <a:lstStyle/>
          <a:p>
            <a:fld id="{E60E4630-A9EC-4A3B-8D7B-72D6B7D7ED5F}" type="slidenum">
              <a:rPr lang="en-US" noProof="0" smtClean="0"/>
              <a:t>‹#›</a:t>
            </a:fld>
            <a:endParaRPr lang="en-US" noProof="0" dirty="0"/>
          </a:p>
        </p:txBody>
      </p:sp>
      <p:sp>
        <p:nvSpPr>
          <p:cNvPr id="10" name="Rectangle 9">
            <a:extLst>
              <a:ext uri="{FF2B5EF4-FFF2-40B4-BE49-F238E27FC236}">
                <a16:creationId xmlns:a16="http://schemas.microsoft.com/office/drawing/2014/main" id="{DDA8216B-1556-4FF5-963A-015714EA0593}"/>
              </a:ext>
            </a:extLst>
          </p:cNvPr>
          <p:cNvSpPr/>
          <p:nvPr userDrawn="1"/>
        </p:nvSpPr>
        <p:spPr>
          <a:xfrm>
            <a:off x="2680763" y="1580311"/>
            <a:ext cx="1496475" cy="24000"/>
          </a:xfrm>
          <a:prstGeom prst="rect">
            <a:avLst/>
          </a:prstGeom>
          <a:gradFill>
            <a:gsLst>
              <a:gs pos="0">
                <a:schemeClr val="accent1"/>
              </a:gs>
              <a:gs pos="54000">
                <a:schemeClr val="bg2"/>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pic>
        <p:nvPicPr>
          <p:cNvPr id="11" name="Graphic 10">
            <a:extLst>
              <a:ext uri="{FF2B5EF4-FFF2-40B4-BE49-F238E27FC236}">
                <a16:creationId xmlns:a16="http://schemas.microsoft.com/office/drawing/2014/main" id="{387DF7E7-0055-4DE3-BD28-AD04335D2DBA}"/>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105000" y="813566"/>
            <a:ext cx="648000" cy="1548383"/>
          </a:xfrm>
          <a:prstGeom prst="rect">
            <a:avLst/>
          </a:prstGeom>
        </p:spPr>
      </p:pic>
      <p:pic>
        <p:nvPicPr>
          <p:cNvPr id="12" name="Graphic 11">
            <a:extLst>
              <a:ext uri="{FF2B5EF4-FFF2-40B4-BE49-F238E27FC236}">
                <a16:creationId xmlns:a16="http://schemas.microsoft.com/office/drawing/2014/main" id="{5C88B264-9C2B-477E-8521-904E363764AC}"/>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92474" y="2081016"/>
            <a:ext cx="2924100" cy="5189947"/>
          </a:xfrm>
          <a:prstGeom prst="rect">
            <a:avLst/>
          </a:prstGeom>
        </p:spPr>
      </p:pic>
      <p:pic>
        <p:nvPicPr>
          <p:cNvPr id="13" name="Graphic 12">
            <a:extLst>
              <a:ext uri="{FF2B5EF4-FFF2-40B4-BE49-F238E27FC236}">
                <a16:creationId xmlns:a16="http://schemas.microsoft.com/office/drawing/2014/main" id="{3CACBA43-AC14-4B42-A8D4-C188C3B0387F}"/>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41426" y="2081016"/>
            <a:ext cx="2924100" cy="5189947"/>
          </a:xfrm>
          <a:prstGeom prst="rect">
            <a:avLst/>
          </a:prstGeom>
        </p:spPr>
      </p:pic>
      <p:sp>
        <p:nvSpPr>
          <p:cNvPr id="15" name="Picture Placeholder 14">
            <a:extLst>
              <a:ext uri="{FF2B5EF4-FFF2-40B4-BE49-F238E27FC236}">
                <a16:creationId xmlns:a16="http://schemas.microsoft.com/office/drawing/2014/main" id="{B4BABCCB-BC19-4874-8D9F-CDA882F3F7AE}"/>
              </a:ext>
            </a:extLst>
          </p:cNvPr>
          <p:cNvSpPr>
            <a:spLocks noGrp="1"/>
          </p:cNvSpPr>
          <p:nvPr userDrawn="1">
            <p:ph type="pic" sz="quarter" idx="13"/>
          </p:nvPr>
        </p:nvSpPr>
        <p:spPr>
          <a:xfrm>
            <a:off x="457274" y="2233356"/>
            <a:ext cx="2794500" cy="4885267"/>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sp>
        <p:nvSpPr>
          <p:cNvPr id="16" name="Picture Placeholder 14">
            <a:extLst>
              <a:ext uri="{FF2B5EF4-FFF2-40B4-BE49-F238E27FC236}">
                <a16:creationId xmlns:a16="http://schemas.microsoft.com/office/drawing/2014/main" id="{D1298B43-7FA9-4B54-BDDD-5897284E22CB}"/>
              </a:ext>
            </a:extLst>
          </p:cNvPr>
          <p:cNvSpPr>
            <a:spLocks noGrp="1"/>
          </p:cNvSpPr>
          <p:nvPr userDrawn="1">
            <p:ph type="pic" sz="quarter" idx="14"/>
          </p:nvPr>
        </p:nvSpPr>
        <p:spPr>
          <a:xfrm>
            <a:off x="3606226" y="2233356"/>
            <a:ext cx="2794500" cy="4885267"/>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grpSp>
        <p:nvGrpSpPr>
          <p:cNvPr id="20" name="Group 19">
            <a:extLst>
              <a:ext uri="{FF2B5EF4-FFF2-40B4-BE49-F238E27FC236}">
                <a16:creationId xmlns:a16="http://schemas.microsoft.com/office/drawing/2014/main" id="{4BAE7457-8299-4784-A7C1-6A0439989639}"/>
              </a:ext>
            </a:extLst>
          </p:cNvPr>
          <p:cNvGrpSpPr/>
          <p:nvPr userDrawn="1"/>
        </p:nvGrpSpPr>
        <p:grpSpPr>
          <a:xfrm>
            <a:off x="1266262" y="7492201"/>
            <a:ext cx="1176525" cy="711361"/>
            <a:chOff x="2269862" y="5619149"/>
            <a:chExt cx="2091600" cy="533521"/>
          </a:xfrm>
        </p:grpSpPr>
        <p:sp>
          <p:nvSpPr>
            <p:cNvPr id="17" name="Rectangle 16">
              <a:extLst>
                <a:ext uri="{FF2B5EF4-FFF2-40B4-BE49-F238E27FC236}">
                  <a16:creationId xmlns:a16="http://schemas.microsoft.com/office/drawing/2014/main" id="{2CDC2A34-EF44-4133-9525-BED706026D57}"/>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8" name="Rectangle 17">
              <a:extLst>
                <a:ext uri="{FF2B5EF4-FFF2-40B4-BE49-F238E27FC236}">
                  <a16:creationId xmlns:a16="http://schemas.microsoft.com/office/drawing/2014/main" id="{02EEA32D-B64A-441B-8D70-136191156C92}"/>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9" name="Rectangle 18">
              <a:extLst>
                <a:ext uri="{FF2B5EF4-FFF2-40B4-BE49-F238E27FC236}">
                  <a16:creationId xmlns:a16="http://schemas.microsoft.com/office/drawing/2014/main" id="{736CAE6D-BBB5-4560-AB7E-ADAC366D761C}"/>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22" name="Text Placeholder 21">
            <a:extLst>
              <a:ext uri="{FF2B5EF4-FFF2-40B4-BE49-F238E27FC236}">
                <a16:creationId xmlns:a16="http://schemas.microsoft.com/office/drawing/2014/main" id="{B5F072AC-6047-43CD-851E-7A1C67DC7D2F}"/>
              </a:ext>
            </a:extLst>
          </p:cNvPr>
          <p:cNvSpPr>
            <a:spLocks noGrp="1"/>
          </p:cNvSpPr>
          <p:nvPr userDrawn="1">
            <p:ph type="body" sz="quarter" idx="15" hasCustomPrompt="1"/>
          </p:nvPr>
        </p:nvSpPr>
        <p:spPr>
          <a:xfrm>
            <a:off x="1398218" y="7599536"/>
            <a:ext cx="912614" cy="541867"/>
          </a:xfrm>
        </p:spPr>
        <p:txBody>
          <a:bodyPr>
            <a:noAutofit/>
          </a:bodyPr>
          <a:lstStyle>
            <a:lvl1pPr marL="0" indent="0" algn="ctr">
              <a:buNone/>
              <a:defRPr sz="2667">
                <a:solidFill>
                  <a:schemeClr val="bg2"/>
                </a:solidFill>
              </a:defRPr>
            </a:lvl1pPr>
          </a:lstStyle>
          <a:p>
            <a:pPr lvl="0"/>
            <a:r>
              <a:rPr lang="en-US" noProof="0"/>
              <a:t>photo title</a:t>
            </a:r>
          </a:p>
        </p:txBody>
      </p:sp>
      <p:grpSp>
        <p:nvGrpSpPr>
          <p:cNvPr id="28" name="Group 27">
            <a:extLst>
              <a:ext uri="{FF2B5EF4-FFF2-40B4-BE49-F238E27FC236}">
                <a16:creationId xmlns:a16="http://schemas.microsoft.com/office/drawing/2014/main" id="{F1832CAB-07C3-4A21-9205-5C3ADED3B8E7}"/>
              </a:ext>
            </a:extLst>
          </p:cNvPr>
          <p:cNvGrpSpPr/>
          <p:nvPr userDrawn="1"/>
        </p:nvGrpSpPr>
        <p:grpSpPr>
          <a:xfrm>
            <a:off x="4415213" y="7496121"/>
            <a:ext cx="1176525" cy="711361"/>
            <a:chOff x="2269862" y="5619149"/>
            <a:chExt cx="2091600" cy="533521"/>
          </a:xfrm>
        </p:grpSpPr>
        <p:sp>
          <p:nvSpPr>
            <p:cNvPr id="29" name="Rectangle 28">
              <a:extLst>
                <a:ext uri="{FF2B5EF4-FFF2-40B4-BE49-F238E27FC236}">
                  <a16:creationId xmlns:a16="http://schemas.microsoft.com/office/drawing/2014/main" id="{CBAACDBF-6F79-4EF1-9D65-B2A1382FDCBF}"/>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0" name="Rectangle 29">
              <a:extLst>
                <a:ext uri="{FF2B5EF4-FFF2-40B4-BE49-F238E27FC236}">
                  <a16:creationId xmlns:a16="http://schemas.microsoft.com/office/drawing/2014/main" id="{4F5C24C0-A35C-4473-9CE6-3527FD06B294}"/>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1" name="Rectangle 30">
              <a:extLst>
                <a:ext uri="{FF2B5EF4-FFF2-40B4-BE49-F238E27FC236}">
                  <a16:creationId xmlns:a16="http://schemas.microsoft.com/office/drawing/2014/main" id="{F3A6BAE4-FDED-46D7-BE08-103BB60B8A69}"/>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32" name="Text Placeholder 21">
            <a:extLst>
              <a:ext uri="{FF2B5EF4-FFF2-40B4-BE49-F238E27FC236}">
                <a16:creationId xmlns:a16="http://schemas.microsoft.com/office/drawing/2014/main" id="{C02A30D5-988D-4394-BEF0-1B45A36A6281}"/>
              </a:ext>
            </a:extLst>
          </p:cNvPr>
          <p:cNvSpPr>
            <a:spLocks noGrp="1"/>
          </p:cNvSpPr>
          <p:nvPr userDrawn="1">
            <p:ph type="body" sz="quarter" idx="16" hasCustomPrompt="1"/>
          </p:nvPr>
        </p:nvSpPr>
        <p:spPr>
          <a:xfrm>
            <a:off x="4547170" y="7603456"/>
            <a:ext cx="912614" cy="541867"/>
          </a:xfrm>
        </p:spPr>
        <p:txBody>
          <a:bodyPr>
            <a:noAutofit/>
          </a:bodyPr>
          <a:lstStyle>
            <a:lvl1pPr marL="0" indent="0" algn="ctr">
              <a:buNone/>
              <a:defRPr sz="2667">
                <a:solidFill>
                  <a:schemeClr val="bg2"/>
                </a:solidFill>
              </a:defRPr>
            </a:lvl1pPr>
          </a:lstStyle>
          <a:p>
            <a:pPr lvl="0"/>
            <a:r>
              <a:rPr lang="en-US" noProof="0"/>
              <a:t>photo title</a:t>
            </a:r>
          </a:p>
        </p:txBody>
      </p:sp>
      <p:pic>
        <p:nvPicPr>
          <p:cNvPr id="33" name="Graphic 32">
            <a:extLst>
              <a:ext uri="{FF2B5EF4-FFF2-40B4-BE49-F238E27FC236}">
                <a16:creationId xmlns:a16="http://schemas.microsoft.com/office/drawing/2014/main" id="{27E4B654-4BC5-4439-B523-15A2EE097546}"/>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23092" y="8027632"/>
            <a:ext cx="611817" cy="619200"/>
          </a:xfrm>
          <a:prstGeom prst="rect">
            <a:avLst/>
          </a:prstGeom>
        </p:spPr>
      </p:pic>
      <p:pic>
        <p:nvPicPr>
          <p:cNvPr id="36" name="Graphic 35">
            <a:extLst>
              <a:ext uri="{FF2B5EF4-FFF2-40B4-BE49-F238E27FC236}">
                <a16:creationId xmlns:a16="http://schemas.microsoft.com/office/drawing/2014/main" id="{10190E84-B585-490A-A199-F4E54FF66DDE}"/>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53717" y="929016"/>
            <a:ext cx="972000" cy="2304000"/>
          </a:xfrm>
          <a:prstGeom prst="rect">
            <a:avLst/>
          </a:prstGeom>
        </p:spPr>
      </p:pic>
      <p:pic>
        <p:nvPicPr>
          <p:cNvPr id="37" name="Graphic 36">
            <a:extLst>
              <a:ext uri="{FF2B5EF4-FFF2-40B4-BE49-F238E27FC236}">
                <a16:creationId xmlns:a16="http://schemas.microsoft.com/office/drawing/2014/main" id="{1EF980C2-A3F1-4A05-9697-ABC2FFD25CC8}"/>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5787189" y="6124595"/>
            <a:ext cx="972000" cy="2304000"/>
          </a:xfrm>
          <a:prstGeom prst="rect">
            <a:avLst/>
          </a:prstGeom>
        </p:spPr>
      </p:pic>
    </p:spTree>
    <p:extLst>
      <p:ext uri="{BB962C8B-B14F-4D97-AF65-F5344CB8AC3E}">
        <p14:creationId xmlns:p14="http://schemas.microsoft.com/office/powerpoint/2010/main" val="1818632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D86BBB2-3F94-4BA0-AB38-6931A8FF16D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2503349" y="2081016"/>
            <a:ext cx="1851304" cy="4675200"/>
          </a:xfrm>
          <a:prstGeom prst="rect">
            <a:avLst/>
          </a:prstGeom>
        </p:spPr>
      </p:pic>
      <p:pic>
        <p:nvPicPr>
          <p:cNvPr id="3" name="Graphic 2">
            <a:extLst>
              <a:ext uri="{FF2B5EF4-FFF2-40B4-BE49-F238E27FC236}">
                <a16:creationId xmlns:a16="http://schemas.microsoft.com/office/drawing/2014/main" id="{6683040E-0850-43B7-AE56-1673D46B9FDB}"/>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92474" y="2081016"/>
            <a:ext cx="1852875" cy="5185939"/>
          </a:xfrm>
          <a:prstGeom prst="rect">
            <a:avLst/>
          </a:prstGeom>
        </p:spPr>
      </p:pic>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471488" y="393049"/>
            <a:ext cx="5915025" cy="1230567"/>
          </a:xfrm>
        </p:spPr>
        <p:txBody>
          <a:bodyPr/>
          <a:lstStyle>
            <a:lvl1pPr algn="ctr">
              <a:defRPr/>
            </a:lvl1pPr>
          </a:lstStyle>
          <a:p>
            <a:r>
              <a:rPr lang="en-US" noProof="0"/>
              <a:t>Slide Title</a:t>
            </a:r>
          </a:p>
        </p:txBody>
      </p:sp>
      <p:sp>
        <p:nvSpPr>
          <p:cNvPr id="4" name="Date Placeholder 3">
            <a:extLst>
              <a:ext uri="{FF2B5EF4-FFF2-40B4-BE49-F238E27FC236}">
                <a16:creationId xmlns:a16="http://schemas.microsoft.com/office/drawing/2014/main" id="{4AADDAFC-779D-4BD0-8C2F-2D1247146EAA}"/>
              </a:ext>
            </a:extLst>
          </p:cNvPr>
          <p:cNvSpPr>
            <a:spLocks noGrp="1"/>
          </p:cNvSpPr>
          <p:nvPr>
            <p:ph type="dt" sz="half" idx="10"/>
          </p:nvPr>
        </p:nvSpPr>
        <p:spPr/>
        <p:txBody>
          <a:bodyPr/>
          <a:lstStyle/>
          <a:p>
            <a:fld id="{080C6EE8-D429-4C26-8B4B-CB983FD1FF6D}" type="datetime1">
              <a:rPr lang="en-US" noProof="0" smtClean="0"/>
              <a:t>1/8/2021</a:t>
            </a:fld>
            <a:endParaRPr lang="en-US" noProof="0" dirty="0"/>
          </a:p>
        </p:txBody>
      </p:sp>
      <p:sp>
        <p:nvSpPr>
          <p:cNvPr id="5" name="Footer Placeholder 4">
            <a:extLst>
              <a:ext uri="{FF2B5EF4-FFF2-40B4-BE49-F238E27FC236}">
                <a16:creationId xmlns:a16="http://schemas.microsoft.com/office/drawing/2014/main" id="{7D12A23B-DDC0-4D8F-980B-E59F1795914A}"/>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B1460EA-FD79-4C61-8E55-754DF5428CE1}"/>
              </a:ext>
            </a:extLst>
          </p:cNvPr>
          <p:cNvSpPr>
            <a:spLocks noGrp="1"/>
          </p:cNvSpPr>
          <p:nvPr>
            <p:ph type="sldNum" sz="quarter" idx="12"/>
          </p:nvPr>
        </p:nvSpPr>
        <p:spPr/>
        <p:txBody>
          <a:bodyPr/>
          <a:lstStyle/>
          <a:p>
            <a:fld id="{E60E4630-A9EC-4A3B-8D7B-72D6B7D7ED5F}" type="slidenum">
              <a:rPr lang="en-US" noProof="0" smtClean="0"/>
              <a:t>‹#›</a:t>
            </a:fld>
            <a:endParaRPr lang="en-US" noProof="0" dirty="0"/>
          </a:p>
        </p:txBody>
      </p:sp>
      <p:sp>
        <p:nvSpPr>
          <p:cNvPr id="10" name="Rectangle 9">
            <a:extLst>
              <a:ext uri="{FF2B5EF4-FFF2-40B4-BE49-F238E27FC236}">
                <a16:creationId xmlns:a16="http://schemas.microsoft.com/office/drawing/2014/main" id="{DDA8216B-1556-4FF5-963A-015714EA0593}"/>
              </a:ext>
            </a:extLst>
          </p:cNvPr>
          <p:cNvSpPr/>
          <p:nvPr userDrawn="1"/>
        </p:nvSpPr>
        <p:spPr>
          <a:xfrm>
            <a:off x="2680763" y="1580311"/>
            <a:ext cx="1496475" cy="24000"/>
          </a:xfrm>
          <a:prstGeom prst="rect">
            <a:avLst/>
          </a:prstGeom>
          <a:gradFill>
            <a:gsLst>
              <a:gs pos="0">
                <a:schemeClr val="accent1"/>
              </a:gs>
              <a:gs pos="54000">
                <a:schemeClr val="bg2"/>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pic>
        <p:nvPicPr>
          <p:cNvPr id="11" name="Graphic 10">
            <a:extLst>
              <a:ext uri="{FF2B5EF4-FFF2-40B4-BE49-F238E27FC236}">
                <a16:creationId xmlns:a16="http://schemas.microsoft.com/office/drawing/2014/main" id="{387DF7E7-0055-4DE3-BD28-AD04335D2DBA}"/>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05000" y="813566"/>
            <a:ext cx="648000" cy="1548383"/>
          </a:xfrm>
          <a:prstGeom prst="rect">
            <a:avLst/>
          </a:prstGeom>
        </p:spPr>
      </p:pic>
      <p:sp>
        <p:nvSpPr>
          <p:cNvPr id="15" name="Picture Placeholder 14">
            <a:extLst>
              <a:ext uri="{FF2B5EF4-FFF2-40B4-BE49-F238E27FC236}">
                <a16:creationId xmlns:a16="http://schemas.microsoft.com/office/drawing/2014/main" id="{B4BABCCB-BC19-4874-8D9F-CDA882F3F7AE}"/>
              </a:ext>
            </a:extLst>
          </p:cNvPr>
          <p:cNvSpPr>
            <a:spLocks noGrp="1"/>
          </p:cNvSpPr>
          <p:nvPr userDrawn="1">
            <p:ph type="pic" sz="quarter" idx="13"/>
          </p:nvPr>
        </p:nvSpPr>
        <p:spPr>
          <a:xfrm>
            <a:off x="458287" y="2233356"/>
            <a:ext cx="1721250" cy="4885267"/>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grpSp>
        <p:nvGrpSpPr>
          <p:cNvPr id="20" name="Group 19">
            <a:extLst>
              <a:ext uri="{FF2B5EF4-FFF2-40B4-BE49-F238E27FC236}">
                <a16:creationId xmlns:a16="http://schemas.microsoft.com/office/drawing/2014/main" id="{4BAE7457-8299-4784-A7C1-6A0439989639}"/>
              </a:ext>
            </a:extLst>
          </p:cNvPr>
          <p:cNvGrpSpPr/>
          <p:nvPr userDrawn="1"/>
        </p:nvGrpSpPr>
        <p:grpSpPr>
          <a:xfrm>
            <a:off x="730649" y="7492201"/>
            <a:ext cx="1176525" cy="711361"/>
            <a:chOff x="2269862" y="5619149"/>
            <a:chExt cx="2091600" cy="533521"/>
          </a:xfrm>
        </p:grpSpPr>
        <p:sp>
          <p:nvSpPr>
            <p:cNvPr id="17" name="Rectangle 16">
              <a:extLst>
                <a:ext uri="{FF2B5EF4-FFF2-40B4-BE49-F238E27FC236}">
                  <a16:creationId xmlns:a16="http://schemas.microsoft.com/office/drawing/2014/main" id="{2CDC2A34-EF44-4133-9525-BED706026D57}"/>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8" name="Rectangle 17">
              <a:extLst>
                <a:ext uri="{FF2B5EF4-FFF2-40B4-BE49-F238E27FC236}">
                  <a16:creationId xmlns:a16="http://schemas.microsoft.com/office/drawing/2014/main" id="{02EEA32D-B64A-441B-8D70-136191156C92}"/>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9" name="Rectangle 18">
              <a:extLst>
                <a:ext uri="{FF2B5EF4-FFF2-40B4-BE49-F238E27FC236}">
                  <a16:creationId xmlns:a16="http://schemas.microsoft.com/office/drawing/2014/main" id="{736CAE6D-BBB5-4560-AB7E-ADAC366D761C}"/>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22" name="Text Placeholder 21">
            <a:extLst>
              <a:ext uri="{FF2B5EF4-FFF2-40B4-BE49-F238E27FC236}">
                <a16:creationId xmlns:a16="http://schemas.microsoft.com/office/drawing/2014/main" id="{B5F072AC-6047-43CD-851E-7A1C67DC7D2F}"/>
              </a:ext>
            </a:extLst>
          </p:cNvPr>
          <p:cNvSpPr>
            <a:spLocks noGrp="1"/>
          </p:cNvSpPr>
          <p:nvPr userDrawn="1">
            <p:ph type="body" sz="quarter" idx="15" hasCustomPrompt="1"/>
          </p:nvPr>
        </p:nvSpPr>
        <p:spPr>
          <a:xfrm>
            <a:off x="862606" y="7599536"/>
            <a:ext cx="912614" cy="541867"/>
          </a:xfrm>
        </p:spPr>
        <p:txBody>
          <a:bodyPr>
            <a:noAutofit/>
          </a:bodyPr>
          <a:lstStyle>
            <a:lvl1pPr marL="0" indent="0" algn="ctr">
              <a:buNone/>
              <a:defRPr sz="2667">
                <a:solidFill>
                  <a:schemeClr val="bg2"/>
                </a:solidFill>
              </a:defRPr>
            </a:lvl1pPr>
          </a:lstStyle>
          <a:p>
            <a:pPr lvl="0"/>
            <a:r>
              <a:rPr lang="en-US" noProof="0"/>
              <a:t>photo title</a:t>
            </a:r>
          </a:p>
        </p:txBody>
      </p:sp>
      <p:grpSp>
        <p:nvGrpSpPr>
          <p:cNvPr id="28" name="Group 27">
            <a:extLst>
              <a:ext uri="{FF2B5EF4-FFF2-40B4-BE49-F238E27FC236}">
                <a16:creationId xmlns:a16="http://schemas.microsoft.com/office/drawing/2014/main" id="{F1832CAB-07C3-4A21-9205-5C3ADED3B8E7}"/>
              </a:ext>
            </a:extLst>
          </p:cNvPr>
          <p:cNvGrpSpPr/>
          <p:nvPr userDrawn="1"/>
        </p:nvGrpSpPr>
        <p:grpSpPr>
          <a:xfrm>
            <a:off x="4950826" y="7496121"/>
            <a:ext cx="1176525" cy="711361"/>
            <a:chOff x="2269862" y="5619149"/>
            <a:chExt cx="2091600" cy="533521"/>
          </a:xfrm>
        </p:grpSpPr>
        <p:sp>
          <p:nvSpPr>
            <p:cNvPr id="29" name="Rectangle 28">
              <a:extLst>
                <a:ext uri="{FF2B5EF4-FFF2-40B4-BE49-F238E27FC236}">
                  <a16:creationId xmlns:a16="http://schemas.microsoft.com/office/drawing/2014/main" id="{CBAACDBF-6F79-4EF1-9D65-B2A1382FDCBF}"/>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0" name="Rectangle 29">
              <a:extLst>
                <a:ext uri="{FF2B5EF4-FFF2-40B4-BE49-F238E27FC236}">
                  <a16:creationId xmlns:a16="http://schemas.microsoft.com/office/drawing/2014/main" id="{4F5C24C0-A35C-4473-9CE6-3527FD06B294}"/>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1" name="Rectangle 30">
              <a:extLst>
                <a:ext uri="{FF2B5EF4-FFF2-40B4-BE49-F238E27FC236}">
                  <a16:creationId xmlns:a16="http://schemas.microsoft.com/office/drawing/2014/main" id="{F3A6BAE4-FDED-46D7-BE08-103BB60B8A69}"/>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32" name="Text Placeholder 21">
            <a:extLst>
              <a:ext uri="{FF2B5EF4-FFF2-40B4-BE49-F238E27FC236}">
                <a16:creationId xmlns:a16="http://schemas.microsoft.com/office/drawing/2014/main" id="{C02A30D5-988D-4394-BEF0-1B45A36A6281}"/>
              </a:ext>
            </a:extLst>
          </p:cNvPr>
          <p:cNvSpPr>
            <a:spLocks noGrp="1"/>
          </p:cNvSpPr>
          <p:nvPr userDrawn="1">
            <p:ph type="body" sz="quarter" idx="16" hasCustomPrompt="1"/>
          </p:nvPr>
        </p:nvSpPr>
        <p:spPr>
          <a:xfrm>
            <a:off x="5082782" y="7603456"/>
            <a:ext cx="912614" cy="541867"/>
          </a:xfrm>
        </p:spPr>
        <p:txBody>
          <a:bodyPr>
            <a:noAutofit/>
          </a:bodyPr>
          <a:lstStyle>
            <a:lvl1pPr marL="0" indent="0" algn="ctr">
              <a:buNone/>
              <a:defRPr sz="2667">
                <a:solidFill>
                  <a:schemeClr val="bg2"/>
                </a:solidFill>
              </a:defRPr>
            </a:lvl1pPr>
          </a:lstStyle>
          <a:p>
            <a:pPr lvl="0"/>
            <a:r>
              <a:rPr lang="en-US" noProof="0"/>
              <a:t>photo title</a:t>
            </a:r>
          </a:p>
        </p:txBody>
      </p:sp>
      <p:pic>
        <p:nvPicPr>
          <p:cNvPr id="33" name="Graphic 32">
            <a:extLst>
              <a:ext uri="{FF2B5EF4-FFF2-40B4-BE49-F238E27FC236}">
                <a16:creationId xmlns:a16="http://schemas.microsoft.com/office/drawing/2014/main" id="{27E4B654-4BC5-4439-B523-15A2EE097546}"/>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3123092" y="8027632"/>
            <a:ext cx="611817" cy="619200"/>
          </a:xfrm>
          <a:prstGeom prst="rect">
            <a:avLst/>
          </a:prstGeom>
        </p:spPr>
      </p:pic>
      <p:sp>
        <p:nvSpPr>
          <p:cNvPr id="27" name="Picture Placeholder 14">
            <a:extLst>
              <a:ext uri="{FF2B5EF4-FFF2-40B4-BE49-F238E27FC236}">
                <a16:creationId xmlns:a16="http://schemas.microsoft.com/office/drawing/2014/main" id="{4EF5EEF4-65EF-47CF-B001-18214FB39102}"/>
              </a:ext>
            </a:extLst>
          </p:cNvPr>
          <p:cNvSpPr>
            <a:spLocks noGrp="1"/>
          </p:cNvSpPr>
          <p:nvPr>
            <p:ph type="pic" sz="quarter" idx="17"/>
          </p:nvPr>
        </p:nvSpPr>
        <p:spPr>
          <a:xfrm>
            <a:off x="2568375" y="2233356"/>
            <a:ext cx="1721250" cy="4368000"/>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pic>
        <p:nvPicPr>
          <p:cNvPr id="34" name="Graphic 33">
            <a:extLst>
              <a:ext uri="{FF2B5EF4-FFF2-40B4-BE49-F238E27FC236}">
                <a16:creationId xmlns:a16="http://schemas.microsoft.com/office/drawing/2014/main" id="{276378ED-B171-494D-841A-374CD17D6E1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4612651" y="2081016"/>
            <a:ext cx="1852875" cy="5185939"/>
          </a:xfrm>
          <a:prstGeom prst="rect">
            <a:avLst/>
          </a:prstGeom>
        </p:spPr>
      </p:pic>
      <p:sp>
        <p:nvSpPr>
          <p:cNvPr id="35" name="Picture Placeholder 14">
            <a:extLst>
              <a:ext uri="{FF2B5EF4-FFF2-40B4-BE49-F238E27FC236}">
                <a16:creationId xmlns:a16="http://schemas.microsoft.com/office/drawing/2014/main" id="{764FAF39-53AB-435C-B735-0E6D3E28369E}"/>
              </a:ext>
            </a:extLst>
          </p:cNvPr>
          <p:cNvSpPr>
            <a:spLocks noGrp="1"/>
          </p:cNvSpPr>
          <p:nvPr>
            <p:ph type="pic" sz="quarter" idx="18"/>
          </p:nvPr>
        </p:nvSpPr>
        <p:spPr>
          <a:xfrm>
            <a:off x="4678463" y="2233356"/>
            <a:ext cx="1721250" cy="4885267"/>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grpSp>
        <p:nvGrpSpPr>
          <p:cNvPr id="38" name="Group 37">
            <a:extLst>
              <a:ext uri="{FF2B5EF4-FFF2-40B4-BE49-F238E27FC236}">
                <a16:creationId xmlns:a16="http://schemas.microsoft.com/office/drawing/2014/main" id="{6609A901-1C89-40D8-82BA-C626E3118013}"/>
              </a:ext>
            </a:extLst>
          </p:cNvPr>
          <p:cNvGrpSpPr/>
          <p:nvPr userDrawn="1"/>
        </p:nvGrpSpPr>
        <p:grpSpPr>
          <a:xfrm>
            <a:off x="2840738" y="7000154"/>
            <a:ext cx="1176525" cy="711361"/>
            <a:chOff x="2269862" y="5619149"/>
            <a:chExt cx="2091600" cy="533521"/>
          </a:xfrm>
        </p:grpSpPr>
        <p:sp>
          <p:nvSpPr>
            <p:cNvPr id="39" name="Rectangle 38">
              <a:extLst>
                <a:ext uri="{FF2B5EF4-FFF2-40B4-BE49-F238E27FC236}">
                  <a16:creationId xmlns:a16="http://schemas.microsoft.com/office/drawing/2014/main" id="{8DD24A0E-497C-45D9-92C3-D710E4AC6B39}"/>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0" name="Rectangle 39">
              <a:extLst>
                <a:ext uri="{FF2B5EF4-FFF2-40B4-BE49-F238E27FC236}">
                  <a16:creationId xmlns:a16="http://schemas.microsoft.com/office/drawing/2014/main" id="{52FF488D-DDA8-4E31-8C9B-C5FA9DCACD4D}"/>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1" name="Rectangle 40">
              <a:extLst>
                <a:ext uri="{FF2B5EF4-FFF2-40B4-BE49-F238E27FC236}">
                  <a16:creationId xmlns:a16="http://schemas.microsoft.com/office/drawing/2014/main" id="{ACBCD8D3-E884-4B62-8E53-523C64FFDE36}"/>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42" name="Text Placeholder 21">
            <a:extLst>
              <a:ext uri="{FF2B5EF4-FFF2-40B4-BE49-F238E27FC236}">
                <a16:creationId xmlns:a16="http://schemas.microsoft.com/office/drawing/2014/main" id="{5E22F219-F01E-4C9C-870A-815B5C0620D2}"/>
              </a:ext>
            </a:extLst>
          </p:cNvPr>
          <p:cNvSpPr>
            <a:spLocks noGrp="1"/>
          </p:cNvSpPr>
          <p:nvPr>
            <p:ph type="body" sz="quarter" idx="19" hasCustomPrompt="1"/>
          </p:nvPr>
        </p:nvSpPr>
        <p:spPr>
          <a:xfrm>
            <a:off x="2972694" y="7107489"/>
            <a:ext cx="912614" cy="541867"/>
          </a:xfrm>
        </p:spPr>
        <p:txBody>
          <a:bodyPr>
            <a:noAutofit/>
          </a:bodyPr>
          <a:lstStyle>
            <a:lvl1pPr marL="0" indent="0" algn="ctr">
              <a:buNone/>
              <a:defRPr sz="2667">
                <a:solidFill>
                  <a:schemeClr val="bg2"/>
                </a:solidFill>
              </a:defRPr>
            </a:lvl1pPr>
          </a:lstStyle>
          <a:p>
            <a:pPr lvl="0"/>
            <a:r>
              <a:rPr lang="en-US" noProof="0"/>
              <a:t>photo title</a:t>
            </a:r>
          </a:p>
        </p:txBody>
      </p:sp>
      <p:pic>
        <p:nvPicPr>
          <p:cNvPr id="43" name="Graphic 42">
            <a:extLst>
              <a:ext uri="{FF2B5EF4-FFF2-40B4-BE49-F238E27FC236}">
                <a16:creationId xmlns:a16="http://schemas.microsoft.com/office/drawing/2014/main" id="{43ECADC6-F560-41F8-B495-BE3B18603077}"/>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158545" y="935517"/>
            <a:ext cx="972000" cy="2304000"/>
          </a:xfrm>
          <a:prstGeom prst="rect">
            <a:avLst/>
          </a:prstGeom>
        </p:spPr>
      </p:pic>
      <p:pic>
        <p:nvPicPr>
          <p:cNvPr id="36" name="Graphic 35">
            <a:extLst>
              <a:ext uri="{FF2B5EF4-FFF2-40B4-BE49-F238E27FC236}">
                <a16:creationId xmlns:a16="http://schemas.microsoft.com/office/drawing/2014/main" id="{10190E84-B585-490A-A199-F4E54FF66DDE}"/>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3097218" y="6224003"/>
            <a:ext cx="654877" cy="1552300"/>
          </a:xfrm>
          <a:prstGeom prst="rect">
            <a:avLst/>
          </a:prstGeom>
        </p:spPr>
      </p:pic>
      <p:pic>
        <p:nvPicPr>
          <p:cNvPr id="37" name="Graphic 36">
            <a:extLst>
              <a:ext uri="{FF2B5EF4-FFF2-40B4-BE49-F238E27FC236}">
                <a16:creationId xmlns:a16="http://schemas.microsoft.com/office/drawing/2014/main" id="{1EF980C2-A3F1-4A05-9697-ABC2FFD25CC8}"/>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5739921" y="6114955"/>
            <a:ext cx="972000" cy="2304000"/>
          </a:xfrm>
          <a:prstGeom prst="rect">
            <a:avLst/>
          </a:prstGeom>
        </p:spPr>
      </p:pic>
    </p:spTree>
    <p:extLst>
      <p:ext uri="{BB962C8B-B14F-4D97-AF65-F5344CB8AC3E}">
        <p14:creationId xmlns:p14="http://schemas.microsoft.com/office/powerpoint/2010/main" val="1581824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683040E-0850-43B7-AE56-1673D46B9FD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92474" y="2081016"/>
            <a:ext cx="1852875" cy="5185939"/>
          </a:xfrm>
          <a:prstGeom prst="rect">
            <a:avLst/>
          </a:prstGeom>
        </p:spPr>
      </p:pic>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471488" y="393049"/>
            <a:ext cx="5915025" cy="1230567"/>
          </a:xfrm>
        </p:spPr>
        <p:txBody>
          <a:bodyPr/>
          <a:lstStyle>
            <a:lvl1pPr algn="ctr">
              <a:defRPr/>
            </a:lvl1pPr>
          </a:lstStyle>
          <a:p>
            <a:r>
              <a:rPr lang="en-US" noProof="0"/>
              <a:t>Slide Title</a:t>
            </a:r>
          </a:p>
        </p:txBody>
      </p:sp>
      <p:sp>
        <p:nvSpPr>
          <p:cNvPr id="4" name="Date Placeholder 3">
            <a:extLst>
              <a:ext uri="{FF2B5EF4-FFF2-40B4-BE49-F238E27FC236}">
                <a16:creationId xmlns:a16="http://schemas.microsoft.com/office/drawing/2014/main" id="{4AADDAFC-779D-4BD0-8C2F-2D1247146EAA}"/>
              </a:ext>
            </a:extLst>
          </p:cNvPr>
          <p:cNvSpPr>
            <a:spLocks noGrp="1"/>
          </p:cNvSpPr>
          <p:nvPr>
            <p:ph type="dt" sz="half" idx="10"/>
          </p:nvPr>
        </p:nvSpPr>
        <p:spPr/>
        <p:txBody>
          <a:bodyPr/>
          <a:lstStyle/>
          <a:p>
            <a:fld id="{080C6EE8-D429-4C26-8B4B-CB983FD1FF6D}" type="datetime1">
              <a:rPr lang="en-US" noProof="0" smtClean="0"/>
              <a:t>1/8/2021</a:t>
            </a:fld>
            <a:endParaRPr lang="en-US" noProof="0" dirty="0"/>
          </a:p>
        </p:txBody>
      </p:sp>
      <p:sp>
        <p:nvSpPr>
          <p:cNvPr id="5" name="Footer Placeholder 4">
            <a:extLst>
              <a:ext uri="{FF2B5EF4-FFF2-40B4-BE49-F238E27FC236}">
                <a16:creationId xmlns:a16="http://schemas.microsoft.com/office/drawing/2014/main" id="{7D12A23B-DDC0-4D8F-980B-E59F1795914A}"/>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B1460EA-FD79-4C61-8E55-754DF5428CE1}"/>
              </a:ext>
            </a:extLst>
          </p:cNvPr>
          <p:cNvSpPr>
            <a:spLocks noGrp="1"/>
          </p:cNvSpPr>
          <p:nvPr>
            <p:ph type="sldNum" sz="quarter" idx="12"/>
          </p:nvPr>
        </p:nvSpPr>
        <p:spPr/>
        <p:txBody>
          <a:bodyPr/>
          <a:lstStyle/>
          <a:p>
            <a:fld id="{E60E4630-A9EC-4A3B-8D7B-72D6B7D7ED5F}" type="slidenum">
              <a:rPr lang="en-US" noProof="0" smtClean="0"/>
              <a:t>‹#›</a:t>
            </a:fld>
            <a:endParaRPr lang="en-US" noProof="0" dirty="0"/>
          </a:p>
        </p:txBody>
      </p:sp>
      <p:sp>
        <p:nvSpPr>
          <p:cNvPr id="10" name="Rectangle 9">
            <a:extLst>
              <a:ext uri="{FF2B5EF4-FFF2-40B4-BE49-F238E27FC236}">
                <a16:creationId xmlns:a16="http://schemas.microsoft.com/office/drawing/2014/main" id="{DDA8216B-1556-4FF5-963A-015714EA0593}"/>
              </a:ext>
            </a:extLst>
          </p:cNvPr>
          <p:cNvSpPr/>
          <p:nvPr userDrawn="1"/>
        </p:nvSpPr>
        <p:spPr>
          <a:xfrm>
            <a:off x="2680763" y="1580311"/>
            <a:ext cx="1496475" cy="24000"/>
          </a:xfrm>
          <a:prstGeom prst="rect">
            <a:avLst/>
          </a:prstGeom>
          <a:gradFill>
            <a:gsLst>
              <a:gs pos="0">
                <a:schemeClr val="accent1"/>
              </a:gs>
              <a:gs pos="54000">
                <a:schemeClr val="bg2"/>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pic>
        <p:nvPicPr>
          <p:cNvPr id="11" name="Graphic 10">
            <a:extLst>
              <a:ext uri="{FF2B5EF4-FFF2-40B4-BE49-F238E27FC236}">
                <a16:creationId xmlns:a16="http://schemas.microsoft.com/office/drawing/2014/main" id="{387DF7E7-0055-4DE3-BD28-AD04335D2DBA}"/>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105000" y="813566"/>
            <a:ext cx="648000" cy="1548383"/>
          </a:xfrm>
          <a:prstGeom prst="rect">
            <a:avLst/>
          </a:prstGeom>
        </p:spPr>
      </p:pic>
      <p:sp>
        <p:nvSpPr>
          <p:cNvPr id="15" name="Picture Placeholder 14">
            <a:extLst>
              <a:ext uri="{FF2B5EF4-FFF2-40B4-BE49-F238E27FC236}">
                <a16:creationId xmlns:a16="http://schemas.microsoft.com/office/drawing/2014/main" id="{B4BABCCB-BC19-4874-8D9F-CDA882F3F7AE}"/>
              </a:ext>
            </a:extLst>
          </p:cNvPr>
          <p:cNvSpPr>
            <a:spLocks noGrp="1"/>
          </p:cNvSpPr>
          <p:nvPr userDrawn="1">
            <p:ph type="pic" sz="quarter" idx="13"/>
          </p:nvPr>
        </p:nvSpPr>
        <p:spPr>
          <a:xfrm>
            <a:off x="458287" y="2220656"/>
            <a:ext cx="1721250" cy="4885267"/>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grpSp>
        <p:nvGrpSpPr>
          <p:cNvPr id="20" name="Group 19">
            <a:extLst>
              <a:ext uri="{FF2B5EF4-FFF2-40B4-BE49-F238E27FC236}">
                <a16:creationId xmlns:a16="http://schemas.microsoft.com/office/drawing/2014/main" id="{4BAE7457-8299-4784-A7C1-6A0439989639}"/>
              </a:ext>
            </a:extLst>
          </p:cNvPr>
          <p:cNvGrpSpPr/>
          <p:nvPr userDrawn="1"/>
        </p:nvGrpSpPr>
        <p:grpSpPr>
          <a:xfrm>
            <a:off x="730649" y="7492201"/>
            <a:ext cx="1176525" cy="711361"/>
            <a:chOff x="2269862" y="5619149"/>
            <a:chExt cx="2091600" cy="533521"/>
          </a:xfrm>
        </p:grpSpPr>
        <p:sp>
          <p:nvSpPr>
            <p:cNvPr id="17" name="Rectangle 16">
              <a:extLst>
                <a:ext uri="{FF2B5EF4-FFF2-40B4-BE49-F238E27FC236}">
                  <a16:creationId xmlns:a16="http://schemas.microsoft.com/office/drawing/2014/main" id="{2CDC2A34-EF44-4133-9525-BED706026D57}"/>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8" name="Rectangle 17">
              <a:extLst>
                <a:ext uri="{FF2B5EF4-FFF2-40B4-BE49-F238E27FC236}">
                  <a16:creationId xmlns:a16="http://schemas.microsoft.com/office/drawing/2014/main" id="{02EEA32D-B64A-441B-8D70-136191156C92}"/>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9" name="Rectangle 18">
              <a:extLst>
                <a:ext uri="{FF2B5EF4-FFF2-40B4-BE49-F238E27FC236}">
                  <a16:creationId xmlns:a16="http://schemas.microsoft.com/office/drawing/2014/main" id="{736CAE6D-BBB5-4560-AB7E-ADAC366D761C}"/>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22" name="Text Placeholder 21">
            <a:extLst>
              <a:ext uri="{FF2B5EF4-FFF2-40B4-BE49-F238E27FC236}">
                <a16:creationId xmlns:a16="http://schemas.microsoft.com/office/drawing/2014/main" id="{B5F072AC-6047-43CD-851E-7A1C67DC7D2F}"/>
              </a:ext>
            </a:extLst>
          </p:cNvPr>
          <p:cNvSpPr>
            <a:spLocks noGrp="1"/>
          </p:cNvSpPr>
          <p:nvPr userDrawn="1">
            <p:ph type="body" sz="quarter" idx="15" hasCustomPrompt="1"/>
          </p:nvPr>
        </p:nvSpPr>
        <p:spPr>
          <a:xfrm>
            <a:off x="862606" y="7599536"/>
            <a:ext cx="912614" cy="541867"/>
          </a:xfrm>
        </p:spPr>
        <p:txBody>
          <a:bodyPr>
            <a:noAutofit/>
          </a:bodyPr>
          <a:lstStyle>
            <a:lvl1pPr marL="0" indent="0" algn="ctr">
              <a:buNone/>
              <a:defRPr sz="2667">
                <a:solidFill>
                  <a:schemeClr val="bg2"/>
                </a:solidFill>
              </a:defRPr>
            </a:lvl1pPr>
          </a:lstStyle>
          <a:p>
            <a:pPr lvl="0"/>
            <a:r>
              <a:rPr lang="en-US" noProof="0"/>
              <a:t>photo title</a:t>
            </a:r>
          </a:p>
        </p:txBody>
      </p:sp>
      <p:grpSp>
        <p:nvGrpSpPr>
          <p:cNvPr id="28" name="Group 27">
            <a:extLst>
              <a:ext uri="{FF2B5EF4-FFF2-40B4-BE49-F238E27FC236}">
                <a16:creationId xmlns:a16="http://schemas.microsoft.com/office/drawing/2014/main" id="{F1832CAB-07C3-4A21-9205-5C3ADED3B8E7}"/>
              </a:ext>
            </a:extLst>
          </p:cNvPr>
          <p:cNvGrpSpPr/>
          <p:nvPr userDrawn="1"/>
        </p:nvGrpSpPr>
        <p:grpSpPr>
          <a:xfrm>
            <a:off x="4950826" y="7496121"/>
            <a:ext cx="1176525" cy="711361"/>
            <a:chOff x="2269862" y="5619149"/>
            <a:chExt cx="2091600" cy="533521"/>
          </a:xfrm>
        </p:grpSpPr>
        <p:sp>
          <p:nvSpPr>
            <p:cNvPr id="29" name="Rectangle 28">
              <a:extLst>
                <a:ext uri="{FF2B5EF4-FFF2-40B4-BE49-F238E27FC236}">
                  <a16:creationId xmlns:a16="http://schemas.microsoft.com/office/drawing/2014/main" id="{CBAACDBF-6F79-4EF1-9D65-B2A1382FDCBF}"/>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0" name="Rectangle 29">
              <a:extLst>
                <a:ext uri="{FF2B5EF4-FFF2-40B4-BE49-F238E27FC236}">
                  <a16:creationId xmlns:a16="http://schemas.microsoft.com/office/drawing/2014/main" id="{4F5C24C0-A35C-4473-9CE6-3527FD06B294}"/>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1" name="Rectangle 30">
              <a:extLst>
                <a:ext uri="{FF2B5EF4-FFF2-40B4-BE49-F238E27FC236}">
                  <a16:creationId xmlns:a16="http://schemas.microsoft.com/office/drawing/2014/main" id="{F3A6BAE4-FDED-46D7-BE08-103BB60B8A69}"/>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32" name="Text Placeholder 21">
            <a:extLst>
              <a:ext uri="{FF2B5EF4-FFF2-40B4-BE49-F238E27FC236}">
                <a16:creationId xmlns:a16="http://schemas.microsoft.com/office/drawing/2014/main" id="{C02A30D5-988D-4394-BEF0-1B45A36A6281}"/>
              </a:ext>
            </a:extLst>
          </p:cNvPr>
          <p:cNvSpPr>
            <a:spLocks noGrp="1"/>
          </p:cNvSpPr>
          <p:nvPr userDrawn="1">
            <p:ph type="body" sz="quarter" idx="16" hasCustomPrompt="1"/>
          </p:nvPr>
        </p:nvSpPr>
        <p:spPr>
          <a:xfrm>
            <a:off x="5082782" y="7603456"/>
            <a:ext cx="912614" cy="541867"/>
          </a:xfrm>
        </p:spPr>
        <p:txBody>
          <a:bodyPr>
            <a:noAutofit/>
          </a:bodyPr>
          <a:lstStyle>
            <a:lvl1pPr marL="0" indent="0" algn="ctr">
              <a:buNone/>
              <a:defRPr sz="2667">
                <a:solidFill>
                  <a:schemeClr val="bg2"/>
                </a:solidFill>
              </a:defRPr>
            </a:lvl1pPr>
          </a:lstStyle>
          <a:p>
            <a:pPr lvl="0"/>
            <a:r>
              <a:rPr lang="en-US" noProof="0"/>
              <a:t>photo title</a:t>
            </a:r>
          </a:p>
        </p:txBody>
      </p:sp>
      <p:pic>
        <p:nvPicPr>
          <p:cNvPr id="33" name="Graphic 32">
            <a:extLst>
              <a:ext uri="{FF2B5EF4-FFF2-40B4-BE49-F238E27FC236}">
                <a16:creationId xmlns:a16="http://schemas.microsoft.com/office/drawing/2014/main" id="{27E4B654-4BC5-4439-B523-15A2EE097546}"/>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23092" y="8027632"/>
            <a:ext cx="611817" cy="619200"/>
          </a:xfrm>
          <a:prstGeom prst="rect">
            <a:avLst/>
          </a:prstGeom>
        </p:spPr>
      </p:pic>
      <p:pic>
        <p:nvPicPr>
          <p:cNvPr id="34" name="Graphic 33">
            <a:extLst>
              <a:ext uri="{FF2B5EF4-FFF2-40B4-BE49-F238E27FC236}">
                <a16:creationId xmlns:a16="http://schemas.microsoft.com/office/drawing/2014/main" id="{276378ED-B171-494D-841A-374CD17D6E1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612651" y="2081016"/>
            <a:ext cx="1852875" cy="5185939"/>
          </a:xfrm>
          <a:prstGeom prst="rect">
            <a:avLst/>
          </a:prstGeom>
        </p:spPr>
      </p:pic>
      <p:sp>
        <p:nvSpPr>
          <p:cNvPr id="35" name="Picture Placeholder 14">
            <a:extLst>
              <a:ext uri="{FF2B5EF4-FFF2-40B4-BE49-F238E27FC236}">
                <a16:creationId xmlns:a16="http://schemas.microsoft.com/office/drawing/2014/main" id="{764FAF39-53AB-435C-B735-0E6D3E28369E}"/>
              </a:ext>
            </a:extLst>
          </p:cNvPr>
          <p:cNvSpPr>
            <a:spLocks noGrp="1"/>
          </p:cNvSpPr>
          <p:nvPr>
            <p:ph type="pic" sz="quarter" idx="18"/>
          </p:nvPr>
        </p:nvSpPr>
        <p:spPr>
          <a:xfrm>
            <a:off x="4678463" y="2220656"/>
            <a:ext cx="1721250" cy="4885267"/>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pic>
        <p:nvPicPr>
          <p:cNvPr id="43" name="Graphic 42">
            <a:extLst>
              <a:ext uri="{FF2B5EF4-FFF2-40B4-BE49-F238E27FC236}">
                <a16:creationId xmlns:a16="http://schemas.microsoft.com/office/drawing/2014/main" id="{43ECADC6-F560-41F8-B495-BE3B18603077}"/>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759349" y="1419059"/>
            <a:ext cx="972000" cy="2304000"/>
          </a:xfrm>
          <a:prstGeom prst="rect">
            <a:avLst/>
          </a:prstGeom>
        </p:spPr>
      </p:pic>
      <p:sp>
        <p:nvSpPr>
          <p:cNvPr id="45" name="Rectangle 44">
            <a:extLst>
              <a:ext uri="{FF2B5EF4-FFF2-40B4-BE49-F238E27FC236}">
                <a16:creationId xmlns:a16="http://schemas.microsoft.com/office/drawing/2014/main" id="{0AFD2560-0234-4320-A470-03C38AFF9AA4}"/>
              </a:ext>
            </a:extLst>
          </p:cNvPr>
          <p:cNvSpPr/>
          <p:nvPr userDrawn="1"/>
        </p:nvSpPr>
        <p:spPr>
          <a:xfrm>
            <a:off x="2527875" y="2180735"/>
            <a:ext cx="1802250" cy="496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6" name="Rectangle 45">
            <a:extLst>
              <a:ext uri="{FF2B5EF4-FFF2-40B4-BE49-F238E27FC236}">
                <a16:creationId xmlns:a16="http://schemas.microsoft.com/office/drawing/2014/main" id="{BAEF88D6-C42F-46B7-B2C7-CB38379553CC}"/>
              </a:ext>
            </a:extLst>
          </p:cNvPr>
          <p:cNvSpPr/>
          <p:nvPr userDrawn="1"/>
        </p:nvSpPr>
        <p:spPr>
          <a:xfrm>
            <a:off x="2568375" y="2081018"/>
            <a:ext cx="1721250" cy="5167439"/>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8" name="Text Placeholder 21">
            <a:extLst>
              <a:ext uri="{FF2B5EF4-FFF2-40B4-BE49-F238E27FC236}">
                <a16:creationId xmlns:a16="http://schemas.microsoft.com/office/drawing/2014/main" id="{1148CFC0-2467-4972-9FF3-387973F68914}"/>
              </a:ext>
            </a:extLst>
          </p:cNvPr>
          <p:cNvSpPr>
            <a:spLocks noGrp="1"/>
          </p:cNvSpPr>
          <p:nvPr>
            <p:ph type="body" sz="quarter" idx="19"/>
          </p:nvPr>
        </p:nvSpPr>
        <p:spPr>
          <a:xfrm>
            <a:off x="2687565" y="2429255"/>
            <a:ext cx="1489673" cy="4470960"/>
          </a:xfrm>
        </p:spPr>
        <p:txBody>
          <a:bodyPr anchor="ctr" anchorCtr="0">
            <a:noAutofit/>
          </a:bodyPr>
          <a:lstStyle>
            <a:lvl1pPr marL="0" indent="0" algn="l">
              <a:buNone/>
              <a:defRPr sz="2133">
                <a:solidFill>
                  <a:schemeClr val="bg2"/>
                </a:solidFill>
              </a:defRPr>
            </a:lvl1pPr>
          </a:lstStyle>
          <a:p>
            <a:pPr lvl="0"/>
            <a:r>
              <a:rPr lang="en-US" noProof="0"/>
              <a:t>Click to edit Master text styles</a:t>
            </a:r>
          </a:p>
        </p:txBody>
      </p:sp>
      <p:sp>
        <p:nvSpPr>
          <p:cNvPr id="41" name="Freeform: Shape 40">
            <a:extLst>
              <a:ext uri="{FF2B5EF4-FFF2-40B4-BE49-F238E27FC236}">
                <a16:creationId xmlns:a16="http://schemas.microsoft.com/office/drawing/2014/main" id="{EF647267-0DAB-482A-858D-3EA5F9E3CC0D}"/>
              </a:ext>
            </a:extLst>
          </p:cNvPr>
          <p:cNvSpPr/>
          <p:nvPr userDrawn="1"/>
        </p:nvSpPr>
        <p:spPr>
          <a:xfrm>
            <a:off x="2568375" y="2180735"/>
            <a:ext cx="1721250" cy="4968000"/>
          </a:xfrm>
          <a:custGeom>
            <a:avLst/>
            <a:gdLst>
              <a:gd name="connsiteX0" fmla="*/ 0 w 3060000"/>
              <a:gd name="connsiteY0" fmla="*/ 0 h 3726000"/>
              <a:gd name="connsiteX1" fmla="*/ 3060000 w 3060000"/>
              <a:gd name="connsiteY1" fmla="*/ 0 h 3726000"/>
              <a:gd name="connsiteX2" fmla="*/ 3060000 w 3060000"/>
              <a:gd name="connsiteY2" fmla="*/ 3726000 h 3726000"/>
              <a:gd name="connsiteX3" fmla="*/ 0 w 3060000"/>
              <a:gd name="connsiteY3" fmla="*/ 3726000 h 3726000"/>
            </a:gdLst>
            <a:ahLst/>
            <a:cxnLst>
              <a:cxn ang="0">
                <a:pos x="connsiteX0" y="connsiteY0"/>
              </a:cxn>
              <a:cxn ang="0">
                <a:pos x="connsiteX1" y="connsiteY1"/>
              </a:cxn>
              <a:cxn ang="0">
                <a:pos x="connsiteX2" y="connsiteY2"/>
              </a:cxn>
              <a:cxn ang="0">
                <a:pos x="connsiteX3" y="connsiteY3"/>
              </a:cxn>
            </a:cxnLst>
            <a:rect l="l" t="t" r="r" b="b"/>
            <a:pathLst>
              <a:path w="3060000" h="3726000">
                <a:moveTo>
                  <a:pt x="0" y="0"/>
                </a:moveTo>
                <a:lnTo>
                  <a:pt x="3060000" y="0"/>
                </a:lnTo>
                <a:lnTo>
                  <a:pt x="3060000" y="3726000"/>
                </a:lnTo>
                <a:lnTo>
                  <a:pt x="0" y="3726000"/>
                </a:lnTo>
                <a:close/>
              </a:path>
            </a:pathLst>
          </a:custGeom>
          <a:no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noProof="0" dirty="0"/>
          </a:p>
        </p:txBody>
      </p:sp>
      <p:pic>
        <p:nvPicPr>
          <p:cNvPr id="36" name="Graphic 35">
            <a:extLst>
              <a:ext uri="{FF2B5EF4-FFF2-40B4-BE49-F238E27FC236}">
                <a16:creationId xmlns:a16="http://schemas.microsoft.com/office/drawing/2014/main" id="{10190E84-B585-490A-A199-F4E54FF66DDE}"/>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6136113" y="6024502"/>
            <a:ext cx="654877" cy="1552300"/>
          </a:xfrm>
          <a:prstGeom prst="rect">
            <a:avLst/>
          </a:prstGeom>
        </p:spPr>
      </p:pic>
      <p:pic>
        <p:nvPicPr>
          <p:cNvPr id="37" name="Graphic 36">
            <a:extLst>
              <a:ext uri="{FF2B5EF4-FFF2-40B4-BE49-F238E27FC236}">
                <a16:creationId xmlns:a16="http://schemas.microsoft.com/office/drawing/2014/main" id="{1EF980C2-A3F1-4A05-9697-ABC2FFD25CC8}"/>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2089088" y="6094668"/>
            <a:ext cx="972000" cy="2304000"/>
          </a:xfrm>
          <a:prstGeom prst="rect">
            <a:avLst/>
          </a:prstGeom>
        </p:spPr>
      </p:pic>
    </p:spTree>
    <p:extLst>
      <p:ext uri="{BB962C8B-B14F-4D97-AF65-F5344CB8AC3E}">
        <p14:creationId xmlns:p14="http://schemas.microsoft.com/office/powerpoint/2010/main" val="2741713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B1AABF8-8833-4F85-9811-16829CE2D64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92474" y="2081016"/>
            <a:ext cx="3951617" cy="5188800"/>
          </a:xfrm>
          <a:prstGeom prst="rect">
            <a:avLst/>
          </a:prstGeom>
        </p:spPr>
      </p:pic>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471488" y="393049"/>
            <a:ext cx="5915025" cy="1230567"/>
          </a:xfrm>
        </p:spPr>
        <p:txBody>
          <a:bodyPr/>
          <a:lstStyle>
            <a:lvl1pPr algn="ctr">
              <a:defRPr/>
            </a:lvl1pPr>
          </a:lstStyle>
          <a:p>
            <a:r>
              <a:rPr lang="en-US" noProof="0"/>
              <a:t>Slide Title</a:t>
            </a:r>
          </a:p>
        </p:txBody>
      </p:sp>
      <p:sp>
        <p:nvSpPr>
          <p:cNvPr id="4" name="Date Placeholder 3">
            <a:extLst>
              <a:ext uri="{FF2B5EF4-FFF2-40B4-BE49-F238E27FC236}">
                <a16:creationId xmlns:a16="http://schemas.microsoft.com/office/drawing/2014/main" id="{4AADDAFC-779D-4BD0-8C2F-2D1247146EAA}"/>
              </a:ext>
            </a:extLst>
          </p:cNvPr>
          <p:cNvSpPr>
            <a:spLocks noGrp="1"/>
          </p:cNvSpPr>
          <p:nvPr>
            <p:ph type="dt" sz="half" idx="10"/>
          </p:nvPr>
        </p:nvSpPr>
        <p:spPr/>
        <p:txBody>
          <a:bodyPr/>
          <a:lstStyle/>
          <a:p>
            <a:fld id="{080C6EE8-D429-4C26-8B4B-CB983FD1FF6D}" type="datetime1">
              <a:rPr lang="en-US" noProof="0" smtClean="0"/>
              <a:t>1/8/2021</a:t>
            </a:fld>
            <a:endParaRPr lang="en-US" noProof="0" dirty="0"/>
          </a:p>
        </p:txBody>
      </p:sp>
      <p:sp>
        <p:nvSpPr>
          <p:cNvPr id="5" name="Footer Placeholder 4">
            <a:extLst>
              <a:ext uri="{FF2B5EF4-FFF2-40B4-BE49-F238E27FC236}">
                <a16:creationId xmlns:a16="http://schemas.microsoft.com/office/drawing/2014/main" id="{7D12A23B-DDC0-4D8F-980B-E59F1795914A}"/>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B1460EA-FD79-4C61-8E55-754DF5428CE1}"/>
              </a:ext>
            </a:extLst>
          </p:cNvPr>
          <p:cNvSpPr>
            <a:spLocks noGrp="1"/>
          </p:cNvSpPr>
          <p:nvPr>
            <p:ph type="sldNum" sz="quarter" idx="12"/>
          </p:nvPr>
        </p:nvSpPr>
        <p:spPr/>
        <p:txBody>
          <a:bodyPr/>
          <a:lstStyle/>
          <a:p>
            <a:fld id="{E60E4630-A9EC-4A3B-8D7B-72D6B7D7ED5F}" type="slidenum">
              <a:rPr lang="en-US" noProof="0" smtClean="0"/>
              <a:t>‹#›</a:t>
            </a:fld>
            <a:endParaRPr lang="en-US" noProof="0" dirty="0"/>
          </a:p>
        </p:txBody>
      </p:sp>
      <p:sp>
        <p:nvSpPr>
          <p:cNvPr id="10" name="Rectangle 9">
            <a:extLst>
              <a:ext uri="{FF2B5EF4-FFF2-40B4-BE49-F238E27FC236}">
                <a16:creationId xmlns:a16="http://schemas.microsoft.com/office/drawing/2014/main" id="{DDA8216B-1556-4FF5-963A-015714EA0593}"/>
              </a:ext>
            </a:extLst>
          </p:cNvPr>
          <p:cNvSpPr/>
          <p:nvPr userDrawn="1"/>
        </p:nvSpPr>
        <p:spPr>
          <a:xfrm>
            <a:off x="2680763" y="1580311"/>
            <a:ext cx="1496475" cy="24000"/>
          </a:xfrm>
          <a:prstGeom prst="rect">
            <a:avLst/>
          </a:prstGeom>
          <a:gradFill>
            <a:gsLst>
              <a:gs pos="0">
                <a:schemeClr val="accent1"/>
              </a:gs>
              <a:gs pos="54000">
                <a:schemeClr val="bg2"/>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pic>
        <p:nvPicPr>
          <p:cNvPr id="11" name="Graphic 10">
            <a:extLst>
              <a:ext uri="{FF2B5EF4-FFF2-40B4-BE49-F238E27FC236}">
                <a16:creationId xmlns:a16="http://schemas.microsoft.com/office/drawing/2014/main" id="{387DF7E7-0055-4DE3-BD28-AD04335D2DBA}"/>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105000" y="813566"/>
            <a:ext cx="648000" cy="1548383"/>
          </a:xfrm>
          <a:prstGeom prst="rect">
            <a:avLst/>
          </a:prstGeom>
        </p:spPr>
      </p:pic>
      <p:sp>
        <p:nvSpPr>
          <p:cNvPr id="15" name="Picture Placeholder 14">
            <a:extLst>
              <a:ext uri="{FF2B5EF4-FFF2-40B4-BE49-F238E27FC236}">
                <a16:creationId xmlns:a16="http://schemas.microsoft.com/office/drawing/2014/main" id="{B4BABCCB-BC19-4874-8D9F-CDA882F3F7AE}"/>
              </a:ext>
            </a:extLst>
          </p:cNvPr>
          <p:cNvSpPr>
            <a:spLocks noGrp="1"/>
          </p:cNvSpPr>
          <p:nvPr userDrawn="1">
            <p:ph type="pic" sz="quarter" idx="13"/>
          </p:nvPr>
        </p:nvSpPr>
        <p:spPr>
          <a:xfrm>
            <a:off x="460311" y="2233356"/>
            <a:ext cx="3827250" cy="4885267"/>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grpSp>
        <p:nvGrpSpPr>
          <p:cNvPr id="20" name="Group 19">
            <a:extLst>
              <a:ext uri="{FF2B5EF4-FFF2-40B4-BE49-F238E27FC236}">
                <a16:creationId xmlns:a16="http://schemas.microsoft.com/office/drawing/2014/main" id="{4BAE7457-8299-4784-A7C1-6A0439989639}"/>
              </a:ext>
            </a:extLst>
          </p:cNvPr>
          <p:cNvGrpSpPr/>
          <p:nvPr userDrawn="1"/>
        </p:nvGrpSpPr>
        <p:grpSpPr>
          <a:xfrm>
            <a:off x="1785674" y="7492201"/>
            <a:ext cx="1176525" cy="711361"/>
            <a:chOff x="2269862" y="5619149"/>
            <a:chExt cx="2091600" cy="533521"/>
          </a:xfrm>
        </p:grpSpPr>
        <p:sp>
          <p:nvSpPr>
            <p:cNvPr id="17" name="Rectangle 16">
              <a:extLst>
                <a:ext uri="{FF2B5EF4-FFF2-40B4-BE49-F238E27FC236}">
                  <a16:creationId xmlns:a16="http://schemas.microsoft.com/office/drawing/2014/main" id="{2CDC2A34-EF44-4133-9525-BED706026D57}"/>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8" name="Rectangle 17">
              <a:extLst>
                <a:ext uri="{FF2B5EF4-FFF2-40B4-BE49-F238E27FC236}">
                  <a16:creationId xmlns:a16="http://schemas.microsoft.com/office/drawing/2014/main" id="{02EEA32D-B64A-441B-8D70-136191156C92}"/>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9" name="Rectangle 18">
              <a:extLst>
                <a:ext uri="{FF2B5EF4-FFF2-40B4-BE49-F238E27FC236}">
                  <a16:creationId xmlns:a16="http://schemas.microsoft.com/office/drawing/2014/main" id="{736CAE6D-BBB5-4560-AB7E-ADAC366D761C}"/>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22" name="Text Placeholder 21">
            <a:extLst>
              <a:ext uri="{FF2B5EF4-FFF2-40B4-BE49-F238E27FC236}">
                <a16:creationId xmlns:a16="http://schemas.microsoft.com/office/drawing/2014/main" id="{B5F072AC-6047-43CD-851E-7A1C67DC7D2F}"/>
              </a:ext>
            </a:extLst>
          </p:cNvPr>
          <p:cNvSpPr>
            <a:spLocks noGrp="1"/>
          </p:cNvSpPr>
          <p:nvPr userDrawn="1">
            <p:ph type="body" sz="quarter" idx="15" hasCustomPrompt="1"/>
          </p:nvPr>
        </p:nvSpPr>
        <p:spPr>
          <a:xfrm>
            <a:off x="1917631" y="7599536"/>
            <a:ext cx="912614" cy="541867"/>
          </a:xfrm>
        </p:spPr>
        <p:txBody>
          <a:bodyPr>
            <a:noAutofit/>
          </a:bodyPr>
          <a:lstStyle>
            <a:lvl1pPr marL="0" indent="0" algn="ctr">
              <a:buNone/>
              <a:defRPr sz="2667">
                <a:solidFill>
                  <a:schemeClr val="bg2"/>
                </a:solidFill>
              </a:defRPr>
            </a:lvl1pPr>
          </a:lstStyle>
          <a:p>
            <a:pPr lvl="0"/>
            <a:r>
              <a:rPr lang="en-US" noProof="0"/>
              <a:t>photo title</a:t>
            </a:r>
          </a:p>
        </p:txBody>
      </p:sp>
      <p:pic>
        <p:nvPicPr>
          <p:cNvPr id="33" name="Graphic 32">
            <a:extLst>
              <a:ext uri="{FF2B5EF4-FFF2-40B4-BE49-F238E27FC236}">
                <a16:creationId xmlns:a16="http://schemas.microsoft.com/office/drawing/2014/main" id="{27E4B654-4BC5-4439-B523-15A2EE097546}"/>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23092" y="8027632"/>
            <a:ext cx="611817" cy="619200"/>
          </a:xfrm>
          <a:prstGeom prst="rect">
            <a:avLst/>
          </a:prstGeom>
        </p:spPr>
      </p:pic>
      <p:pic>
        <p:nvPicPr>
          <p:cNvPr id="36" name="Graphic 35">
            <a:extLst>
              <a:ext uri="{FF2B5EF4-FFF2-40B4-BE49-F238E27FC236}">
                <a16:creationId xmlns:a16="http://schemas.microsoft.com/office/drawing/2014/main" id="{10190E84-B585-490A-A199-F4E54FF66DDE}"/>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135168" y="6107177"/>
            <a:ext cx="972000" cy="2304000"/>
          </a:xfrm>
          <a:prstGeom prst="rect">
            <a:avLst/>
          </a:prstGeom>
        </p:spPr>
      </p:pic>
      <p:grpSp>
        <p:nvGrpSpPr>
          <p:cNvPr id="25" name="Group 24">
            <a:extLst>
              <a:ext uri="{FF2B5EF4-FFF2-40B4-BE49-F238E27FC236}">
                <a16:creationId xmlns:a16="http://schemas.microsoft.com/office/drawing/2014/main" id="{4BE537D5-E629-4339-81CF-EE1F24FE64ED}"/>
              </a:ext>
            </a:extLst>
          </p:cNvPr>
          <p:cNvGrpSpPr/>
          <p:nvPr userDrawn="1"/>
        </p:nvGrpSpPr>
        <p:grpSpPr>
          <a:xfrm>
            <a:off x="4950826" y="7496121"/>
            <a:ext cx="1176525" cy="711361"/>
            <a:chOff x="2269862" y="5619149"/>
            <a:chExt cx="2091600" cy="533521"/>
          </a:xfrm>
        </p:grpSpPr>
        <p:sp>
          <p:nvSpPr>
            <p:cNvPr id="26" name="Rectangle 25">
              <a:extLst>
                <a:ext uri="{FF2B5EF4-FFF2-40B4-BE49-F238E27FC236}">
                  <a16:creationId xmlns:a16="http://schemas.microsoft.com/office/drawing/2014/main" id="{29F3DC5A-4053-460C-885B-F4EFC4C4959F}"/>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27" name="Rectangle 26">
              <a:extLst>
                <a:ext uri="{FF2B5EF4-FFF2-40B4-BE49-F238E27FC236}">
                  <a16:creationId xmlns:a16="http://schemas.microsoft.com/office/drawing/2014/main" id="{FD0EFA39-7E11-44FC-8B06-12B5A240EB16}"/>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4" name="Rectangle 33">
              <a:extLst>
                <a:ext uri="{FF2B5EF4-FFF2-40B4-BE49-F238E27FC236}">
                  <a16:creationId xmlns:a16="http://schemas.microsoft.com/office/drawing/2014/main" id="{AF26AD1D-1A90-4A79-9774-85D33F728E5B}"/>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35" name="Text Placeholder 21">
            <a:extLst>
              <a:ext uri="{FF2B5EF4-FFF2-40B4-BE49-F238E27FC236}">
                <a16:creationId xmlns:a16="http://schemas.microsoft.com/office/drawing/2014/main" id="{733AB1F5-8025-4875-8F0A-4A594C29A6BA}"/>
              </a:ext>
            </a:extLst>
          </p:cNvPr>
          <p:cNvSpPr>
            <a:spLocks noGrp="1"/>
          </p:cNvSpPr>
          <p:nvPr>
            <p:ph type="body" sz="quarter" idx="16" hasCustomPrompt="1"/>
          </p:nvPr>
        </p:nvSpPr>
        <p:spPr>
          <a:xfrm>
            <a:off x="5082782" y="7603456"/>
            <a:ext cx="912614" cy="541867"/>
          </a:xfrm>
        </p:spPr>
        <p:txBody>
          <a:bodyPr>
            <a:noAutofit/>
          </a:bodyPr>
          <a:lstStyle>
            <a:lvl1pPr marL="0" indent="0" algn="ctr">
              <a:buNone/>
              <a:defRPr sz="2667">
                <a:solidFill>
                  <a:schemeClr val="bg2"/>
                </a:solidFill>
              </a:defRPr>
            </a:lvl1pPr>
          </a:lstStyle>
          <a:p>
            <a:pPr lvl="0"/>
            <a:r>
              <a:rPr lang="en-US" noProof="0"/>
              <a:t>photo title</a:t>
            </a:r>
          </a:p>
        </p:txBody>
      </p:sp>
      <p:pic>
        <p:nvPicPr>
          <p:cNvPr id="38" name="Graphic 37">
            <a:extLst>
              <a:ext uri="{FF2B5EF4-FFF2-40B4-BE49-F238E27FC236}">
                <a16:creationId xmlns:a16="http://schemas.microsoft.com/office/drawing/2014/main" id="{87FCBDF6-FB95-48A8-9E96-B54920A732CC}"/>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4612651" y="2081016"/>
            <a:ext cx="1852875" cy="5185939"/>
          </a:xfrm>
          <a:prstGeom prst="rect">
            <a:avLst/>
          </a:prstGeom>
        </p:spPr>
      </p:pic>
      <p:sp>
        <p:nvSpPr>
          <p:cNvPr id="39" name="Picture Placeholder 14">
            <a:extLst>
              <a:ext uri="{FF2B5EF4-FFF2-40B4-BE49-F238E27FC236}">
                <a16:creationId xmlns:a16="http://schemas.microsoft.com/office/drawing/2014/main" id="{AD8F1A04-7605-46BD-B886-35C03C958B7E}"/>
              </a:ext>
            </a:extLst>
          </p:cNvPr>
          <p:cNvSpPr>
            <a:spLocks noGrp="1"/>
          </p:cNvSpPr>
          <p:nvPr>
            <p:ph type="pic" sz="quarter" idx="18"/>
          </p:nvPr>
        </p:nvSpPr>
        <p:spPr>
          <a:xfrm>
            <a:off x="4678463" y="2233356"/>
            <a:ext cx="1721250" cy="4885267"/>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pic>
        <p:nvPicPr>
          <p:cNvPr id="37" name="Graphic 36">
            <a:extLst>
              <a:ext uri="{FF2B5EF4-FFF2-40B4-BE49-F238E27FC236}">
                <a16:creationId xmlns:a16="http://schemas.microsoft.com/office/drawing/2014/main" id="{1EF980C2-A3F1-4A05-9697-ABC2FFD25CC8}"/>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5791003" y="944648"/>
            <a:ext cx="972000" cy="2304000"/>
          </a:xfrm>
          <a:prstGeom prst="rect">
            <a:avLst/>
          </a:prstGeom>
        </p:spPr>
      </p:pic>
    </p:spTree>
    <p:extLst>
      <p:ext uri="{BB962C8B-B14F-4D97-AF65-F5344CB8AC3E}">
        <p14:creationId xmlns:p14="http://schemas.microsoft.com/office/powerpoint/2010/main" val="406372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8E387864-678A-4424-8838-3BFC042CF479}"/>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2516009" y="2081016"/>
            <a:ext cx="3951617" cy="5188800"/>
          </a:xfrm>
          <a:prstGeom prst="rect">
            <a:avLst/>
          </a:prstGeom>
        </p:spPr>
      </p:pic>
      <p:sp>
        <p:nvSpPr>
          <p:cNvPr id="32" name="Picture Placeholder 14">
            <a:extLst>
              <a:ext uri="{FF2B5EF4-FFF2-40B4-BE49-F238E27FC236}">
                <a16:creationId xmlns:a16="http://schemas.microsoft.com/office/drawing/2014/main" id="{E6CBCED1-5DE9-4CDA-8776-E4149E197506}"/>
              </a:ext>
            </a:extLst>
          </p:cNvPr>
          <p:cNvSpPr>
            <a:spLocks noGrp="1"/>
          </p:cNvSpPr>
          <p:nvPr>
            <p:ph type="pic" sz="quarter" idx="13"/>
          </p:nvPr>
        </p:nvSpPr>
        <p:spPr>
          <a:xfrm>
            <a:off x="2583846" y="2233356"/>
            <a:ext cx="3827250" cy="4885267"/>
          </a:xfrm>
          <a:solidFill>
            <a:schemeClr val="tx1"/>
          </a:solidFill>
          <a:ln w="44450" cap="sq">
            <a:solidFill>
              <a:schemeClr val="bg2"/>
            </a:solidFill>
            <a:miter lim="800000"/>
          </a:ln>
        </p:spPr>
        <p:txBody>
          <a:bodyPr anchor="ctr" anchorCtr="0">
            <a:normAutofit/>
          </a:bodyPr>
          <a:lstStyle>
            <a:lvl1pPr marL="0" indent="0" algn="ctr">
              <a:buNone/>
              <a:defRPr sz="1867"/>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61A9C46-73A2-417E-8CB7-4883861DFD85}"/>
              </a:ext>
            </a:extLst>
          </p:cNvPr>
          <p:cNvSpPr>
            <a:spLocks noGrp="1"/>
          </p:cNvSpPr>
          <p:nvPr>
            <p:ph type="title" hasCustomPrompt="1"/>
          </p:nvPr>
        </p:nvSpPr>
        <p:spPr>
          <a:xfrm>
            <a:off x="471488" y="393049"/>
            <a:ext cx="5915025" cy="1230567"/>
          </a:xfrm>
        </p:spPr>
        <p:txBody>
          <a:bodyPr/>
          <a:lstStyle>
            <a:lvl1pPr algn="ctr">
              <a:defRPr/>
            </a:lvl1pPr>
          </a:lstStyle>
          <a:p>
            <a:r>
              <a:rPr lang="en-US" noProof="0"/>
              <a:t>Slide Title</a:t>
            </a:r>
          </a:p>
        </p:txBody>
      </p:sp>
      <p:sp>
        <p:nvSpPr>
          <p:cNvPr id="4" name="Date Placeholder 3">
            <a:extLst>
              <a:ext uri="{FF2B5EF4-FFF2-40B4-BE49-F238E27FC236}">
                <a16:creationId xmlns:a16="http://schemas.microsoft.com/office/drawing/2014/main" id="{4AADDAFC-779D-4BD0-8C2F-2D1247146EAA}"/>
              </a:ext>
            </a:extLst>
          </p:cNvPr>
          <p:cNvSpPr>
            <a:spLocks noGrp="1"/>
          </p:cNvSpPr>
          <p:nvPr>
            <p:ph type="dt" sz="half" idx="10"/>
          </p:nvPr>
        </p:nvSpPr>
        <p:spPr/>
        <p:txBody>
          <a:bodyPr/>
          <a:lstStyle/>
          <a:p>
            <a:fld id="{080C6EE8-D429-4C26-8B4B-CB983FD1FF6D}" type="datetime1">
              <a:rPr lang="en-US" noProof="0" smtClean="0"/>
              <a:t>1/8/2021</a:t>
            </a:fld>
            <a:endParaRPr lang="en-US" noProof="0" dirty="0"/>
          </a:p>
        </p:txBody>
      </p:sp>
      <p:sp>
        <p:nvSpPr>
          <p:cNvPr id="5" name="Footer Placeholder 4">
            <a:extLst>
              <a:ext uri="{FF2B5EF4-FFF2-40B4-BE49-F238E27FC236}">
                <a16:creationId xmlns:a16="http://schemas.microsoft.com/office/drawing/2014/main" id="{7D12A23B-DDC0-4D8F-980B-E59F1795914A}"/>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B1460EA-FD79-4C61-8E55-754DF5428CE1}"/>
              </a:ext>
            </a:extLst>
          </p:cNvPr>
          <p:cNvSpPr>
            <a:spLocks noGrp="1"/>
          </p:cNvSpPr>
          <p:nvPr>
            <p:ph type="sldNum" sz="quarter" idx="12"/>
          </p:nvPr>
        </p:nvSpPr>
        <p:spPr/>
        <p:txBody>
          <a:bodyPr/>
          <a:lstStyle/>
          <a:p>
            <a:fld id="{E60E4630-A9EC-4A3B-8D7B-72D6B7D7ED5F}" type="slidenum">
              <a:rPr lang="en-US" noProof="0" smtClean="0"/>
              <a:t>‹#›</a:t>
            </a:fld>
            <a:endParaRPr lang="en-US" noProof="0" dirty="0"/>
          </a:p>
        </p:txBody>
      </p:sp>
      <p:sp>
        <p:nvSpPr>
          <p:cNvPr id="10" name="Rectangle 9">
            <a:extLst>
              <a:ext uri="{FF2B5EF4-FFF2-40B4-BE49-F238E27FC236}">
                <a16:creationId xmlns:a16="http://schemas.microsoft.com/office/drawing/2014/main" id="{DDA8216B-1556-4FF5-963A-015714EA0593}"/>
              </a:ext>
            </a:extLst>
          </p:cNvPr>
          <p:cNvSpPr/>
          <p:nvPr userDrawn="1"/>
        </p:nvSpPr>
        <p:spPr>
          <a:xfrm>
            <a:off x="2680763" y="1580311"/>
            <a:ext cx="1496475" cy="24000"/>
          </a:xfrm>
          <a:prstGeom prst="rect">
            <a:avLst/>
          </a:prstGeom>
          <a:gradFill>
            <a:gsLst>
              <a:gs pos="0">
                <a:schemeClr val="accent1"/>
              </a:gs>
              <a:gs pos="54000">
                <a:schemeClr val="bg2"/>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pic>
        <p:nvPicPr>
          <p:cNvPr id="11" name="Graphic 10">
            <a:extLst>
              <a:ext uri="{FF2B5EF4-FFF2-40B4-BE49-F238E27FC236}">
                <a16:creationId xmlns:a16="http://schemas.microsoft.com/office/drawing/2014/main" id="{387DF7E7-0055-4DE3-BD28-AD04335D2DBA}"/>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105000" y="813566"/>
            <a:ext cx="648000" cy="1548383"/>
          </a:xfrm>
          <a:prstGeom prst="rect">
            <a:avLst/>
          </a:prstGeom>
        </p:spPr>
      </p:pic>
      <p:pic>
        <p:nvPicPr>
          <p:cNvPr id="33" name="Graphic 32">
            <a:extLst>
              <a:ext uri="{FF2B5EF4-FFF2-40B4-BE49-F238E27FC236}">
                <a16:creationId xmlns:a16="http://schemas.microsoft.com/office/drawing/2014/main" id="{27E4B654-4BC5-4439-B523-15A2EE097546}"/>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23092" y="8027632"/>
            <a:ext cx="611817" cy="619200"/>
          </a:xfrm>
          <a:prstGeom prst="rect">
            <a:avLst/>
          </a:prstGeom>
        </p:spPr>
      </p:pic>
      <p:pic>
        <p:nvPicPr>
          <p:cNvPr id="37" name="Graphic 36">
            <a:extLst>
              <a:ext uri="{FF2B5EF4-FFF2-40B4-BE49-F238E27FC236}">
                <a16:creationId xmlns:a16="http://schemas.microsoft.com/office/drawing/2014/main" id="{1EF980C2-A3F1-4A05-9697-ABC2FFD25CC8}"/>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5772387" y="958019"/>
            <a:ext cx="972000" cy="2304000"/>
          </a:xfrm>
          <a:prstGeom prst="rect">
            <a:avLst/>
          </a:prstGeom>
        </p:spPr>
      </p:pic>
      <p:grpSp>
        <p:nvGrpSpPr>
          <p:cNvPr id="25" name="Group 24">
            <a:extLst>
              <a:ext uri="{FF2B5EF4-FFF2-40B4-BE49-F238E27FC236}">
                <a16:creationId xmlns:a16="http://schemas.microsoft.com/office/drawing/2014/main" id="{4BE537D5-E629-4339-81CF-EE1F24FE64ED}"/>
              </a:ext>
            </a:extLst>
          </p:cNvPr>
          <p:cNvGrpSpPr/>
          <p:nvPr userDrawn="1"/>
        </p:nvGrpSpPr>
        <p:grpSpPr>
          <a:xfrm>
            <a:off x="3909209" y="7496121"/>
            <a:ext cx="1176525" cy="711361"/>
            <a:chOff x="2269862" y="5619149"/>
            <a:chExt cx="2091600" cy="533521"/>
          </a:xfrm>
        </p:grpSpPr>
        <p:sp>
          <p:nvSpPr>
            <p:cNvPr id="26" name="Rectangle 25">
              <a:extLst>
                <a:ext uri="{FF2B5EF4-FFF2-40B4-BE49-F238E27FC236}">
                  <a16:creationId xmlns:a16="http://schemas.microsoft.com/office/drawing/2014/main" id="{29F3DC5A-4053-460C-885B-F4EFC4C4959F}"/>
                </a:ext>
              </a:extLst>
            </p:cNvPr>
            <p:cNvSpPr/>
            <p:nvPr userDrawn="1"/>
          </p:nvSpPr>
          <p:spPr>
            <a:xfrm>
              <a:off x="2269862" y="5682600"/>
              <a:ext cx="2091600" cy="3996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27" name="Rectangle 26">
              <a:extLst>
                <a:ext uri="{FF2B5EF4-FFF2-40B4-BE49-F238E27FC236}">
                  <a16:creationId xmlns:a16="http://schemas.microsoft.com/office/drawing/2014/main" id="{FD0EFA39-7E11-44FC-8B06-12B5A240EB16}"/>
                </a:ext>
              </a:extLst>
            </p:cNvPr>
            <p:cNvSpPr/>
            <p:nvPr userDrawn="1"/>
          </p:nvSpPr>
          <p:spPr>
            <a:xfrm>
              <a:off x="2329214" y="5619149"/>
              <a:ext cx="1972896" cy="533521"/>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4" name="Rectangle 33">
              <a:extLst>
                <a:ext uri="{FF2B5EF4-FFF2-40B4-BE49-F238E27FC236}">
                  <a16:creationId xmlns:a16="http://schemas.microsoft.com/office/drawing/2014/main" id="{AF26AD1D-1A90-4A79-9774-85D33F728E5B}"/>
                </a:ext>
              </a:extLst>
            </p:cNvPr>
            <p:cNvSpPr/>
            <p:nvPr userDrawn="1"/>
          </p:nvSpPr>
          <p:spPr>
            <a:xfrm>
              <a:off x="2329214" y="5682600"/>
              <a:ext cx="1972896" cy="39960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grpSp>
      <p:sp>
        <p:nvSpPr>
          <p:cNvPr id="35" name="Text Placeholder 21">
            <a:extLst>
              <a:ext uri="{FF2B5EF4-FFF2-40B4-BE49-F238E27FC236}">
                <a16:creationId xmlns:a16="http://schemas.microsoft.com/office/drawing/2014/main" id="{733AB1F5-8025-4875-8F0A-4A594C29A6BA}"/>
              </a:ext>
            </a:extLst>
          </p:cNvPr>
          <p:cNvSpPr>
            <a:spLocks noGrp="1"/>
          </p:cNvSpPr>
          <p:nvPr>
            <p:ph type="body" sz="quarter" idx="16" hasCustomPrompt="1"/>
          </p:nvPr>
        </p:nvSpPr>
        <p:spPr>
          <a:xfrm>
            <a:off x="4041165" y="7603456"/>
            <a:ext cx="912614" cy="541867"/>
          </a:xfrm>
        </p:spPr>
        <p:txBody>
          <a:bodyPr>
            <a:noAutofit/>
          </a:bodyPr>
          <a:lstStyle>
            <a:lvl1pPr marL="0" indent="0" algn="ctr">
              <a:buNone/>
              <a:defRPr sz="2667">
                <a:solidFill>
                  <a:schemeClr val="bg2"/>
                </a:solidFill>
              </a:defRPr>
            </a:lvl1pPr>
          </a:lstStyle>
          <a:p>
            <a:pPr lvl="0"/>
            <a:r>
              <a:rPr lang="en-US" noProof="0"/>
              <a:t>photo title</a:t>
            </a:r>
          </a:p>
        </p:txBody>
      </p:sp>
      <p:sp>
        <p:nvSpPr>
          <p:cNvPr id="28" name="Rectangle 27">
            <a:extLst>
              <a:ext uri="{FF2B5EF4-FFF2-40B4-BE49-F238E27FC236}">
                <a16:creationId xmlns:a16="http://schemas.microsoft.com/office/drawing/2014/main" id="{A4B4A2D8-E9E8-4DCA-A530-B8E27ED73725}"/>
              </a:ext>
            </a:extLst>
          </p:cNvPr>
          <p:cNvSpPr/>
          <p:nvPr userDrawn="1"/>
        </p:nvSpPr>
        <p:spPr>
          <a:xfrm>
            <a:off x="386373" y="2180735"/>
            <a:ext cx="1802250" cy="496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29" name="Rectangle 28">
            <a:extLst>
              <a:ext uri="{FF2B5EF4-FFF2-40B4-BE49-F238E27FC236}">
                <a16:creationId xmlns:a16="http://schemas.microsoft.com/office/drawing/2014/main" id="{87442C19-EB3A-4373-8827-C64BB5F022C2}"/>
              </a:ext>
            </a:extLst>
          </p:cNvPr>
          <p:cNvSpPr/>
          <p:nvPr userDrawn="1"/>
        </p:nvSpPr>
        <p:spPr>
          <a:xfrm>
            <a:off x="426873" y="2081018"/>
            <a:ext cx="1721250" cy="5167439"/>
          </a:xfrm>
          <a:prstGeom prst="rect">
            <a:avLst/>
          </a:prstGeom>
          <a:noFill/>
          <a:ln w="698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30" name="Text Placeholder 21">
            <a:extLst>
              <a:ext uri="{FF2B5EF4-FFF2-40B4-BE49-F238E27FC236}">
                <a16:creationId xmlns:a16="http://schemas.microsoft.com/office/drawing/2014/main" id="{7D272F48-7CA4-4FA5-AB32-FAB13026F938}"/>
              </a:ext>
            </a:extLst>
          </p:cNvPr>
          <p:cNvSpPr>
            <a:spLocks noGrp="1"/>
          </p:cNvSpPr>
          <p:nvPr>
            <p:ph type="body" sz="quarter" idx="19"/>
          </p:nvPr>
        </p:nvSpPr>
        <p:spPr>
          <a:xfrm>
            <a:off x="571375" y="2429255"/>
            <a:ext cx="1489673" cy="4470960"/>
          </a:xfrm>
        </p:spPr>
        <p:txBody>
          <a:bodyPr anchor="ctr" anchorCtr="0">
            <a:noAutofit/>
          </a:bodyPr>
          <a:lstStyle>
            <a:lvl1pPr marL="0" indent="0" algn="l">
              <a:buNone/>
              <a:defRPr sz="2133">
                <a:solidFill>
                  <a:schemeClr val="bg2"/>
                </a:solidFill>
              </a:defRPr>
            </a:lvl1pPr>
          </a:lstStyle>
          <a:p>
            <a:pPr lvl="0"/>
            <a:r>
              <a:rPr lang="en-US" noProof="0"/>
              <a:t>Click to edit Master text styles</a:t>
            </a:r>
          </a:p>
        </p:txBody>
      </p:sp>
      <p:sp>
        <p:nvSpPr>
          <p:cNvPr id="22" name="Freeform: Shape 21">
            <a:extLst>
              <a:ext uri="{FF2B5EF4-FFF2-40B4-BE49-F238E27FC236}">
                <a16:creationId xmlns:a16="http://schemas.microsoft.com/office/drawing/2014/main" id="{E5DE8FAB-E151-479E-819E-2E9BF2E78030}"/>
              </a:ext>
            </a:extLst>
          </p:cNvPr>
          <p:cNvSpPr/>
          <p:nvPr userDrawn="1"/>
        </p:nvSpPr>
        <p:spPr>
          <a:xfrm>
            <a:off x="426873" y="2180735"/>
            <a:ext cx="1721250" cy="4968000"/>
          </a:xfrm>
          <a:custGeom>
            <a:avLst/>
            <a:gdLst>
              <a:gd name="connsiteX0" fmla="*/ 0 w 3060000"/>
              <a:gd name="connsiteY0" fmla="*/ 0 h 3726000"/>
              <a:gd name="connsiteX1" fmla="*/ 3060000 w 3060000"/>
              <a:gd name="connsiteY1" fmla="*/ 0 h 3726000"/>
              <a:gd name="connsiteX2" fmla="*/ 3060000 w 3060000"/>
              <a:gd name="connsiteY2" fmla="*/ 3726000 h 3726000"/>
              <a:gd name="connsiteX3" fmla="*/ 0 w 3060000"/>
              <a:gd name="connsiteY3" fmla="*/ 3726000 h 3726000"/>
            </a:gdLst>
            <a:ahLst/>
            <a:cxnLst>
              <a:cxn ang="0">
                <a:pos x="connsiteX0" y="connsiteY0"/>
              </a:cxn>
              <a:cxn ang="0">
                <a:pos x="connsiteX1" y="connsiteY1"/>
              </a:cxn>
              <a:cxn ang="0">
                <a:pos x="connsiteX2" y="connsiteY2"/>
              </a:cxn>
              <a:cxn ang="0">
                <a:pos x="connsiteX3" y="connsiteY3"/>
              </a:cxn>
            </a:cxnLst>
            <a:rect l="l" t="t" r="r" b="b"/>
            <a:pathLst>
              <a:path w="3060000" h="3726000">
                <a:moveTo>
                  <a:pt x="0" y="0"/>
                </a:moveTo>
                <a:lnTo>
                  <a:pt x="3060000" y="0"/>
                </a:lnTo>
                <a:lnTo>
                  <a:pt x="3060000" y="3726000"/>
                </a:lnTo>
                <a:lnTo>
                  <a:pt x="0" y="3726000"/>
                </a:lnTo>
                <a:close/>
              </a:path>
            </a:pathLst>
          </a:custGeom>
          <a:noFill/>
          <a:ln w="317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noProof="0" dirty="0"/>
          </a:p>
        </p:txBody>
      </p:sp>
      <p:pic>
        <p:nvPicPr>
          <p:cNvPr id="36" name="Graphic 35">
            <a:extLst>
              <a:ext uri="{FF2B5EF4-FFF2-40B4-BE49-F238E27FC236}">
                <a16:creationId xmlns:a16="http://schemas.microsoft.com/office/drawing/2014/main" id="{10190E84-B585-490A-A199-F4E54FF66DDE}"/>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3493" y="6090483"/>
            <a:ext cx="972000" cy="2304000"/>
          </a:xfrm>
          <a:prstGeom prst="rect">
            <a:avLst/>
          </a:prstGeom>
        </p:spPr>
      </p:pic>
    </p:spTree>
    <p:extLst>
      <p:ext uri="{BB962C8B-B14F-4D97-AF65-F5344CB8AC3E}">
        <p14:creationId xmlns:p14="http://schemas.microsoft.com/office/powerpoint/2010/main" val="157723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485" y="4360932"/>
            <a:ext cx="5632880" cy="2431073"/>
          </a:xfrm>
        </p:spPr>
        <p:txBody>
          <a:bodyPr anchor="b">
            <a:normAutofit/>
          </a:bodyPr>
          <a:lstStyle>
            <a:lvl1pPr algn="r">
              <a:defRPr sz="2100" b="0" cap="all"/>
            </a:lvl1pPr>
          </a:lstStyle>
          <a:p>
            <a:r>
              <a:rPr lang="en-US"/>
              <a:t>Click to edit Master title style</a:t>
            </a:r>
            <a:endParaRPr lang="en-US" dirty="0"/>
          </a:p>
        </p:txBody>
      </p:sp>
      <p:sp>
        <p:nvSpPr>
          <p:cNvPr id="3" name="Text Placeholder 2"/>
          <p:cNvSpPr>
            <a:spLocks noGrp="1"/>
          </p:cNvSpPr>
          <p:nvPr>
            <p:ph type="body" idx="1"/>
          </p:nvPr>
        </p:nvSpPr>
        <p:spPr>
          <a:xfrm>
            <a:off x="614485" y="6805080"/>
            <a:ext cx="5632880" cy="1331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13996779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3761" y="2747865"/>
            <a:ext cx="2763805" cy="5375108"/>
          </a:xfrm>
        </p:spPr>
        <p:txBody>
          <a:bodyPr>
            <a:normAutofit/>
          </a:bodyPr>
          <a:lstStyle>
            <a:lvl1pPr>
              <a:defRPr sz="1200"/>
            </a:lvl1pPr>
            <a:lvl2pPr>
              <a:defRPr sz="1050"/>
            </a:lvl2pPr>
            <a:lvl3pPr>
              <a:defRPr sz="900"/>
            </a:lvl3pPr>
            <a:lvl4pPr>
              <a:defRPr sz="825"/>
            </a:lvl4pPr>
            <a:lvl5pPr>
              <a:defRPr sz="825"/>
            </a:lvl5pPr>
            <a:lvl6pPr>
              <a:defRPr sz="825"/>
            </a:lvl6pPr>
            <a:lvl7pPr>
              <a:defRPr sz="825"/>
            </a:lvl7pPr>
            <a:lvl8pPr>
              <a:defRPr sz="825"/>
            </a:lvl8pPr>
            <a:lvl9pPr>
              <a:defRPr sz="8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0436" y="2747864"/>
            <a:ext cx="2766929" cy="5375107"/>
          </a:xfrm>
        </p:spPr>
        <p:txBody>
          <a:bodyPr>
            <a:normAutofit/>
          </a:bodyPr>
          <a:lstStyle>
            <a:lvl1pPr>
              <a:defRPr sz="1200"/>
            </a:lvl1pPr>
            <a:lvl2pPr>
              <a:defRPr sz="1050"/>
            </a:lvl2pPr>
            <a:lvl3pPr>
              <a:defRPr sz="900"/>
            </a:lvl3pPr>
            <a:lvl4pPr>
              <a:defRPr sz="825"/>
            </a:lvl4pPr>
            <a:lvl5pPr>
              <a:defRPr sz="825"/>
            </a:lvl5pPr>
            <a:lvl6pPr>
              <a:defRPr sz="825"/>
            </a:lvl6pPr>
            <a:lvl7pPr>
              <a:defRPr sz="825"/>
            </a:lvl7pPr>
            <a:lvl8pPr>
              <a:defRPr sz="825"/>
            </a:lvl8pPr>
            <a:lvl9pPr>
              <a:defRPr sz="8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115606938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9730" y="2747864"/>
            <a:ext cx="2547835" cy="978128"/>
          </a:xfrm>
        </p:spPr>
        <p:txBody>
          <a:bodyPr anchor="b">
            <a:noAutofit/>
          </a:bodyPr>
          <a:lstStyle>
            <a:lvl1pPr marL="0" indent="0">
              <a:buNone/>
              <a:defRPr sz="16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13761" y="3714704"/>
            <a:ext cx="2763805" cy="4421377"/>
          </a:xfrm>
        </p:spPr>
        <p:txBody>
          <a:bodyPr anchor="t">
            <a:normAutofit/>
          </a:bodyPr>
          <a:lstStyle>
            <a:lvl1pPr>
              <a:defRPr sz="1200"/>
            </a:lvl1pPr>
            <a:lvl2pPr>
              <a:defRPr sz="1050"/>
            </a:lvl2pPr>
            <a:lvl3pPr>
              <a:defRPr sz="900"/>
            </a:lvl3pPr>
            <a:lvl4pPr>
              <a:defRPr sz="825"/>
            </a:lvl4pPr>
            <a:lvl5pPr>
              <a:defRPr sz="825"/>
            </a:lvl5pPr>
            <a:lvl6pPr>
              <a:defRPr sz="825"/>
            </a:lvl6pPr>
            <a:lvl7pPr>
              <a:defRPr sz="825"/>
            </a:lvl7pPr>
            <a:lvl8pPr>
              <a:defRPr sz="825"/>
            </a:lvl8pPr>
            <a:lvl9pPr>
              <a:defRPr sz="8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682612" y="2747865"/>
            <a:ext cx="2564753" cy="966839"/>
          </a:xfrm>
        </p:spPr>
        <p:txBody>
          <a:bodyPr anchor="b">
            <a:noAutofit/>
          </a:bodyPr>
          <a:lstStyle>
            <a:lvl1pPr marL="0" indent="0">
              <a:buNone/>
              <a:defRPr sz="16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74" y="3714704"/>
            <a:ext cx="2776140" cy="4421377"/>
          </a:xfrm>
        </p:spPr>
        <p:txBody>
          <a:bodyPr anchor="t">
            <a:normAutofit/>
          </a:bodyPr>
          <a:lstStyle>
            <a:lvl1pPr>
              <a:defRPr sz="1200"/>
            </a:lvl1pPr>
            <a:lvl2pPr>
              <a:defRPr sz="1050"/>
            </a:lvl2pPr>
            <a:lvl3pPr>
              <a:defRPr sz="900"/>
            </a:lvl3pPr>
            <a:lvl4pPr>
              <a:defRPr sz="825"/>
            </a:lvl4pPr>
            <a:lvl5pPr>
              <a:defRPr sz="825"/>
            </a:lvl5pPr>
            <a:lvl6pPr>
              <a:defRPr sz="825"/>
            </a:lvl6pPr>
            <a:lvl7pPr>
              <a:defRPr sz="825"/>
            </a:lvl7pPr>
            <a:lvl8pPr>
              <a:defRPr sz="825"/>
            </a:lvl8pPr>
            <a:lvl9pPr>
              <a:defRPr sz="8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19146053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95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106470994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325790546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761" y="2339904"/>
            <a:ext cx="2047142" cy="1828800"/>
          </a:xfrm>
        </p:spPr>
        <p:txBody>
          <a:bodyPr anchor="b">
            <a:normAutofit/>
          </a:bodyPr>
          <a:lstStyle>
            <a:lvl1pPr algn="l">
              <a:defRPr sz="1650" b="0"/>
            </a:lvl1pPr>
          </a:lstStyle>
          <a:p>
            <a:r>
              <a:rPr lang="en-US"/>
              <a:t>Click to edit Master title style</a:t>
            </a:r>
            <a:endParaRPr lang="en-US" dirty="0"/>
          </a:p>
        </p:txBody>
      </p:sp>
      <p:sp>
        <p:nvSpPr>
          <p:cNvPr id="3" name="Content Placeholder 2"/>
          <p:cNvSpPr>
            <a:spLocks noGrp="1"/>
          </p:cNvSpPr>
          <p:nvPr>
            <p:ph idx="1"/>
          </p:nvPr>
        </p:nvSpPr>
        <p:spPr>
          <a:xfrm>
            <a:off x="2871642" y="794691"/>
            <a:ext cx="3375723" cy="7341388"/>
          </a:xfrm>
        </p:spPr>
        <p:txBody>
          <a:bodyPr anchor="ctr">
            <a:normAutofit/>
          </a:bodyPr>
          <a:lstStyle>
            <a:lvl1pPr>
              <a:defRPr sz="1350"/>
            </a:lvl1pPr>
            <a:lvl2pPr>
              <a:defRPr sz="1200"/>
            </a:lvl2pPr>
            <a:lvl3pPr>
              <a:defRPr sz="1050"/>
            </a:lvl3pPr>
            <a:lvl4pPr>
              <a:defRPr sz="900"/>
            </a:lvl4pPr>
            <a:lvl5pPr>
              <a:defRPr sz="825"/>
            </a:lvl5pPr>
            <a:lvl6pPr>
              <a:defRPr sz="825"/>
            </a:lvl6pPr>
            <a:lvl7pPr>
              <a:defRPr sz="825"/>
            </a:lvl7pPr>
            <a:lvl8pPr>
              <a:defRPr sz="825"/>
            </a:lvl8pPr>
            <a:lvl9pPr>
              <a:defRPr sz="8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3761" y="4168704"/>
            <a:ext cx="2047142" cy="24384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175FC63-418E-4B26-A0F8-020F3C6EFB6F}" type="datetime1">
              <a:rPr lang="en-US" noProof="0" smtClean="0"/>
              <a:pPr/>
              <a:t>1/8/2021</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1269527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761" y="2531025"/>
            <a:ext cx="3317852" cy="1828800"/>
          </a:xfrm>
        </p:spPr>
        <p:txBody>
          <a:bodyPr anchor="b">
            <a:normAutofit/>
          </a:bodyPr>
          <a:lstStyle>
            <a:lvl1pPr algn="l">
              <a:defRPr sz="1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136581" y="-24384"/>
            <a:ext cx="1875047" cy="920496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12989" y="4359825"/>
            <a:ext cx="3317852" cy="24384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392737" y="8241793"/>
            <a:ext cx="538877" cy="486833"/>
          </a:xfrm>
        </p:spPr>
        <p:txBody>
          <a:bodyPr/>
          <a:lstStyle/>
          <a:p>
            <a:fld id="{7175FC63-418E-4B26-A0F8-020F3C6EFB6F}" type="datetime1">
              <a:rPr lang="en-US" noProof="0" smtClean="0"/>
              <a:pPr/>
              <a:t>1/8/2021</a:t>
            </a:fld>
            <a:endParaRPr lang="en-US" noProof="0" dirty="0"/>
          </a:p>
        </p:txBody>
      </p:sp>
      <p:sp>
        <p:nvSpPr>
          <p:cNvPr id="6" name="Footer Placeholder 5"/>
          <p:cNvSpPr>
            <a:spLocks noGrp="1"/>
          </p:cNvSpPr>
          <p:nvPr>
            <p:ph type="ftr" sz="quarter" idx="11"/>
          </p:nvPr>
        </p:nvSpPr>
        <p:spPr>
          <a:xfrm>
            <a:off x="613761" y="8241793"/>
            <a:ext cx="2778975" cy="486833"/>
          </a:xfrm>
        </p:spPr>
        <p:txBody>
          <a:bodyPr/>
          <a:lstStyle/>
          <a:p>
            <a:endParaRPr lang="en-US" noProof="0" dirty="0"/>
          </a:p>
        </p:txBody>
      </p:sp>
      <p:sp>
        <p:nvSpPr>
          <p:cNvPr id="7" name="Slide Number Placeholder 6"/>
          <p:cNvSpPr>
            <a:spLocks noGrp="1"/>
          </p:cNvSpPr>
          <p:nvPr>
            <p:ph type="sldNum" sz="quarter" idx="12"/>
          </p:nvPr>
        </p:nvSpPr>
        <p:spPr>
          <a:xfrm>
            <a:off x="6018196" y="8241792"/>
            <a:ext cx="228890" cy="439000"/>
          </a:xfrm>
        </p:spPr>
        <p:txBody>
          <a:body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11966753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3761" y="794691"/>
            <a:ext cx="5633605" cy="17499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3761" y="2747864"/>
            <a:ext cx="5633604" cy="538821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13781" y="8237681"/>
            <a:ext cx="965598" cy="486833"/>
          </a:xfrm>
          <a:prstGeom prst="rect">
            <a:avLst/>
          </a:prstGeom>
        </p:spPr>
        <p:txBody>
          <a:bodyPr vert="horz" lIns="91440" tIns="45720" rIns="91440" bIns="45720" rtlCol="0" anchor="ctr"/>
          <a:lstStyle>
            <a:lvl1pPr algn="r">
              <a:defRPr sz="600" b="1" i="0">
                <a:solidFill>
                  <a:schemeClr val="tx1">
                    <a:lumMod val="75000"/>
                  </a:schemeClr>
                </a:solidFill>
                <a:effectLst>
                  <a:outerShdw blurRad="50800" dist="38100" dir="2700000" algn="tl" rotWithShape="0">
                    <a:srgbClr val="000000">
                      <a:alpha val="43000"/>
                    </a:srgbClr>
                  </a:outerShdw>
                </a:effectLst>
                <a:latin typeface="+mn-lt"/>
              </a:defRPr>
            </a:lvl1pPr>
          </a:lstStyle>
          <a:p>
            <a:fld id="{7175FC63-418E-4B26-A0F8-020F3C6EFB6F}" type="datetime1">
              <a:rPr lang="en-US" noProof="0" smtClean="0"/>
              <a:pPr/>
              <a:t>1/8/2021</a:t>
            </a:fld>
            <a:endParaRPr lang="en-US" noProof="0" dirty="0"/>
          </a:p>
        </p:txBody>
      </p:sp>
      <p:sp>
        <p:nvSpPr>
          <p:cNvPr id="5" name="Footer Placeholder 4"/>
          <p:cNvSpPr>
            <a:spLocks noGrp="1"/>
          </p:cNvSpPr>
          <p:nvPr>
            <p:ph type="ftr" sz="quarter" idx="3"/>
          </p:nvPr>
        </p:nvSpPr>
        <p:spPr>
          <a:xfrm>
            <a:off x="613761" y="8237681"/>
            <a:ext cx="4218103" cy="486833"/>
          </a:xfrm>
          <a:prstGeom prst="rect">
            <a:avLst/>
          </a:prstGeom>
        </p:spPr>
        <p:txBody>
          <a:bodyPr vert="horz" lIns="91440" tIns="45720" rIns="91440" bIns="45720" rtlCol="0" anchor="ctr"/>
          <a:lstStyle>
            <a:lvl1pPr algn="l">
              <a:defRPr sz="6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noProof="0" dirty="0"/>
          </a:p>
        </p:txBody>
      </p:sp>
      <p:sp>
        <p:nvSpPr>
          <p:cNvPr id="6" name="Slide Number Placeholder 5"/>
          <p:cNvSpPr>
            <a:spLocks noGrp="1"/>
          </p:cNvSpPr>
          <p:nvPr>
            <p:ph type="sldNum" sz="quarter" idx="4"/>
          </p:nvPr>
        </p:nvSpPr>
        <p:spPr>
          <a:xfrm>
            <a:off x="5937902" y="8237681"/>
            <a:ext cx="310112" cy="486833"/>
          </a:xfrm>
          <a:prstGeom prst="rect">
            <a:avLst/>
          </a:prstGeom>
        </p:spPr>
        <p:txBody>
          <a:bodyPr vert="horz" lIns="91440" tIns="45720" rIns="91440" bIns="45720" rtlCol="0" anchor="ctr"/>
          <a:lstStyle>
            <a:lvl1pPr algn="r">
              <a:defRPr sz="600" b="1" i="0">
                <a:solidFill>
                  <a:schemeClr val="tx1">
                    <a:lumMod val="75000"/>
                  </a:schemeClr>
                </a:solidFill>
                <a:effectLst>
                  <a:outerShdw blurRad="50800" dist="38100" dir="2700000" algn="tl" rotWithShape="0">
                    <a:srgbClr val="000000">
                      <a:alpha val="43000"/>
                    </a:srgbClr>
                  </a:outerShdw>
                </a:effectLst>
                <a:latin typeface="+mn-lt"/>
              </a:defRPr>
            </a:lvl1pPr>
          </a:lstStyle>
          <a:p>
            <a:fld id="{E60E4630-A9EC-4A3B-8D7B-72D6B7D7ED5F}" type="slidenum">
              <a:rPr lang="en-US" noProof="0" smtClean="0"/>
              <a:pPr/>
              <a:t>‹#›</a:t>
            </a:fld>
            <a:endParaRPr lang="en-US" noProof="0" dirty="0"/>
          </a:p>
        </p:txBody>
      </p:sp>
    </p:spTree>
    <p:extLst>
      <p:ext uri="{BB962C8B-B14F-4D97-AF65-F5344CB8AC3E}">
        <p14:creationId xmlns:p14="http://schemas.microsoft.com/office/powerpoint/2010/main" val="770663496"/>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789" r:id="rId19"/>
    <p:sldLayoutId id="2147483650" r:id="rId20"/>
    <p:sldLayoutId id="2147483651" r:id="rId21"/>
    <p:sldLayoutId id="2147483652" r:id="rId22"/>
    <p:sldLayoutId id="2147483653" r:id="rId23"/>
    <p:sldLayoutId id="2147483655" r:id="rId24"/>
  </p:sldLayoutIdLst>
  <p:hf hdr="0" ftr="0" dt="0"/>
  <p:txStyles>
    <p:titleStyle>
      <a:lvl1pPr algn="l" defTabSz="342900" rtl="0" eaLnBrk="1" latinLnBrk="0" hangingPunct="1">
        <a:spcBef>
          <a:spcPct val="0"/>
        </a:spcBef>
        <a:buNone/>
        <a:defRPr sz="21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lockfood.ca/en/Articles/Nutrition-Labelling/Understanding-Food-Labels-in-Canada.aspx" TargetMode="Externa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wrccFN75lg" TargetMode="Externa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lklife.si.edu/talkstory/the-sound-of-life-what-is-a-soundscape" TargetMode="Externa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18.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11.xml"/><Relationship Id="rId10" Type="http://schemas.openxmlformats.org/officeDocument/2006/relationships/slide" Target="slide16.xml"/><Relationship Id="rId4" Type="http://schemas.openxmlformats.org/officeDocument/2006/relationships/slide" Target="slide10.xml"/><Relationship Id="rId9" Type="http://schemas.openxmlformats.org/officeDocument/2006/relationships/slide" Target="slide15.xml"/></Relationships>
</file>

<file path=ppt/slides/_rels/slide8.xml.rels><?xml version="1.0" encoding="UTF-8" standalone="yes"?>
<Relationships xmlns="http://schemas.openxmlformats.org/package/2006/relationships"><Relationship Id="rId3" Type="http://schemas.openxmlformats.org/officeDocument/2006/relationships/hyperlink" Target="https://food-guide.canada.ca/en/?wbdisable=true" TargetMode="External"/><Relationship Id="rId7" Type="http://schemas.openxmlformats.org/officeDocument/2006/relationships/hyperlink" Target="https://www.mathsisfun.com/data/bar-graphs.html"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hyperlink" Target="https://foodindustry.asia/new-chinese-dietary-guidelines-a-reference-for-industry" TargetMode="External"/><Relationship Id="rId5" Type="http://schemas.openxmlformats.org/officeDocument/2006/relationships/hyperlink" Target="http://www.fao.org/index.php?eID=tx_cms_showpic&amp;file=uploads/pics/Phi_adults_pyramid.jpg&amp;md5=7163942689c9972be53a80f2e37d24b14575fd9e&amp;parameters%5b0%5d=YTo0OntzOjU6IndpZHRoIjtzOjM6IjgwMCI7czo2OiJoZWlnaHQiO3M6NDoiNjAw&amp;parameters%5b1%5d=bSI7czo3OiJib2R5VGFnIjtzOjQxOiI8Ym9keSBzdHlsZT0ibWFyZ2luOjA7IGJh&amp;parameters%5b2%5d=Y2tncm91bmQ6I2ZmZjsiPiI7czo0OiJ3cmFwIjtzOjM3OiI8YSBocmVmPSJqYXZh&amp;parameters%5b3%5d=c2NyaXB0OmNsb3NlKCk7Ij4gfCA8L2E%2BIjt9" TargetMode="External"/><Relationship Id="rId4" Type="http://schemas.openxmlformats.org/officeDocument/2006/relationships/hyperlink" Target="https://www.gov.nl.ca/hcs/files/findhealthservices-canada-food-guide-first-nations-inuit-metis.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5cwAVO9C7o" TargetMode="Externa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hyperlink" Target="https://www.youtube.com/watch?v=UxnEuj1c0s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FD6C-F107-4EE6-8E27-97DD3D46093A}"/>
              </a:ext>
            </a:extLst>
          </p:cNvPr>
          <p:cNvSpPr>
            <a:spLocks noGrp="1"/>
          </p:cNvSpPr>
          <p:nvPr>
            <p:ph type="ctrTitle"/>
          </p:nvPr>
        </p:nvSpPr>
        <p:spPr>
          <a:xfrm>
            <a:off x="981237" y="1486803"/>
            <a:ext cx="5143500" cy="2546351"/>
          </a:xfrm>
        </p:spPr>
        <p:txBody>
          <a:bodyPr/>
          <a:lstStyle/>
          <a:p>
            <a:r>
              <a:rPr lang="en-US" sz="7200" dirty="0"/>
              <a:t>It’s</a:t>
            </a:r>
            <a:r>
              <a:rPr lang="en-US" sz="8800" dirty="0"/>
              <a:t> </a:t>
            </a:r>
            <a:r>
              <a:rPr lang="en-US" sz="7200" dirty="0"/>
              <a:t>a New Year!</a:t>
            </a:r>
            <a:endParaRPr lang="ru-RU" sz="8800" dirty="0"/>
          </a:p>
        </p:txBody>
      </p:sp>
      <p:sp>
        <p:nvSpPr>
          <p:cNvPr id="3" name="Subtitle 2">
            <a:extLst>
              <a:ext uri="{FF2B5EF4-FFF2-40B4-BE49-F238E27FC236}">
                <a16:creationId xmlns:a16="http://schemas.microsoft.com/office/drawing/2014/main" id="{0EEB24E5-4563-4A09-9C4A-9E76BFD2FBE8}"/>
              </a:ext>
            </a:extLst>
          </p:cNvPr>
          <p:cNvSpPr>
            <a:spLocks noGrp="1"/>
          </p:cNvSpPr>
          <p:nvPr>
            <p:ph type="subTitle" idx="1"/>
          </p:nvPr>
        </p:nvSpPr>
        <p:spPr/>
        <p:txBody>
          <a:bodyPr>
            <a:normAutofit fontScale="70000" lnSpcReduction="20000"/>
          </a:bodyPr>
          <a:lstStyle/>
          <a:p>
            <a:r>
              <a:rPr lang="en-US" dirty="0">
                <a:solidFill>
                  <a:schemeClr val="tx1"/>
                </a:solidFill>
              </a:rPr>
              <a:t>Grade 5 Learning Experience</a:t>
            </a:r>
            <a:endParaRPr lang="ru-RU" dirty="0">
              <a:solidFill>
                <a:schemeClr val="tx1"/>
              </a:solidFill>
            </a:endParaRPr>
          </a:p>
        </p:txBody>
      </p:sp>
    </p:spTree>
    <p:extLst>
      <p:ext uri="{BB962C8B-B14F-4D97-AF65-F5344CB8AC3E}">
        <p14:creationId xmlns:p14="http://schemas.microsoft.com/office/powerpoint/2010/main" val="327064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Reading nutrition labels:</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10</a:t>
            </a:fld>
            <a:endParaRPr lang="en-US" noProof="0" dirty="0"/>
          </a:p>
        </p:txBody>
      </p:sp>
      <p:sp>
        <p:nvSpPr>
          <p:cNvPr id="5" name="TextBox 4">
            <a:extLst>
              <a:ext uri="{FF2B5EF4-FFF2-40B4-BE49-F238E27FC236}">
                <a16:creationId xmlns:a16="http://schemas.microsoft.com/office/drawing/2014/main" id="{B6DC2C55-C84A-47DC-ADF3-A520400EA0B2}"/>
              </a:ext>
            </a:extLst>
          </p:cNvPr>
          <p:cNvSpPr txBox="1"/>
          <p:nvPr/>
        </p:nvSpPr>
        <p:spPr>
          <a:xfrm>
            <a:off x="329481" y="8768698"/>
            <a:ext cx="2727702"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028482B6-274D-4067-BEB5-C0073E2B129B}"/>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10</a:t>
            </a:fld>
            <a:endParaRPr lang="en-US" dirty="0"/>
          </a:p>
        </p:txBody>
      </p:sp>
      <p:sp>
        <p:nvSpPr>
          <p:cNvPr id="11" name="Rectangle: Rounded Corners 10">
            <a:extLst>
              <a:ext uri="{FF2B5EF4-FFF2-40B4-BE49-F238E27FC236}">
                <a16:creationId xmlns:a16="http://schemas.microsoft.com/office/drawing/2014/main" id="{B31C6879-12FA-4521-9986-47D003882CC0}"/>
              </a:ext>
            </a:extLst>
          </p:cNvPr>
          <p:cNvSpPr/>
          <p:nvPr/>
        </p:nvSpPr>
        <p:spPr>
          <a:xfrm>
            <a:off x="168442" y="1236010"/>
            <a:ext cx="6312569" cy="254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A3E8FAD9-955D-41D3-8199-4AB428CBEA65}"/>
              </a:ext>
            </a:extLst>
          </p:cNvPr>
          <p:cNvSpPr>
            <a:spLocks noGrp="1"/>
          </p:cNvSpPr>
          <p:nvPr>
            <p:ph idx="1"/>
          </p:nvPr>
        </p:nvSpPr>
        <p:spPr>
          <a:xfrm>
            <a:off x="276726" y="1236010"/>
            <a:ext cx="6304548" cy="1429698"/>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In Canada, all prepackaged foods must have a nutrition facts table and an ingredient list. What information can be found in a nutrition facts table? Why would companies be legally required to provide this information?</a:t>
            </a:r>
          </a:p>
        </p:txBody>
      </p:sp>
      <p:sp>
        <p:nvSpPr>
          <p:cNvPr id="13" name="Slide Number Placeholder 3">
            <a:extLst>
              <a:ext uri="{FF2B5EF4-FFF2-40B4-BE49-F238E27FC236}">
                <a16:creationId xmlns:a16="http://schemas.microsoft.com/office/drawing/2014/main" id="{8F3DC9BC-26A2-48C3-825A-A580E6F82501}"/>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10</a:t>
            </a:fld>
            <a:endParaRPr lang="en-US" dirty="0"/>
          </a:p>
        </p:txBody>
      </p:sp>
      <p:sp>
        <p:nvSpPr>
          <p:cNvPr id="14" name="Rectangle: Rounded Corners 13">
            <a:extLst>
              <a:ext uri="{FF2B5EF4-FFF2-40B4-BE49-F238E27FC236}">
                <a16:creationId xmlns:a16="http://schemas.microsoft.com/office/drawing/2014/main" id="{29070F50-50A0-4ABA-80D9-279EDDF7F885}"/>
              </a:ext>
            </a:extLst>
          </p:cNvPr>
          <p:cNvSpPr/>
          <p:nvPr/>
        </p:nvSpPr>
        <p:spPr>
          <a:xfrm>
            <a:off x="176463" y="3890168"/>
            <a:ext cx="6404811" cy="4834346"/>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1F60BD0-5FB7-4C68-A599-A194FAEA3526}"/>
              </a:ext>
            </a:extLst>
          </p:cNvPr>
          <p:cNvSpPr txBox="1">
            <a:spLocks/>
          </p:cNvSpPr>
          <p:nvPr/>
        </p:nvSpPr>
        <p:spPr>
          <a:xfrm>
            <a:off x="276726" y="3890168"/>
            <a:ext cx="6304548" cy="2278157"/>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Read this website about nutrition labels:</a:t>
            </a:r>
          </a:p>
          <a:p>
            <a:pPr marL="0" indent="0">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https://www.unlockfood.ca/en/Articles/Nutrition-Labelling/Understanding-Food-Labels-in-Canada.aspx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Arial"/>
              <a:buNone/>
            </a:pPr>
            <a:r>
              <a:rPr lang="en-US" sz="1400"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Write a journal entry for the following prompt:</a:t>
            </a:r>
          </a:p>
          <a:p>
            <a:pPr marL="0" indent="0">
              <a:buFont typeface="Arial"/>
              <a:buNone/>
            </a:pPr>
            <a:r>
              <a:rPr lang="en-US" sz="1400" i="1"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How does understanding nutrition labels support healthy diet choices?</a:t>
            </a:r>
            <a:endParaRPr lang="en-US" sz="14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22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Would you rather?:</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11</a:t>
            </a:fld>
            <a:endParaRPr lang="en-US" noProof="0" dirty="0"/>
          </a:p>
        </p:txBody>
      </p:sp>
      <p:sp>
        <p:nvSpPr>
          <p:cNvPr id="5" name="TextBox 4">
            <a:extLst>
              <a:ext uri="{FF2B5EF4-FFF2-40B4-BE49-F238E27FC236}">
                <a16:creationId xmlns:a16="http://schemas.microsoft.com/office/drawing/2014/main" id="{B6DC2C55-C84A-47DC-ADF3-A520400EA0B2}"/>
              </a:ext>
            </a:extLst>
          </p:cNvPr>
          <p:cNvSpPr txBox="1"/>
          <p:nvPr/>
        </p:nvSpPr>
        <p:spPr>
          <a:xfrm>
            <a:off x="282985" y="8728307"/>
            <a:ext cx="2774197"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BD4DD982-4A30-45C2-AE6E-3AE5C2226FA9}"/>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11</a:t>
            </a:fld>
            <a:endParaRPr lang="en-US" dirty="0"/>
          </a:p>
        </p:txBody>
      </p:sp>
      <p:sp>
        <p:nvSpPr>
          <p:cNvPr id="9" name="Slide Number Placeholder 3">
            <a:extLst>
              <a:ext uri="{FF2B5EF4-FFF2-40B4-BE49-F238E27FC236}">
                <a16:creationId xmlns:a16="http://schemas.microsoft.com/office/drawing/2014/main" id="{A41C428E-B21A-4A5E-AD8F-051053DCD05F}"/>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11</a:t>
            </a:fld>
            <a:endParaRPr lang="en-US" dirty="0"/>
          </a:p>
        </p:txBody>
      </p:sp>
      <p:sp>
        <p:nvSpPr>
          <p:cNvPr id="10" name="Rectangle: Rounded Corners 9">
            <a:extLst>
              <a:ext uri="{FF2B5EF4-FFF2-40B4-BE49-F238E27FC236}">
                <a16:creationId xmlns:a16="http://schemas.microsoft.com/office/drawing/2014/main" id="{7FAA7ACB-475C-423B-947D-91FC1ECABD8F}"/>
              </a:ext>
            </a:extLst>
          </p:cNvPr>
          <p:cNvSpPr/>
          <p:nvPr/>
        </p:nvSpPr>
        <p:spPr>
          <a:xfrm>
            <a:off x="222583" y="1186910"/>
            <a:ext cx="6312569" cy="254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38C4DC95-2038-4D1F-8E30-3D3E57C4AE2A}"/>
              </a:ext>
            </a:extLst>
          </p:cNvPr>
          <p:cNvSpPr>
            <a:spLocks noGrp="1"/>
          </p:cNvSpPr>
          <p:nvPr>
            <p:ph idx="1"/>
          </p:nvPr>
        </p:nvSpPr>
        <p:spPr>
          <a:xfrm>
            <a:off x="276726" y="1236009"/>
            <a:ext cx="2683450" cy="2338795"/>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Would you rather…</a:t>
            </a:r>
          </a:p>
          <a:p>
            <a:pPr>
              <a:buClrTx/>
              <a:buFont typeface="Wingdings" panose="05000000000000000000" pitchFamily="2" charset="2"/>
              <a:buChar char="q"/>
            </a:pPr>
            <a:r>
              <a:rPr lang="en-US" cap="none" dirty="0">
                <a:solidFill>
                  <a:schemeClr val="bg1"/>
                </a:solidFill>
                <a:effectLst>
                  <a:glow rad="38100">
                    <a:schemeClr val="bg1">
                      <a:lumMod val="50000"/>
                      <a:lumOff val="50000"/>
                      <a:alpha val="20000"/>
                    </a:schemeClr>
                  </a:glow>
                </a:effectLst>
              </a:rPr>
              <a:t>only eat foods high in carbs	</a:t>
            </a:r>
          </a:p>
          <a:p>
            <a:pPr>
              <a:buClrTx/>
              <a:buFont typeface="Wingdings" panose="05000000000000000000" pitchFamily="2" charset="2"/>
              <a:buChar char="q"/>
            </a:pPr>
            <a:r>
              <a:rPr lang="en-US" cap="none" dirty="0">
                <a:solidFill>
                  <a:schemeClr val="bg1"/>
                </a:solidFill>
                <a:effectLst>
                  <a:glow rad="38100">
                    <a:schemeClr val="bg1">
                      <a:lumMod val="50000"/>
                      <a:lumOff val="50000"/>
                      <a:alpha val="20000"/>
                    </a:schemeClr>
                  </a:glow>
                </a:effectLst>
              </a:rPr>
              <a:t>only eat foods high in fat	</a:t>
            </a:r>
          </a:p>
          <a:p>
            <a:pPr>
              <a:buClrTx/>
              <a:buFont typeface="Wingdings" panose="05000000000000000000" pitchFamily="2" charset="2"/>
              <a:buChar char="q"/>
            </a:pPr>
            <a:r>
              <a:rPr lang="en-US" cap="none" dirty="0">
                <a:solidFill>
                  <a:schemeClr val="bg1"/>
                </a:solidFill>
                <a:effectLst>
                  <a:glow rad="38100">
                    <a:schemeClr val="bg1">
                      <a:lumMod val="50000"/>
                      <a:lumOff val="50000"/>
                      <a:alpha val="20000"/>
                    </a:schemeClr>
                  </a:glow>
                </a:effectLst>
              </a:rPr>
              <a:t>only eat food high in protein?</a:t>
            </a:r>
          </a:p>
        </p:txBody>
      </p:sp>
      <p:sp>
        <p:nvSpPr>
          <p:cNvPr id="12" name="Slide Number Placeholder 3">
            <a:extLst>
              <a:ext uri="{FF2B5EF4-FFF2-40B4-BE49-F238E27FC236}">
                <a16:creationId xmlns:a16="http://schemas.microsoft.com/office/drawing/2014/main" id="{8FDE0F5B-8826-49B9-90AD-785E2AD90E6A}"/>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11</a:t>
            </a:fld>
            <a:endParaRPr lang="en-US" dirty="0"/>
          </a:p>
        </p:txBody>
      </p:sp>
      <p:sp>
        <p:nvSpPr>
          <p:cNvPr id="13" name="Rectangle: Rounded Corners 12">
            <a:extLst>
              <a:ext uri="{FF2B5EF4-FFF2-40B4-BE49-F238E27FC236}">
                <a16:creationId xmlns:a16="http://schemas.microsoft.com/office/drawing/2014/main" id="{6F7D436C-6061-442D-9A4A-416257BBD5D3}"/>
              </a:ext>
            </a:extLst>
          </p:cNvPr>
          <p:cNvSpPr/>
          <p:nvPr/>
        </p:nvSpPr>
        <p:spPr>
          <a:xfrm>
            <a:off x="176463" y="3890168"/>
            <a:ext cx="6404811" cy="4834346"/>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3EEB8DBC-73B7-4B52-800E-D9F5D6CE3E82}"/>
              </a:ext>
            </a:extLst>
          </p:cNvPr>
          <p:cNvSpPr txBox="1">
            <a:spLocks/>
          </p:cNvSpPr>
          <p:nvPr/>
        </p:nvSpPr>
        <p:spPr>
          <a:xfrm>
            <a:off x="276726" y="3890168"/>
            <a:ext cx="6304548" cy="2545576"/>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Watch this video for an overview of the types of nutrients in our foods and their function in supporting a healthy body:</a:t>
            </a:r>
          </a:p>
          <a:p>
            <a:pPr marL="0" indent="0">
              <a:buFont typeface="Arial"/>
              <a:buNone/>
            </a:pPr>
            <a:r>
              <a:rPr lang="en-US" cap="none" dirty="0">
                <a:solidFill>
                  <a:schemeClr val="bg1"/>
                </a:solidFill>
                <a:effectLst>
                  <a:glow rad="38100">
                    <a:schemeClr val="bg1">
                      <a:lumMod val="50000"/>
                      <a:lumOff val="50000"/>
                      <a:alpha val="20000"/>
                    </a:schemeClr>
                  </a:glow>
                </a:effectLst>
                <a:hlinkClick r:id="rId3"/>
              </a:rPr>
              <a:t>https://www.youtube.com/watch?v=DwrccFN75lg</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sz="1400"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Write a response for one of the Would You Rather? prompts above. Be sure to include evidence to support your choice. You may want to do some additional research or reading. Include whether you changed your mind after viewing the video.</a:t>
            </a:r>
            <a:endParaRPr lang="en-US" sz="1400" i="1" dirty="0">
              <a:effectLst/>
              <a:ea typeface="Calibri" panose="020F0502020204030204" pitchFamily="34"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4C001F07-A7CC-4FE4-BE3E-D93A8D38A989}"/>
              </a:ext>
            </a:extLst>
          </p:cNvPr>
          <p:cNvSpPr txBox="1">
            <a:spLocks/>
          </p:cNvSpPr>
          <p:nvPr/>
        </p:nvSpPr>
        <p:spPr>
          <a:xfrm>
            <a:off x="3429000" y="1186911"/>
            <a:ext cx="2683450" cy="2083232"/>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Would you rather…</a:t>
            </a:r>
          </a:p>
          <a:p>
            <a:pPr>
              <a:buClrTx/>
              <a:buFont typeface="Wingdings" panose="05000000000000000000" pitchFamily="2" charset="2"/>
              <a:buChar char="q"/>
            </a:pPr>
            <a:r>
              <a:rPr lang="en-US" cap="none" dirty="0">
                <a:solidFill>
                  <a:schemeClr val="bg1"/>
                </a:solidFill>
                <a:effectLst>
                  <a:glow rad="38100">
                    <a:schemeClr val="bg1">
                      <a:lumMod val="50000"/>
                      <a:lumOff val="50000"/>
                      <a:alpha val="20000"/>
                    </a:schemeClr>
                  </a:glow>
                </a:effectLst>
              </a:rPr>
              <a:t>give up fruit</a:t>
            </a:r>
          </a:p>
          <a:p>
            <a:pPr>
              <a:buClrTx/>
              <a:buFont typeface="Wingdings" panose="05000000000000000000" pitchFamily="2" charset="2"/>
              <a:buChar char="q"/>
            </a:pPr>
            <a:r>
              <a:rPr lang="en-US" cap="none" dirty="0">
                <a:solidFill>
                  <a:schemeClr val="bg1"/>
                </a:solidFill>
                <a:effectLst>
                  <a:glow rad="38100">
                    <a:schemeClr val="bg1">
                      <a:lumMod val="50000"/>
                      <a:lumOff val="50000"/>
                      <a:alpha val="20000"/>
                    </a:schemeClr>
                  </a:glow>
                </a:effectLst>
              </a:rPr>
              <a:t>give up vegetables</a:t>
            </a:r>
          </a:p>
        </p:txBody>
      </p:sp>
      <p:cxnSp>
        <p:nvCxnSpPr>
          <p:cNvPr id="6" name="Straight Connector 5">
            <a:extLst>
              <a:ext uri="{FF2B5EF4-FFF2-40B4-BE49-F238E27FC236}">
                <a16:creationId xmlns:a16="http://schemas.microsoft.com/office/drawing/2014/main" id="{C56CE70B-37FD-4A36-AB7E-08F8556AA77F}"/>
              </a:ext>
            </a:extLst>
          </p:cNvPr>
          <p:cNvCxnSpPr/>
          <p:nvPr/>
        </p:nvCxnSpPr>
        <p:spPr>
          <a:xfrm>
            <a:off x="3223647" y="1236009"/>
            <a:ext cx="0" cy="249647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894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Now and then:</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12</a:t>
            </a:fld>
            <a:endParaRPr lang="en-US" noProof="0" dirty="0"/>
          </a:p>
        </p:txBody>
      </p:sp>
      <p:sp>
        <p:nvSpPr>
          <p:cNvPr id="5" name="TextBox 4">
            <a:extLst>
              <a:ext uri="{FF2B5EF4-FFF2-40B4-BE49-F238E27FC236}">
                <a16:creationId xmlns:a16="http://schemas.microsoft.com/office/drawing/2014/main" id="{B6DC2C55-C84A-47DC-ADF3-A520400EA0B2}"/>
              </a:ext>
            </a:extLst>
          </p:cNvPr>
          <p:cNvSpPr txBox="1"/>
          <p:nvPr/>
        </p:nvSpPr>
        <p:spPr>
          <a:xfrm>
            <a:off x="276726" y="8724514"/>
            <a:ext cx="2696705"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A8617BA7-2A15-40B2-9EB9-4F47E34A93A3}"/>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12</a:t>
            </a:fld>
            <a:endParaRPr lang="en-US" dirty="0"/>
          </a:p>
        </p:txBody>
      </p:sp>
      <p:sp>
        <p:nvSpPr>
          <p:cNvPr id="9" name="Slide Number Placeholder 3">
            <a:extLst>
              <a:ext uri="{FF2B5EF4-FFF2-40B4-BE49-F238E27FC236}">
                <a16:creationId xmlns:a16="http://schemas.microsoft.com/office/drawing/2014/main" id="{125B4791-66D4-44C2-8938-311E6CB6E770}"/>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12</a:t>
            </a:fld>
            <a:endParaRPr lang="en-US" dirty="0"/>
          </a:p>
        </p:txBody>
      </p:sp>
      <p:sp>
        <p:nvSpPr>
          <p:cNvPr id="10" name="Rectangle: Rounded Corners 9">
            <a:extLst>
              <a:ext uri="{FF2B5EF4-FFF2-40B4-BE49-F238E27FC236}">
                <a16:creationId xmlns:a16="http://schemas.microsoft.com/office/drawing/2014/main" id="{013044E3-5213-4270-9AAF-6DFC56D403D9}"/>
              </a:ext>
            </a:extLst>
          </p:cNvPr>
          <p:cNvSpPr/>
          <p:nvPr/>
        </p:nvSpPr>
        <p:spPr>
          <a:xfrm>
            <a:off x="168442" y="1236010"/>
            <a:ext cx="6312569" cy="254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3B39E4CE-1456-468E-968B-054BAC69D827}"/>
              </a:ext>
            </a:extLst>
          </p:cNvPr>
          <p:cNvSpPr>
            <a:spLocks noGrp="1"/>
          </p:cNvSpPr>
          <p:nvPr>
            <p:ph idx="1"/>
          </p:nvPr>
        </p:nvSpPr>
        <p:spPr>
          <a:xfrm>
            <a:off x="276726" y="1236010"/>
            <a:ext cx="6304548" cy="1429698"/>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The First Peoples of Canada daily diet and nutrition was based on the foods they had available to them. How was their daily nutrition different from today? What factors do you think have changed our nutrition needs?</a:t>
            </a:r>
          </a:p>
        </p:txBody>
      </p:sp>
      <p:sp>
        <p:nvSpPr>
          <p:cNvPr id="12" name="Slide Number Placeholder 3">
            <a:extLst>
              <a:ext uri="{FF2B5EF4-FFF2-40B4-BE49-F238E27FC236}">
                <a16:creationId xmlns:a16="http://schemas.microsoft.com/office/drawing/2014/main" id="{4B423C1D-3562-4FEA-8A6D-99DA737B8313}"/>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12</a:t>
            </a:fld>
            <a:endParaRPr lang="en-US" dirty="0"/>
          </a:p>
        </p:txBody>
      </p:sp>
      <p:sp>
        <p:nvSpPr>
          <p:cNvPr id="13" name="Rectangle: Rounded Corners 12">
            <a:extLst>
              <a:ext uri="{FF2B5EF4-FFF2-40B4-BE49-F238E27FC236}">
                <a16:creationId xmlns:a16="http://schemas.microsoft.com/office/drawing/2014/main" id="{3B53764A-E2A8-4A2D-90B1-56962ACEEB63}"/>
              </a:ext>
            </a:extLst>
          </p:cNvPr>
          <p:cNvSpPr/>
          <p:nvPr/>
        </p:nvSpPr>
        <p:spPr>
          <a:xfrm>
            <a:off x="176463" y="3890168"/>
            <a:ext cx="6404811" cy="4834346"/>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4DE65C22-AE56-43A4-B054-8BEEF41637B6}"/>
              </a:ext>
            </a:extLst>
          </p:cNvPr>
          <p:cNvSpPr txBox="1">
            <a:spLocks/>
          </p:cNvSpPr>
          <p:nvPr/>
        </p:nvSpPr>
        <p:spPr>
          <a:xfrm>
            <a:off x="276726" y="3890168"/>
            <a:ext cx="6304548" cy="1735717"/>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Create a model, using materials you have at home such as paper, play dough, Legos, etc., of a typical healthy meal you might eat today and of a typical healthy meal that you may have eaten had you lived when the First Peoples did.</a:t>
            </a:r>
            <a:endParaRPr lang="en-US" sz="14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20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Comparing nutrition labels:</a:t>
            </a:r>
          </a:p>
        </p:txBody>
      </p:sp>
      <p:sp>
        <p:nvSpPr>
          <p:cNvPr id="5" name="TextBox 4">
            <a:extLst>
              <a:ext uri="{FF2B5EF4-FFF2-40B4-BE49-F238E27FC236}">
                <a16:creationId xmlns:a16="http://schemas.microsoft.com/office/drawing/2014/main" id="{B6DC2C55-C84A-47DC-ADF3-A520400EA0B2}"/>
              </a:ext>
            </a:extLst>
          </p:cNvPr>
          <p:cNvSpPr txBox="1"/>
          <p:nvPr/>
        </p:nvSpPr>
        <p:spPr>
          <a:xfrm>
            <a:off x="276726" y="8724514"/>
            <a:ext cx="2851688"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BE430547-C659-447D-84EE-A9AF8BD513AB}"/>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13</a:t>
            </a:fld>
            <a:endParaRPr lang="en-US" dirty="0"/>
          </a:p>
        </p:txBody>
      </p:sp>
      <p:sp>
        <p:nvSpPr>
          <p:cNvPr id="9" name="Slide Number Placeholder 3">
            <a:extLst>
              <a:ext uri="{FF2B5EF4-FFF2-40B4-BE49-F238E27FC236}">
                <a16:creationId xmlns:a16="http://schemas.microsoft.com/office/drawing/2014/main" id="{E6B11A29-9806-43A5-B062-E07F0679B004}"/>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13</a:t>
            </a:fld>
            <a:endParaRPr lang="en-US" dirty="0"/>
          </a:p>
        </p:txBody>
      </p:sp>
      <p:sp>
        <p:nvSpPr>
          <p:cNvPr id="10" name="Slide Number Placeholder 3">
            <a:extLst>
              <a:ext uri="{FF2B5EF4-FFF2-40B4-BE49-F238E27FC236}">
                <a16:creationId xmlns:a16="http://schemas.microsoft.com/office/drawing/2014/main" id="{A18A5B00-2488-4393-9108-1987601FE337}"/>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13</a:t>
            </a:fld>
            <a:endParaRPr lang="en-US" dirty="0"/>
          </a:p>
        </p:txBody>
      </p:sp>
      <p:sp>
        <p:nvSpPr>
          <p:cNvPr id="11" name="Rectangle: Rounded Corners 10">
            <a:extLst>
              <a:ext uri="{FF2B5EF4-FFF2-40B4-BE49-F238E27FC236}">
                <a16:creationId xmlns:a16="http://schemas.microsoft.com/office/drawing/2014/main" id="{09312BF2-FD8F-41F3-A485-A849B82E064A}"/>
              </a:ext>
            </a:extLst>
          </p:cNvPr>
          <p:cNvSpPr/>
          <p:nvPr/>
        </p:nvSpPr>
        <p:spPr>
          <a:xfrm>
            <a:off x="168442" y="1236010"/>
            <a:ext cx="6312569" cy="254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2AFAD2EC-94EA-4E48-86DA-C47B49B2064F}"/>
              </a:ext>
            </a:extLst>
          </p:cNvPr>
          <p:cNvSpPr>
            <a:spLocks noGrp="1"/>
          </p:cNvSpPr>
          <p:nvPr>
            <p:ph idx="1"/>
          </p:nvPr>
        </p:nvSpPr>
        <p:spPr>
          <a:xfrm>
            <a:off x="276726" y="1236010"/>
            <a:ext cx="6304548" cy="1429698"/>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Do all foods offer the same nutrition? Are some foods better than others?</a:t>
            </a:r>
          </a:p>
        </p:txBody>
      </p:sp>
      <p:sp>
        <p:nvSpPr>
          <p:cNvPr id="13" name="Slide Number Placeholder 3">
            <a:extLst>
              <a:ext uri="{FF2B5EF4-FFF2-40B4-BE49-F238E27FC236}">
                <a16:creationId xmlns:a16="http://schemas.microsoft.com/office/drawing/2014/main" id="{EFB81777-9D33-45D5-B862-C1261CAFAECC}"/>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13</a:t>
            </a:fld>
            <a:endParaRPr lang="en-US" dirty="0"/>
          </a:p>
        </p:txBody>
      </p:sp>
      <p:sp>
        <p:nvSpPr>
          <p:cNvPr id="14" name="Rectangle: Rounded Corners 13">
            <a:extLst>
              <a:ext uri="{FF2B5EF4-FFF2-40B4-BE49-F238E27FC236}">
                <a16:creationId xmlns:a16="http://schemas.microsoft.com/office/drawing/2014/main" id="{8FCDD48A-7B73-452D-B3D4-F1B61A8A9464}"/>
              </a:ext>
            </a:extLst>
          </p:cNvPr>
          <p:cNvSpPr/>
          <p:nvPr/>
        </p:nvSpPr>
        <p:spPr>
          <a:xfrm>
            <a:off x="176463" y="3890168"/>
            <a:ext cx="6404811" cy="4834346"/>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C800E40-AD89-4207-89B4-AC5F4AF73FD8}"/>
              </a:ext>
            </a:extLst>
          </p:cNvPr>
          <p:cNvSpPr txBox="1">
            <a:spLocks/>
          </p:cNvSpPr>
          <p:nvPr/>
        </p:nvSpPr>
        <p:spPr>
          <a:xfrm>
            <a:off x="276726" y="3890168"/>
            <a:ext cx="6304548" cy="2545576"/>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Find a collection of packaged food items in your home. If possible, find food items that are of a similar product such as cereal, soup, or crackers.</a:t>
            </a:r>
          </a:p>
          <a:p>
            <a:pPr marL="0" indent="0">
              <a:buFont typeface="Arial"/>
              <a:buNone/>
            </a:pPr>
            <a:r>
              <a:rPr lang="en-US" sz="1400"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Order your boxes from least to greatest for different elements such as calories/energy, fiber content, sugar, etc. </a:t>
            </a:r>
          </a:p>
          <a:p>
            <a:pPr marL="0" indent="0">
              <a:buFont typeface="Arial"/>
              <a:buNone/>
            </a:pPr>
            <a:r>
              <a:rPr lang="en-US" sz="1400"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Record your orders. What do you notice about your orders? Did the orders change as you examined different elements? Record your findings.</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477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Healthy Soundscapes:</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14</a:t>
            </a:fld>
            <a:endParaRPr lang="en-US" noProof="0" dirty="0"/>
          </a:p>
        </p:txBody>
      </p:sp>
      <p:sp>
        <p:nvSpPr>
          <p:cNvPr id="5" name="TextBox 4">
            <a:extLst>
              <a:ext uri="{FF2B5EF4-FFF2-40B4-BE49-F238E27FC236}">
                <a16:creationId xmlns:a16="http://schemas.microsoft.com/office/drawing/2014/main" id="{B6DC2C55-C84A-47DC-ADF3-A520400EA0B2}"/>
              </a:ext>
            </a:extLst>
          </p:cNvPr>
          <p:cNvSpPr txBox="1"/>
          <p:nvPr/>
        </p:nvSpPr>
        <p:spPr>
          <a:xfrm>
            <a:off x="276726" y="8724514"/>
            <a:ext cx="2851688"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B3486E1D-2AFC-49B1-ABB4-39C6016D45EB}"/>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14</a:t>
            </a:fld>
            <a:endParaRPr lang="en-US" dirty="0"/>
          </a:p>
        </p:txBody>
      </p:sp>
      <p:sp>
        <p:nvSpPr>
          <p:cNvPr id="9" name="Slide Number Placeholder 3">
            <a:extLst>
              <a:ext uri="{FF2B5EF4-FFF2-40B4-BE49-F238E27FC236}">
                <a16:creationId xmlns:a16="http://schemas.microsoft.com/office/drawing/2014/main" id="{D1ADB31C-DDA9-4F05-9BFA-F827205F0E29}"/>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14</a:t>
            </a:fld>
            <a:endParaRPr lang="en-US" dirty="0"/>
          </a:p>
        </p:txBody>
      </p:sp>
      <p:sp>
        <p:nvSpPr>
          <p:cNvPr id="10" name="Slide Number Placeholder 3">
            <a:extLst>
              <a:ext uri="{FF2B5EF4-FFF2-40B4-BE49-F238E27FC236}">
                <a16:creationId xmlns:a16="http://schemas.microsoft.com/office/drawing/2014/main" id="{043B672E-BF05-4EF9-B0CF-5BB7572B4923}"/>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14</a:t>
            </a:fld>
            <a:endParaRPr lang="en-US" dirty="0"/>
          </a:p>
        </p:txBody>
      </p:sp>
      <p:sp>
        <p:nvSpPr>
          <p:cNvPr id="11" name="Rectangle: Rounded Corners 10">
            <a:extLst>
              <a:ext uri="{FF2B5EF4-FFF2-40B4-BE49-F238E27FC236}">
                <a16:creationId xmlns:a16="http://schemas.microsoft.com/office/drawing/2014/main" id="{5DE354FE-8A24-4F27-B317-4BA8A6D4EC3E}"/>
              </a:ext>
            </a:extLst>
          </p:cNvPr>
          <p:cNvSpPr/>
          <p:nvPr/>
        </p:nvSpPr>
        <p:spPr>
          <a:xfrm>
            <a:off x="168442" y="1236010"/>
            <a:ext cx="6312569" cy="254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D2D45FD5-BCF8-4FC1-9E81-A348B2103014}"/>
              </a:ext>
            </a:extLst>
          </p:cNvPr>
          <p:cNvSpPr>
            <a:spLocks noGrp="1"/>
          </p:cNvSpPr>
          <p:nvPr>
            <p:ph idx="1"/>
          </p:nvPr>
        </p:nvSpPr>
        <p:spPr>
          <a:xfrm>
            <a:off x="276726" y="1236010"/>
            <a:ext cx="6304548" cy="1429698"/>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When you are making healthy lifestyle choices what sounds would you hear? What sounds are associated with a healthy lifestyle?</a:t>
            </a:r>
          </a:p>
        </p:txBody>
      </p:sp>
      <p:sp>
        <p:nvSpPr>
          <p:cNvPr id="13" name="Slide Number Placeholder 3">
            <a:extLst>
              <a:ext uri="{FF2B5EF4-FFF2-40B4-BE49-F238E27FC236}">
                <a16:creationId xmlns:a16="http://schemas.microsoft.com/office/drawing/2014/main" id="{165B98F2-0DA6-44F9-BEEF-A7B404B0EAEA}"/>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14</a:t>
            </a:fld>
            <a:endParaRPr lang="en-US" dirty="0"/>
          </a:p>
        </p:txBody>
      </p:sp>
      <p:sp>
        <p:nvSpPr>
          <p:cNvPr id="14" name="Rectangle: Rounded Corners 13">
            <a:extLst>
              <a:ext uri="{FF2B5EF4-FFF2-40B4-BE49-F238E27FC236}">
                <a16:creationId xmlns:a16="http://schemas.microsoft.com/office/drawing/2014/main" id="{B448FCC9-CABE-474F-80E1-ED739A92FB32}"/>
              </a:ext>
            </a:extLst>
          </p:cNvPr>
          <p:cNvSpPr/>
          <p:nvPr/>
        </p:nvSpPr>
        <p:spPr>
          <a:xfrm>
            <a:off x="176463" y="3890168"/>
            <a:ext cx="6404811" cy="4834346"/>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D4564EF3-D54E-4B1C-9F29-439F2A277D18}"/>
              </a:ext>
            </a:extLst>
          </p:cNvPr>
          <p:cNvSpPr txBox="1">
            <a:spLocks/>
          </p:cNvSpPr>
          <p:nvPr/>
        </p:nvSpPr>
        <p:spPr>
          <a:xfrm>
            <a:off x="276726" y="3890168"/>
            <a:ext cx="6304548" cy="1828707"/>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A soundscape is a sound or combinations of sounds that are in an environment. Create or record a soundscape to demonstrate the difference between healthy and unhealthy lifestyles.</a:t>
            </a:r>
            <a:endParaRPr lang="en-US" sz="14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66240AA-2351-4DB6-B90B-FD47CB51BC7C}"/>
              </a:ext>
            </a:extLst>
          </p:cNvPr>
          <p:cNvSpPr txBox="1"/>
          <p:nvPr/>
        </p:nvSpPr>
        <p:spPr>
          <a:xfrm>
            <a:off x="3824207" y="3845362"/>
            <a:ext cx="225112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solidFill>
                  <a:schemeClr val="accent6"/>
                </a:solidFill>
                <a:hlinkClick r:id="rId3">
                  <a:extLst>
                    <a:ext uri="{A12FA001-AC4F-418D-AE19-62706E023703}">
                      <ahyp:hlinkClr xmlns:ahyp="http://schemas.microsoft.com/office/drawing/2018/hyperlinkcolor" xmlns="" val="tx"/>
                    </a:ext>
                  </a:extLst>
                </a:hlinkClick>
              </a:rPr>
              <a:t>Information about Soundscapes</a:t>
            </a:r>
            <a:endParaRPr lang="en-US" dirty="0">
              <a:solidFill>
                <a:schemeClr val="accent6"/>
              </a:solidFill>
            </a:endParaRPr>
          </a:p>
        </p:txBody>
      </p:sp>
    </p:spTree>
    <p:extLst>
      <p:ext uri="{BB962C8B-B14F-4D97-AF65-F5344CB8AC3E}">
        <p14:creationId xmlns:p14="http://schemas.microsoft.com/office/powerpoint/2010/main" val="297110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Serving size:</a:t>
            </a:r>
          </a:p>
        </p:txBody>
      </p:sp>
      <p:sp>
        <p:nvSpPr>
          <p:cNvPr id="5" name="TextBox 4">
            <a:extLst>
              <a:ext uri="{FF2B5EF4-FFF2-40B4-BE49-F238E27FC236}">
                <a16:creationId xmlns:a16="http://schemas.microsoft.com/office/drawing/2014/main" id="{B6DC2C55-C84A-47DC-ADF3-A520400EA0B2}"/>
              </a:ext>
            </a:extLst>
          </p:cNvPr>
          <p:cNvSpPr txBox="1"/>
          <p:nvPr/>
        </p:nvSpPr>
        <p:spPr>
          <a:xfrm>
            <a:off x="276726" y="8724514"/>
            <a:ext cx="2774197"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B8250105-A950-4B35-85CF-E05319F48848}"/>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15</a:t>
            </a:fld>
            <a:endParaRPr lang="en-US" dirty="0"/>
          </a:p>
        </p:txBody>
      </p:sp>
      <p:sp>
        <p:nvSpPr>
          <p:cNvPr id="9" name="Slide Number Placeholder 3">
            <a:extLst>
              <a:ext uri="{FF2B5EF4-FFF2-40B4-BE49-F238E27FC236}">
                <a16:creationId xmlns:a16="http://schemas.microsoft.com/office/drawing/2014/main" id="{17471A6C-2F14-4E55-B6AB-BC270AB63B66}"/>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15</a:t>
            </a:fld>
            <a:endParaRPr lang="en-US" dirty="0"/>
          </a:p>
        </p:txBody>
      </p:sp>
      <p:sp>
        <p:nvSpPr>
          <p:cNvPr id="10" name="Slide Number Placeholder 3">
            <a:extLst>
              <a:ext uri="{FF2B5EF4-FFF2-40B4-BE49-F238E27FC236}">
                <a16:creationId xmlns:a16="http://schemas.microsoft.com/office/drawing/2014/main" id="{1E0985A3-A2A0-4550-8954-3B09146BAADD}"/>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15</a:t>
            </a:fld>
            <a:endParaRPr lang="en-US" dirty="0"/>
          </a:p>
        </p:txBody>
      </p:sp>
      <p:sp>
        <p:nvSpPr>
          <p:cNvPr id="11" name="Slide Number Placeholder 3">
            <a:extLst>
              <a:ext uri="{FF2B5EF4-FFF2-40B4-BE49-F238E27FC236}">
                <a16:creationId xmlns:a16="http://schemas.microsoft.com/office/drawing/2014/main" id="{C8173B66-18AA-459B-A6AE-CB5E94CCFDCF}"/>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15</a:t>
            </a:fld>
            <a:endParaRPr lang="en-US" dirty="0"/>
          </a:p>
        </p:txBody>
      </p:sp>
      <p:sp>
        <p:nvSpPr>
          <p:cNvPr id="12" name="Rectangle: Rounded Corners 11">
            <a:extLst>
              <a:ext uri="{FF2B5EF4-FFF2-40B4-BE49-F238E27FC236}">
                <a16:creationId xmlns:a16="http://schemas.microsoft.com/office/drawing/2014/main" id="{772AD4E9-2DD0-4322-9185-9E7D0D230FC5}"/>
              </a:ext>
            </a:extLst>
          </p:cNvPr>
          <p:cNvSpPr/>
          <p:nvPr/>
        </p:nvSpPr>
        <p:spPr>
          <a:xfrm>
            <a:off x="168442" y="1236010"/>
            <a:ext cx="6312569" cy="254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9FF1B24B-9EC6-4987-934E-D9272B9536A2}"/>
              </a:ext>
            </a:extLst>
          </p:cNvPr>
          <p:cNvSpPr>
            <a:spLocks noGrp="1"/>
          </p:cNvSpPr>
          <p:nvPr>
            <p:ph idx="1"/>
          </p:nvPr>
        </p:nvSpPr>
        <p:spPr>
          <a:xfrm>
            <a:off x="276726" y="1236010"/>
            <a:ext cx="6304548" cy="1429698"/>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How much is a serving of milk, juice, or cereal? When you pour a beverage in a glass or fill a bowl, is that one serving size or more?</a:t>
            </a:r>
          </a:p>
        </p:txBody>
      </p:sp>
      <p:sp>
        <p:nvSpPr>
          <p:cNvPr id="14" name="Slide Number Placeholder 3">
            <a:extLst>
              <a:ext uri="{FF2B5EF4-FFF2-40B4-BE49-F238E27FC236}">
                <a16:creationId xmlns:a16="http://schemas.microsoft.com/office/drawing/2014/main" id="{6A365A69-8B7F-44AC-8E8F-9F68C85B2036}"/>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15</a:t>
            </a:fld>
            <a:endParaRPr lang="en-US" dirty="0"/>
          </a:p>
        </p:txBody>
      </p:sp>
      <p:sp>
        <p:nvSpPr>
          <p:cNvPr id="15" name="Rectangle: Rounded Corners 14">
            <a:extLst>
              <a:ext uri="{FF2B5EF4-FFF2-40B4-BE49-F238E27FC236}">
                <a16:creationId xmlns:a16="http://schemas.microsoft.com/office/drawing/2014/main" id="{E99B350F-D4F8-40B3-AFD9-53343D591897}"/>
              </a:ext>
            </a:extLst>
          </p:cNvPr>
          <p:cNvSpPr/>
          <p:nvPr/>
        </p:nvSpPr>
        <p:spPr>
          <a:xfrm>
            <a:off x="176463" y="3890168"/>
            <a:ext cx="6404811" cy="4834346"/>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5B8DA9A0-743D-462E-8B28-424E1F1DD46A}"/>
              </a:ext>
            </a:extLst>
          </p:cNvPr>
          <p:cNvSpPr txBox="1">
            <a:spLocks/>
          </p:cNvSpPr>
          <p:nvPr/>
        </p:nvSpPr>
        <p:spPr>
          <a:xfrm>
            <a:off x="276726" y="3890168"/>
            <a:ext cx="6304548" cy="2588125"/>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Read the nutrition label of a beverage and/or a cereal to determine the serving size. Pour out a typical drink (can use water instead) and/or a bowl of cereal. Is this more or less than the serving size? About how many times bigger or smaller is it? Measure out what you poured to make an exact comparison to the suggested serving size on the label.</a:t>
            </a:r>
          </a:p>
          <a:p>
            <a:pPr marL="0" indent="0">
              <a:buFont typeface="Arial"/>
              <a:buNone/>
            </a:pPr>
            <a:r>
              <a:rPr lang="en-US" sz="1400"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Now try to pour out exactly one serving. Measure to compare how close you are to pouring one serving. What could you use as a referent to pour one serving?</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236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Healthy communities:</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16</a:t>
            </a:fld>
            <a:endParaRPr lang="en-US" noProof="0" dirty="0"/>
          </a:p>
        </p:txBody>
      </p:sp>
      <p:sp>
        <p:nvSpPr>
          <p:cNvPr id="5" name="TextBox 4">
            <a:extLst>
              <a:ext uri="{FF2B5EF4-FFF2-40B4-BE49-F238E27FC236}">
                <a16:creationId xmlns:a16="http://schemas.microsoft.com/office/drawing/2014/main" id="{B6DC2C55-C84A-47DC-ADF3-A520400EA0B2}"/>
              </a:ext>
            </a:extLst>
          </p:cNvPr>
          <p:cNvSpPr txBox="1"/>
          <p:nvPr/>
        </p:nvSpPr>
        <p:spPr>
          <a:xfrm>
            <a:off x="176463" y="8781526"/>
            <a:ext cx="2681207"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1F3550C3-E89D-4739-B5A3-90F92737F362}"/>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16</a:t>
            </a:fld>
            <a:endParaRPr lang="en-US" dirty="0"/>
          </a:p>
        </p:txBody>
      </p:sp>
      <p:sp>
        <p:nvSpPr>
          <p:cNvPr id="9" name="Slide Number Placeholder 3">
            <a:extLst>
              <a:ext uri="{FF2B5EF4-FFF2-40B4-BE49-F238E27FC236}">
                <a16:creationId xmlns:a16="http://schemas.microsoft.com/office/drawing/2014/main" id="{80DE154F-23A6-47D5-B271-092581108954}"/>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16</a:t>
            </a:fld>
            <a:endParaRPr lang="en-US" dirty="0"/>
          </a:p>
        </p:txBody>
      </p:sp>
      <p:sp>
        <p:nvSpPr>
          <p:cNvPr id="10" name="Slide Number Placeholder 3">
            <a:extLst>
              <a:ext uri="{FF2B5EF4-FFF2-40B4-BE49-F238E27FC236}">
                <a16:creationId xmlns:a16="http://schemas.microsoft.com/office/drawing/2014/main" id="{BEA2FD0A-F44B-4DEA-B1D7-FEA762FAD62D}"/>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16</a:t>
            </a:fld>
            <a:endParaRPr lang="en-US" dirty="0"/>
          </a:p>
        </p:txBody>
      </p:sp>
      <p:sp>
        <p:nvSpPr>
          <p:cNvPr id="11" name="Slide Number Placeholder 3">
            <a:extLst>
              <a:ext uri="{FF2B5EF4-FFF2-40B4-BE49-F238E27FC236}">
                <a16:creationId xmlns:a16="http://schemas.microsoft.com/office/drawing/2014/main" id="{6CDBFA1A-442E-43E3-9311-CA502581370F}"/>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16</a:t>
            </a:fld>
            <a:endParaRPr lang="en-US" dirty="0"/>
          </a:p>
        </p:txBody>
      </p:sp>
      <p:sp>
        <p:nvSpPr>
          <p:cNvPr id="12" name="Rectangle: Rounded Corners 11">
            <a:extLst>
              <a:ext uri="{FF2B5EF4-FFF2-40B4-BE49-F238E27FC236}">
                <a16:creationId xmlns:a16="http://schemas.microsoft.com/office/drawing/2014/main" id="{D92D93AE-45E5-4262-A197-AB990FF19F8F}"/>
              </a:ext>
            </a:extLst>
          </p:cNvPr>
          <p:cNvSpPr/>
          <p:nvPr/>
        </p:nvSpPr>
        <p:spPr>
          <a:xfrm>
            <a:off x="168442" y="1236009"/>
            <a:ext cx="6312569" cy="3506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41A749F-7B24-40D5-A80C-C802D823F843}"/>
              </a:ext>
            </a:extLst>
          </p:cNvPr>
          <p:cNvSpPr>
            <a:spLocks noGrp="1"/>
          </p:cNvSpPr>
          <p:nvPr>
            <p:ph idx="1"/>
          </p:nvPr>
        </p:nvSpPr>
        <p:spPr>
          <a:xfrm>
            <a:off x="276726" y="1236010"/>
            <a:ext cx="6304548" cy="1693170"/>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 &amp; DO</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How would our community or country be affected if we ALL lived unhealthy lifestyles? What things would be impacted? </a:t>
            </a:r>
          </a:p>
          <a:p>
            <a:pPr marL="0" indent="0">
              <a:buNone/>
            </a:pPr>
            <a:r>
              <a:rPr lang="en-US" cap="none" dirty="0">
                <a:solidFill>
                  <a:schemeClr val="bg1"/>
                </a:solidFill>
                <a:effectLst>
                  <a:glow rad="38100">
                    <a:schemeClr val="bg1">
                      <a:lumMod val="50000"/>
                      <a:lumOff val="50000"/>
                      <a:alpha val="20000"/>
                    </a:schemeClr>
                  </a:glow>
                </a:effectLst>
              </a:rPr>
              <a:t>Draw, write, or sing to represent your thinking.</a:t>
            </a:r>
          </a:p>
        </p:txBody>
      </p:sp>
      <p:sp>
        <p:nvSpPr>
          <p:cNvPr id="14" name="Slide Number Placeholder 3">
            <a:extLst>
              <a:ext uri="{FF2B5EF4-FFF2-40B4-BE49-F238E27FC236}">
                <a16:creationId xmlns:a16="http://schemas.microsoft.com/office/drawing/2014/main" id="{5CAEFA8D-EABB-439D-AA60-5AE466E85DB9}"/>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16</a:t>
            </a:fld>
            <a:endParaRPr lang="en-US" dirty="0"/>
          </a:p>
        </p:txBody>
      </p:sp>
      <p:sp>
        <p:nvSpPr>
          <p:cNvPr id="15" name="Rectangle: Rounded Corners 14">
            <a:extLst>
              <a:ext uri="{FF2B5EF4-FFF2-40B4-BE49-F238E27FC236}">
                <a16:creationId xmlns:a16="http://schemas.microsoft.com/office/drawing/2014/main" id="{B73B2EA6-26F4-4DB8-9E28-BBCDBF3E6853}"/>
              </a:ext>
            </a:extLst>
          </p:cNvPr>
          <p:cNvSpPr/>
          <p:nvPr/>
        </p:nvSpPr>
        <p:spPr>
          <a:xfrm>
            <a:off x="176463" y="4897464"/>
            <a:ext cx="6404811" cy="3827050"/>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CE619B03-AD36-4448-A3BC-EFCAB075DDE9}"/>
              </a:ext>
            </a:extLst>
          </p:cNvPr>
          <p:cNvSpPr txBox="1">
            <a:spLocks/>
          </p:cNvSpPr>
          <p:nvPr/>
        </p:nvSpPr>
        <p:spPr>
          <a:xfrm>
            <a:off x="356461" y="4897464"/>
            <a:ext cx="6304548" cy="2789695"/>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THINK &amp; 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sz="1400"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Around the world and during different time periods, people of different cultures have defined a “good life” in a variety of ways. How does when and where you lived, and the culture you come from, influence your definition of a good life? How has this definition changed over time? Have these changes affected how we maintain healthy lifestyles.</a:t>
            </a:r>
          </a:p>
          <a:p>
            <a:pPr marL="0" indent="0">
              <a:buFont typeface="Arial"/>
              <a:buNone/>
            </a:pPr>
            <a:r>
              <a:rPr lang="en-US" sz="1400"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Draw, write or sing to represent your thinking.</a:t>
            </a:r>
            <a:endParaRPr lang="en-US" sz="1400" dirty="0">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38ED65B7-D2D9-46F9-A510-7B61A4D081EE}"/>
              </a:ext>
            </a:extLst>
          </p:cNvPr>
          <p:cNvSpPr/>
          <p:nvPr/>
        </p:nvSpPr>
        <p:spPr>
          <a:xfrm rot="19976042">
            <a:off x="2148904" y="4280816"/>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a:t>
            </a:r>
          </a:p>
        </p:txBody>
      </p:sp>
    </p:spTree>
    <p:extLst>
      <p:ext uri="{BB962C8B-B14F-4D97-AF65-F5344CB8AC3E}">
        <p14:creationId xmlns:p14="http://schemas.microsoft.com/office/powerpoint/2010/main" val="18434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100 Mile diet:</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17</a:t>
            </a:fld>
            <a:endParaRPr lang="en-US" noProof="0" dirty="0"/>
          </a:p>
        </p:txBody>
      </p:sp>
      <p:sp>
        <p:nvSpPr>
          <p:cNvPr id="5" name="TextBox 4">
            <a:extLst>
              <a:ext uri="{FF2B5EF4-FFF2-40B4-BE49-F238E27FC236}">
                <a16:creationId xmlns:a16="http://schemas.microsoft.com/office/drawing/2014/main" id="{B6DC2C55-C84A-47DC-ADF3-A520400EA0B2}"/>
              </a:ext>
            </a:extLst>
          </p:cNvPr>
          <p:cNvSpPr txBox="1"/>
          <p:nvPr/>
        </p:nvSpPr>
        <p:spPr>
          <a:xfrm>
            <a:off x="176463" y="8724514"/>
            <a:ext cx="2712203"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C8319A02-D78F-44DD-8E9C-B0DE90DE0DDE}"/>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17</a:t>
            </a:fld>
            <a:endParaRPr lang="en-US" dirty="0"/>
          </a:p>
        </p:txBody>
      </p:sp>
      <p:sp>
        <p:nvSpPr>
          <p:cNvPr id="9" name="Slide Number Placeholder 3">
            <a:extLst>
              <a:ext uri="{FF2B5EF4-FFF2-40B4-BE49-F238E27FC236}">
                <a16:creationId xmlns:a16="http://schemas.microsoft.com/office/drawing/2014/main" id="{FD956B36-86B1-4882-8FDE-359DB630F55E}"/>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17</a:t>
            </a:fld>
            <a:endParaRPr lang="en-US" dirty="0"/>
          </a:p>
        </p:txBody>
      </p:sp>
      <p:sp>
        <p:nvSpPr>
          <p:cNvPr id="10" name="Slide Number Placeholder 3">
            <a:extLst>
              <a:ext uri="{FF2B5EF4-FFF2-40B4-BE49-F238E27FC236}">
                <a16:creationId xmlns:a16="http://schemas.microsoft.com/office/drawing/2014/main" id="{8FD0D5C0-1118-4BF5-BFCB-DDE56B3CBFC2}"/>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17</a:t>
            </a:fld>
            <a:endParaRPr lang="en-US" dirty="0"/>
          </a:p>
        </p:txBody>
      </p:sp>
      <p:sp>
        <p:nvSpPr>
          <p:cNvPr id="11" name="Slide Number Placeholder 3">
            <a:extLst>
              <a:ext uri="{FF2B5EF4-FFF2-40B4-BE49-F238E27FC236}">
                <a16:creationId xmlns:a16="http://schemas.microsoft.com/office/drawing/2014/main" id="{A96B91FD-C9D0-475A-8411-E81670C1A581}"/>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17</a:t>
            </a:fld>
            <a:endParaRPr lang="en-US" dirty="0"/>
          </a:p>
        </p:txBody>
      </p:sp>
      <p:sp>
        <p:nvSpPr>
          <p:cNvPr id="12" name="Rectangle: Rounded Corners 11">
            <a:extLst>
              <a:ext uri="{FF2B5EF4-FFF2-40B4-BE49-F238E27FC236}">
                <a16:creationId xmlns:a16="http://schemas.microsoft.com/office/drawing/2014/main" id="{0CA98540-08F4-4D95-B331-EE44E55B32AD}"/>
              </a:ext>
            </a:extLst>
          </p:cNvPr>
          <p:cNvSpPr/>
          <p:nvPr/>
        </p:nvSpPr>
        <p:spPr>
          <a:xfrm>
            <a:off x="168442" y="1236010"/>
            <a:ext cx="6312569" cy="2933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5CD802EF-7A3B-4E95-B0C4-2D4866CB7E91}"/>
              </a:ext>
            </a:extLst>
          </p:cNvPr>
          <p:cNvSpPr>
            <a:spLocks noGrp="1"/>
          </p:cNvSpPr>
          <p:nvPr>
            <p:ph idx="1"/>
          </p:nvPr>
        </p:nvSpPr>
        <p:spPr>
          <a:xfrm>
            <a:off x="276726" y="1236009"/>
            <a:ext cx="6304548" cy="1677671"/>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The 100-mile diet is a nutrition plan that uses only foods grown within 100 miles of where you live. If we lived on a 100-mile diet we wouldn’t be able to eat things like pineapples and mangoes or BC apples. What other foods would you not be able to eat?</a:t>
            </a:r>
          </a:p>
        </p:txBody>
      </p:sp>
      <p:sp>
        <p:nvSpPr>
          <p:cNvPr id="14" name="Slide Number Placeholder 3">
            <a:extLst>
              <a:ext uri="{FF2B5EF4-FFF2-40B4-BE49-F238E27FC236}">
                <a16:creationId xmlns:a16="http://schemas.microsoft.com/office/drawing/2014/main" id="{DC0CB996-32BA-4A0C-9CD8-31A53C764DE8}"/>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17</a:t>
            </a:fld>
            <a:endParaRPr lang="en-US" dirty="0"/>
          </a:p>
        </p:txBody>
      </p:sp>
      <p:sp>
        <p:nvSpPr>
          <p:cNvPr id="15" name="Rectangle: Rounded Corners 14">
            <a:extLst>
              <a:ext uri="{FF2B5EF4-FFF2-40B4-BE49-F238E27FC236}">
                <a16:creationId xmlns:a16="http://schemas.microsoft.com/office/drawing/2014/main" id="{BD12EE80-3DEF-471D-96EE-62A46CDC2B38}"/>
              </a:ext>
            </a:extLst>
          </p:cNvPr>
          <p:cNvSpPr/>
          <p:nvPr/>
        </p:nvSpPr>
        <p:spPr>
          <a:xfrm>
            <a:off x="176463" y="4308528"/>
            <a:ext cx="6404811" cy="4415985"/>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433D0E0D-7E2C-41B5-AA35-D9B2D0C512E1}"/>
              </a:ext>
            </a:extLst>
          </p:cNvPr>
          <p:cNvSpPr txBox="1">
            <a:spLocks/>
          </p:cNvSpPr>
          <p:nvPr/>
        </p:nvSpPr>
        <p:spPr>
          <a:xfrm>
            <a:off x="276726" y="4308529"/>
            <a:ext cx="6304548" cy="1011338"/>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Create a well-balanced menu for a day based on the 100-mile diet.</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51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Final Learning Task:</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18</a:t>
            </a:fld>
            <a:endParaRPr lang="en-US" noProof="0" dirty="0"/>
          </a:p>
        </p:txBody>
      </p:sp>
      <p:sp>
        <p:nvSpPr>
          <p:cNvPr id="5" name="TextBox 4">
            <a:extLst>
              <a:ext uri="{FF2B5EF4-FFF2-40B4-BE49-F238E27FC236}">
                <a16:creationId xmlns:a16="http://schemas.microsoft.com/office/drawing/2014/main" id="{B6DC2C55-C84A-47DC-ADF3-A520400EA0B2}"/>
              </a:ext>
            </a:extLst>
          </p:cNvPr>
          <p:cNvSpPr txBox="1"/>
          <p:nvPr/>
        </p:nvSpPr>
        <p:spPr>
          <a:xfrm>
            <a:off x="276726" y="8725609"/>
            <a:ext cx="2634712"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17" name="Slide Number Placeholder 3">
            <a:extLst>
              <a:ext uri="{FF2B5EF4-FFF2-40B4-BE49-F238E27FC236}">
                <a16:creationId xmlns:a16="http://schemas.microsoft.com/office/drawing/2014/main" id="{E7E2FE34-892C-4B2D-B904-50BC5422E464}"/>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18</a:t>
            </a:fld>
            <a:endParaRPr lang="en-US" dirty="0"/>
          </a:p>
        </p:txBody>
      </p:sp>
      <p:sp>
        <p:nvSpPr>
          <p:cNvPr id="18" name="Slide Number Placeholder 3">
            <a:extLst>
              <a:ext uri="{FF2B5EF4-FFF2-40B4-BE49-F238E27FC236}">
                <a16:creationId xmlns:a16="http://schemas.microsoft.com/office/drawing/2014/main" id="{FCCE670C-558B-436B-A89F-36D5C77477D7}"/>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18</a:t>
            </a:fld>
            <a:endParaRPr lang="en-US" dirty="0"/>
          </a:p>
        </p:txBody>
      </p:sp>
      <p:sp>
        <p:nvSpPr>
          <p:cNvPr id="19" name="Slide Number Placeholder 3">
            <a:extLst>
              <a:ext uri="{FF2B5EF4-FFF2-40B4-BE49-F238E27FC236}">
                <a16:creationId xmlns:a16="http://schemas.microsoft.com/office/drawing/2014/main" id="{8AE7F06F-3489-446D-AC79-495FD558C380}"/>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18</a:t>
            </a:fld>
            <a:endParaRPr lang="en-US" dirty="0"/>
          </a:p>
        </p:txBody>
      </p:sp>
      <p:sp>
        <p:nvSpPr>
          <p:cNvPr id="20" name="Slide Number Placeholder 3">
            <a:extLst>
              <a:ext uri="{FF2B5EF4-FFF2-40B4-BE49-F238E27FC236}">
                <a16:creationId xmlns:a16="http://schemas.microsoft.com/office/drawing/2014/main" id="{9C56132B-743F-47B6-939C-7FC921BDD751}"/>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18</a:t>
            </a:fld>
            <a:endParaRPr lang="en-US" dirty="0"/>
          </a:p>
        </p:txBody>
      </p:sp>
      <p:sp>
        <p:nvSpPr>
          <p:cNvPr id="21" name="Slide Number Placeholder 3">
            <a:extLst>
              <a:ext uri="{FF2B5EF4-FFF2-40B4-BE49-F238E27FC236}">
                <a16:creationId xmlns:a16="http://schemas.microsoft.com/office/drawing/2014/main" id="{66D8CD8E-BC84-47FB-B373-E387E15F313D}"/>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18</a:t>
            </a:fld>
            <a:endParaRPr lang="en-US" dirty="0"/>
          </a:p>
        </p:txBody>
      </p:sp>
      <p:sp>
        <p:nvSpPr>
          <p:cNvPr id="22" name="Rectangle: Rounded Corners 21">
            <a:extLst>
              <a:ext uri="{FF2B5EF4-FFF2-40B4-BE49-F238E27FC236}">
                <a16:creationId xmlns:a16="http://schemas.microsoft.com/office/drawing/2014/main" id="{A1D46FA7-D616-42D0-9FAC-0BE7C7780DAE}"/>
              </a:ext>
            </a:extLst>
          </p:cNvPr>
          <p:cNvSpPr/>
          <p:nvPr/>
        </p:nvSpPr>
        <p:spPr>
          <a:xfrm>
            <a:off x="168442" y="1236009"/>
            <a:ext cx="6312569" cy="3506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76EBF1B4-2E39-4632-92DC-07E942C55A66}"/>
              </a:ext>
            </a:extLst>
          </p:cNvPr>
          <p:cNvSpPr>
            <a:spLocks noGrp="1"/>
          </p:cNvSpPr>
          <p:nvPr>
            <p:ph idx="1"/>
          </p:nvPr>
        </p:nvSpPr>
        <p:spPr>
          <a:xfrm>
            <a:off x="276726" y="1236009"/>
            <a:ext cx="6304548" cy="1956641"/>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OPTION 1</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Using what you have learned, create a plan for yourself (and your family) that maintains a healthy nutrition plan and lifestyle while learning from home for two weeks.</a:t>
            </a:r>
          </a:p>
        </p:txBody>
      </p:sp>
      <p:sp>
        <p:nvSpPr>
          <p:cNvPr id="24" name="Slide Number Placeholder 3">
            <a:extLst>
              <a:ext uri="{FF2B5EF4-FFF2-40B4-BE49-F238E27FC236}">
                <a16:creationId xmlns:a16="http://schemas.microsoft.com/office/drawing/2014/main" id="{79FAD594-8966-4BEE-A61D-CE03D6922868}"/>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18</a:t>
            </a:fld>
            <a:endParaRPr lang="en-US" dirty="0"/>
          </a:p>
        </p:txBody>
      </p:sp>
      <p:sp>
        <p:nvSpPr>
          <p:cNvPr id="25" name="Rectangle: Rounded Corners 24">
            <a:extLst>
              <a:ext uri="{FF2B5EF4-FFF2-40B4-BE49-F238E27FC236}">
                <a16:creationId xmlns:a16="http://schemas.microsoft.com/office/drawing/2014/main" id="{60A5D4E6-8246-4A1A-9A2A-6DBCDB7666DC}"/>
              </a:ext>
            </a:extLst>
          </p:cNvPr>
          <p:cNvSpPr/>
          <p:nvPr/>
        </p:nvSpPr>
        <p:spPr>
          <a:xfrm>
            <a:off x="176463" y="4897464"/>
            <a:ext cx="6404811" cy="3827050"/>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0F56C9E7-B0DF-416F-BECF-9F80E4A5AEF8}"/>
              </a:ext>
            </a:extLst>
          </p:cNvPr>
          <p:cNvSpPr txBox="1">
            <a:spLocks/>
          </p:cNvSpPr>
          <p:nvPr/>
        </p:nvSpPr>
        <p:spPr>
          <a:xfrm>
            <a:off x="356461" y="4897464"/>
            <a:ext cx="6304548" cy="3094935"/>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OPTION 2</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sz="1400"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Using what you have learned, create a program or campaign for Grade 4-6 students in your school, that will promote healthy nutrition and lifestyle choices.</a:t>
            </a:r>
            <a:endParaRPr lang="en-US" sz="1400" dirty="0">
              <a:effectLst/>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5E430E80-94E5-403B-8A35-45A4AC3E35DA}"/>
              </a:ext>
            </a:extLst>
          </p:cNvPr>
          <p:cNvSpPr/>
          <p:nvPr/>
        </p:nvSpPr>
        <p:spPr>
          <a:xfrm rot="19976042">
            <a:off x="2148904" y="4280816"/>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a:t>
            </a:r>
          </a:p>
        </p:txBody>
      </p:sp>
    </p:spTree>
    <p:extLst>
      <p:ext uri="{BB962C8B-B14F-4D97-AF65-F5344CB8AC3E}">
        <p14:creationId xmlns:p14="http://schemas.microsoft.com/office/powerpoint/2010/main" val="235625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Mid-point reflection:</a:t>
            </a:r>
          </a:p>
        </p:txBody>
      </p:sp>
      <p:sp>
        <p:nvSpPr>
          <p:cNvPr id="3" name="Content Placeholder 2">
            <a:extLst>
              <a:ext uri="{FF2B5EF4-FFF2-40B4-BE49-F238E27FC236}">
                <a16:creationId xmlns:a16="http://schemas.microsoft.com/office/drawing/2014/main" id="{CBBD1C22-2D87-48C6-803C-AB9392697A72}"/>
              </a:ext>
            </a:extLst>
          </p:cNvPr>
          <p:cNvSpPr>
            <a:spLocks noGrp="1"/>
          </p:cNvSpPr>
          <p:nvPr>
            <p:ph idx="1"/>
          </p:nvPr>
        </p:nvSpPr>
        <p:spPr>
          <a:xfrm>
            <a:off x="176463" y="1236009"/>
            <a:ext cx="6304548" cy="1161143"/>
          </a:xfrm>
        </p:spPr>
        <p:txBody>
          <a:bodyPr>
            <a:normAutofit/>
          </a:bodyPr>
          <a:lstStyle/>
          <a:p>
            <a:pPr marL="0" indent="0">
              <a:buNone/>
            </a:pPr>
            <a:r>
              <a:rPr lang="en-US" cap="none" dirty="0">
                <a:solidFill>
                  <a:schemeClr val="bg1"/>
                </a:solidFill>
                <a:effectLst>
                  <a:glow rad="38100">
                    <a:schemeClr val="bg1">
                      <a:lumMod val="50000"/>
                      <a:lumOff val="50000"/>
                      <a:alpha val="20000"/>
                    </a:schemeClr>
                  </a:glow>
                </a:effectLst>
              </a:rPr>
              <a:t>What are the most important nutrients for maintaining a healthy body – carbohydrates, proteins, fats, vitamins, or minerals?</a:t>
            </a:r>
          </a:p>
          <a:p>
            <a:pPr marL="0" indent="0">
              <a:buNone/>
            </a:pPr>
            <a:r>
              <a:rPr lang="en-US" cap="none" dirty="0">
                <a:solidFill>
                  <a:schemeClr val="bg1"/>
                </a:solidFill>
                <a:effectLst>
                  <a:glow rad="38100">
                    <a:schemeClr val="bg1">
                      <a:lumMod val="50000"/>
                      <a:lumOff val="50000"/>
                      <a:alpha val="20000"/>
                    </a:schemeClr>
                  </a:glow>
                </a:effectLst>
              </a:rPr>
              <a:t>Based on your new learning, rank the nutrients from </a:t>
            </a:r>
            <a:r>
              <a:rPr lang="en-US" i="1" u="sng" cap="none" dirty="0">
                <a:solidFill>
                  <a:schemeClr val="bg1"/>
                </a:solidFill>
                <a:effectLst>
                  <a:glow rad="38100">
                    <a:schemeClr val="bg1">
                      <a:lumMod val="50000"/>
                      <a:lumOff val="50000"/>
                      <a:alpha val="20000"/>
                    </a:schemeClr>
                  </a:glow>
                </a:effectLst>
              </a:rPr>
              <a:t>most important</a:t>
            </a:r>
            <a:r>
              <a:rPr lang="en-US" cap="none" dirty="0">
                <a:solidFill>
                  <a:schemeClr val="bg1"/>
                </a:solidFill>
                <a:effectLst>
                  <a:glow rad="38100">
                    <a:schemeClr val="bg1">
                      <a:lumMod val="50000"/>
                      <a:lumOff val="50000"/>
                      <a:alpha val="20000"/>
                    </a:schemeClr>
                  </a:glow>
                </a:effectLst>
              </a:rPr>
              <a:t> (top) to </a:t>
            </a:r>
            <a:r>
              <a:rPr lang="en-US" i="1" u="sng" cap="none" dirty="0">
                <a:solidFill>
                  <a:schemeClr val="bg1"/>
                </a:solidFill>
                <a:effectLst>
                  <a:glow rad="38100">
                    <a:schemeClr val="bg1">
                      <a:lumMod val="50000"/>
                      <a:lumOff val="50000"/>
                      <a:alpha val="20000"/>
                    </a:schemeClr>
                  </a:glow>
                </a:effectLst>
              </a:rPr>
              <a:t>least important</a:t>
            </a:r>
            <a:r>
              <a:rPr lang="en-US" cap="none" dirty="0">
                <a:solidFill>
                  <a:schemeClr val="bg1"/>
                </a:solidFill>
                <a:effectLst>
                  <a:glow rad="38100">
                    <a:schemeClr val="bg1">
                      <a:lumMod val="50000"/>
                      <a:lumOff val="50000"/>
                      <a:alpha val="20000"/>
                    </a:schemeClr>
                  </a:glow>
                </a:effectLst>
              </a:rPr>
              <a:t> (bottom).</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19</a:t>
            </a:fld>
            <a:endParaRPr lang="en-US" noProof="0" dirty="0"/>
          </a:p>
        </p:txBody>
      </p:sp>
      <p:sp>
        <p:nvSpPr>
          <p:cNvPr id="5" name="Rectangle: Rounded Corners 4">
            <a:extLst>
              <a:ext uri="{FF2B5EF4-FFF2-40B4-BE49-F238E27FC236}">
                <a16:creationId xmlns:a16="http://schemas.microsoft.com/office/drawing/2014/main" id="{7B191CF1-409F-437A-A297-60944350A5A0}"/>
              </a:ext>
            </a:extLst>
          </p:cNvPr>
          <p:cNvSpPr/>
          <p:nvPr/>
        </p:nvSpPr>
        <p:spPr>
          <a:xfrm>
            <a:off x="176463" y="6462793"/>
            <a:ext cx="6513095" cy="1774888"/>
          </a:xfrm>
          <a:prstGeom prst="roundRect">
            <a:avLst/>
          </a:prstGeom>
          <a:solidFill>
            <a:schemeClr val="accent4">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CD19C534-7190-4442-AAF4-97B2A08015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463" y="2497327"/>
            <a:ext cx="1482725" cy="3089275"/>
          </a:xfrm>
          <a:prstGeom prst="rect">
            <a:avLst/>
          </a:prstGeom>
          <a:noFill/>
          <a:ln>
            <a:noFill/>
          </a:ln>
        </p:spPr>
      </p:pic>
      <p:graphicFrame>
        <p:nvGraphicFramePr>
          <p:cNvPr id="7" name="Table 6">
            <a:extLst>
              <a:ext uri="{FF2B5EF4-FFF2-40B4-BE49-F238E27FC236}">
                <a16:creationId xmlns:a16="http://schemas.microsoft.com/office/drawing/2014/main" id="{4223408B-4C7C-4286-82B3-FBAF996813B4}"/>
              </a:ext>
            </a:extLst>
          </p:cNvPr>
          <p:cNvGraphicFramePr>
            <a:graphicFrameLocks noGrp="1"/>
          </p:cNvGraphicFramePr>
          <p:nvPr/>
        </p:nvGraphicFramePr>
        <p:xfrm>
          <a:off x="2058987" y="2651772"/>
          <a:ext cx="3878915" cy="2743200"/>
        </p:xfrm>
        <a:graphic>
          <a:graphicData uri="http://schemas.openxmlformats.org/drawingml/2006/table">
            <a:tbl>
              <a:tblPr firstRow="1" firstCol="1" bandRow="1">
                <a:tableStyleId>{ED083AE6-46FA-4A59-8FB0-9F97EB10719F}</a:tableStyleId>
              </a:tblPr>
              <a:tblGrid>
                <a:gridCol w="3878915">
                  <a:extLst>
                    <a:ext uri="{9D8B030D-6E8A-4147-A177-3AD203B41FA5}">
                      <a16:colId xmlns:a16="http://schemas.microsoft.com/office/drawing/2014/main" val="2565054828"/>
                    </a:ext>
                  </a:extLst>
                </a:gridCol>
              </a:tblGrid>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6619438"/>
                  </a:ext>
                </a:extLst>
              </a:tr>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483240"/>
                  </a:ext>
                </a:extLst>
              </a:tr>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0209257"/>
                  </a:ext>
                </a:extLst>
              </a:tr>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7497360"/>
                  </a:ext>
                </a:extLst>
              </a:tr>
              <a:tr h="54864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1676706"/>
                  </a:ext>
                </a:extLst>
              </a:tr>
            </a:tbl>
          </a:graphicData>
        </a:graphic>
      </p:graphicFrame>
      <p:sp>
        <p:nvSpPr>
          <p:cNvPr id="8" name="Content Placeholder 2">
            <a:extLst>
              <a:ext uri="{FF2B5EF4-FFF2-40B4-BE49-F238E27FC236}">
                <a16:creationId xmlns:a16="http://schemas.microsoft.com/office/drawing/2014/main" id="{4A28BC9F-55A7-42EA-8BC8-38535988B6F4}"/>
              </a:ext>
            </a:extLst>
          </p:cNvPr>
          <p:cNvSpPr txBox="1">
            <a:spLocks/>
          </p:cNvSpPr>
          <p:nvPr/>
        </p:nvSpPr>
        <p:spPr>
          <a:xfrm>
            <a:off x="176463" y="5773529"/>
            <a:ext cx="6304548" cy="804952"/>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cap="none" dirty="0">
                <a:solidFill>
                  <a:schemeClr val="bg1"/>
                </a:solidFill>
                <a:effectLst>
                  <a:glow rad="38100">
                    <a:schemeClr val="bg1">
                      <a:lumMod val="50000"/>
                      <a:lumOff val="50000"/>
                      <a:alpha val="20000"/>
                    </a:schemeClr>
                  </a:glow>
                </a:effectLst>
              </a:rPr>
              <a:t>What evidence or ideas did you consider when ranking the nutrients</a:t>
            </a:r>
            <a:r>
              <a:rPr lang="en-US" cap="none" dirty="0">
                <a:solidFill>
                  <a:schemeClr val="bg1"/>
                </a:solidFill>
              </a:rPr>
              <a:t>?</a:t>
            </a:r>
          </a:p>
        </p:txBody>
      </p:sp>
      <p:sp>
        <p:nvSpPr>
          <p:cNvPr id="9" name="Content Placeholder 2">
            <a:extLst>
              <a:ext uri="{FF2B5EF4-FFF2-40B4-BE49-F238E27FC236}">
                <a16:creationId xmlns:a16="http://schemas.microsoft.com/office/drawing/2014/main" id="{18B38125-3A67-48BA-A76B-D5364AC97104}"/>
              </a:ext>
            </a:extLst>
          </p:cNvPr>
          <p:cNvSpPr txBox="1">
            <a:spLocks/>
          </p:cNvSpPr>
          <p:nvPr/>
        </p:nvSpPr>
        <p:spPr>
          <a:xfrm>
            <a:off x="259143" y="8237681"/>
            <a:ext cx="2825019" cy="804952"/>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cap="none" dirty="0">
                <a:solidFill>
                  <a:schemeClr val="bg1"/>
                </a:solidFill>
                <a:hlinkClick r:id="rId3" action="ppaction://hlinksldjump"/>
              </a:rPr>
              <a:t>Return to learning task board</a:t>
            </a:r>
            <a:r>
              <a:rPr lang="en-US" cap="none" dirty="0">
                <a:solidFill>
                  <a:schemeClr val="bg1"/>
                </a:solidFill>
              </a:rPr>
              <a:t>.</a:t>
            </a:r>
          </a:p>
        </p:txBody>
      </p:sp>
    </p:spTree>
    <p:extLst>
      <p:ext uri="{BB962C8B-B14F-4D97-AF65-F5344CB8AC3E}">
        <p14:creationId xmlns:p14="http://schemas.microsoft.com/office/powerpoint/2010/main" val="243830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C20BAB-85A1-43F1-B325-65E2E406987B}"/>
              </a:ext>
            </a:extLst>
          </p:cNvPr>
          <p:cNvSpPr>
            <a:spLocks noGrp="1"/>
          </p:cNvSpPr>
          <p:nvPr>
            <p:ph type="title"/>
          </p:nvPr>
        </p:nvSpPr>
        <p:spPr>
          <a:xfrm>
            <a:off x="112295" y="235286"/>
            <a:ext cx="6577263" cy="1497132"/>
          </a:xfrm>
        </p:spPr>
        <p:txBody>
          <a:bodyPr>
            <a:normAutofit/>
          </a:bodyPr>
          <a:lstStyle/>
          <a:p>
            <a:r>
              <a:rPr lang="en-US" b="1" dirty="0">
                <a:solidFill>
                  <a:srgbClr val="002060"/>
                </a:solidFill>
                <a:effectLst>
                  <a:glow rad="38100">
                    <a:schemeClr val="bg1">
                      <a:lumMod val="65000"/>
                      <a:lumOff val="35000"/>
                      <a:alpha val="40000"/>
                    </a:schemeClr>
                  </a:glow>
                </a:effectLst>
                <a:latin typeface="Arial Black" panose="020B0A04020102020204" pitchFamily="34" charset="0"/>
              </a:rPr>
              <a:t>Welcome to our first learning experience of a new year!</a:t>
            </a:r>
          </a:p>
        </p:txBody>
      </p:sp>
      <p:sp>
        <p:nvSpPr>
          <p:cNvPr id="11" name="Content Placeholder 10">
            <a:extLst>
              <a:ext uri="{FF2B5EF4-FFF2-40B4-BE49-F238E27FC236}">
                <a16:creationId xmlns:a16="http://schemas.microsoft.com/office/drawing/2014/main" id="{64BCFD83-E97C-4B07-8FD4-C148D4411159}"/>
              </a:ext>
            </a:extLst>
          </p:cNvPr>
          <p:cNvSpPr>
            <a:spLocks noGrp="1"/>
          </p:cNvSpPr>
          <p:nvPr>
            <p:ph idx="1"/>
          </p:nvPr>
        </p:nvSpPr>
        <p:spPr>
          <a:xfrm>
            <a:off x="112295" y="1332354"/>
            <a:ext cx="6633410" cy="1218341"/>
          </a:xfrm>
        </p:spPr>
        <p:txBody>
          <a:bodyPr/>
          <a:lstStyle/>
          <a:p>
            <a:pPr marL="49199" indent="0">
              <a:buNone/>
            </a:pPr>
            <a:r>
              <a:rPr lang="en-US" cap="none" dirty="0">
                <a:solidFill>
                  <a:schemeClr val="bg1"/>
                </a:solidFill>
                <a:effectLst>
                  <a:glow rad="38100">
                    <a:schemeClr val="bg1">
                      <a:lumMod val="50000"/>
                      <a:lumOff val="50000"/>
                      <a:alpha val="20000"/>
                    </a:schemeClr>
                  </a:glow>
                </a:effectLst>
              </a:rPr>
              <a:t>What is a New Year’s resolution? Did you make a New Year’s resolution? What do you think is the most common New Year’s resolution?</a:t>
            </a:r>
          </a:p>
          <a:p>
            <a:pPr marL="49199" indent="0">
              <a:buNone/>
            </a:pPr>
            <a:r>
              <a:rPr lang="en-US" cap="none" dirty="0">
                <a:solidFill>
                  <a:schemeClr val="bg1"/>
                </a:solidFill>
                <a:effectLst>
                  <a:glow rad="38100">
                    <a:schemeClr val="bg1">
                      <a:lumMod val="50000"/>
                      <a:lumOff val="50000"/>
                      <a:alpha val="20000"/>
                    </a:schemeClr>
                  </a:glow>
                </a:effectLst>
              </a:rPr>
              <a:t>Use a textbox to record your thinking in the space below:</a:t>
            </a:r>
          </a:p>
        </p:txBody>
      </p:sp>
      <p:sp>
        <p:nvSpPr>
          <p:cNvPr id="3" name="Slide Number Placeholder 2">
            <a:extLst>
              <a:ext uri="{FF2B5EF4-FFF2-40B4-BE49-F238E27FC236}">
                <a16:creationId xmlns:a16="http://schemas.microsoft.com/office/drawing/2014/main" id="{289AC2A1-B317-4A25-8458-89C7D09B734B}"/>
              </a:ext>
            </a:extLst>
          </p:cNvPr>
          <p:cNvSpPr>
            <a:spLocks noGrp="1"/>
          </p:cNvSpPr>
          <p:nvPr>
            <p:ph type="sldNum" sz="quarter" idx="12"/>
          </p:nvPr>
        </p:nvSpPr>
        <p:spPr/>
        <p:txBody>
          <a:bodyPr>
            <a:normAutofit/>
          </a:bodyPr>
          <a:lstStyle/>
          <a:p>
            <a:fld id="{E60E4630-A9EC-4A3B-8D7B-72D6B7D7ED5F}" type="slidenum">
              <a:rPr lang="en-US" noProof="0" smtClean="0"/>
              <a:t>2</a:t>
            </a:fld>
            <a:endParaRPr lang="en-US" noProof="0" dirty="0"/>
          </a:p>
        </p:txBody>
      </p:sp>
      <p:sp>
        <p:nvSpPr>
          <p:cNvPr id="12" name="Rectangle: Rounded Corners 11">
            <a:extLst>
              <a:ext uri="{FF2B5EF4-FFF2-40B4-BE49-F238E27FC236}">
                <a16:creationId xmlns:a16="http://schemas.microsoft.com/office/drawing/2014/main" id="{06778D26-91B8-40DA-BE55-DEB9E64FDC68}"/>
              </a:ext>
            </a:extLst>
          </p:cNvPr>
          <p:cNvSpPr/>
          <p:nvPr/>
        </p:nvSpPr>
        <p:spPr>
          <a:xfrm>
            <a:off x="168442" y="2550695"/>
            <a:ext cx="6577264" cy="6358019"/>
          </a:xfrm>
          <a:prstGeom prst="roundRect">
            <a:avLst/>
          </a:prstGeom>
          <a:solidFill>
            <a:schemeClr val="accent4">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3717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Final reflection:</a:t>
            </a:r>
          </a:p>
        </p:txBody>
      </p:sp>
      <p:sp>
        <p:nvSpPr>
          <p:cNvPr id="3" name="Content Placeholder 2">
            <a:extLst>
              <a:ext uri="{FF2B5EF4-FFF2-40B4-BE49-F238E27FC236}">
                <a16:creationId xmlns:a16="http://schemas.microsoft.com/office/drawing/2014/main" id="{CBBD1C22-2D87-48C6-803C-AB9392697A72}"/>
              </a:ext>
            </a:extLst>
          </p:cNvPr>
          <p:cNvSpPr>
            <a:spLocks noGrp="1"/>
          </p:cNvSpPr>
          <p:nvPr>
            <p:ph idx="1"/>
          </p:nvPr>
        </p:nvSpPr>
        <p:spPr>
          <a:xfrm>
            <a:off x="176463" y="1236009"/>
            <a:ext cx="6304548" cy="1161143"/>
          </a:xfrm>
        </p:spPr>
        <p:txBody>
          <a:bodyPr>
            <a:normAutofit/>
          </a:bodyPr>
          <a:lstStyle/>
          <a:p>
            <a:pPr marL="0" indent="0">
              <a:buNone/>
            </a:pPr>
            <a:r>
              <a:rPr lang="en-US" cap="none" dirty="0">
                <a:solidFill>
                  <a:schemeClr val="bg1"/>
                </a:solidFill>
                <a:effectLst>
                  <a:glow rad="38100">
                    <a:schemeClr val="bg1">
                      <a:lumMod val="50000"/>
                      <a:lumOff val="50000"/>
                      <a:alpha val="20000"/>
                    </a:schemeClr>
                  </a:glow>
                </a:effectLst>
              </a:rPr>
              <a:t>What are the most important nutrients for maintaining a healthy body – carbohydrates, proteins, fats, vitamins, or minerals?</a:t>
            </a:r>
          </a:p>
          <a:p>
            <a:pPr marL="0" indent="0">
              <a:buNone/>
            </a:pPr>
            <a:r>
              <a:rPr lang="en-US" cap="none" dirty="0">
                <a:solidFill>
                  <a:schemeClr val="bg1"/>
                </a:solidFill>
                <a:effectLst>
                  <a:glow rad="38100">
                    <a:schemeClr val="bg1">
                      <a:lumMod val="50000"/>
                      <a:lumOff val="50000"/>
                      <a:alpha val="20000"/>
                    </a:schemeClr>
                  </a:glow>
                </a:effectLst>
              </a:rPr>
              <a:t>Based on your learning in this experience, rank the nutrients from </a:t>
            </a:r>
            <a:r>
              <a:rPr lang="en-US" i="1" u="sng" cap="none" dirty="0">
                <a:solidFill>
                  <a:schemeClr val="bg1"/>
                </a:solidFill>
                <a:effectLst>
                  <a:glow rad="38100">
                    <a:schemeClr val="bg1">
                      <a:lumMod val="50000"/>
                      <a:lumOff val="50000"/>
                      <a:alpha val="20000"/>
                    </a:schemeClr>
                  </a:glow>
                </a:effectLst>
              </a:rPr>
              <a:t>most important</a:t>
            </a:r>
            <a:r>
              <a:rPr lang="en-US" cap="none" dirty="0">
                <a:solidFill>
                  <a:schemeClr val="bg1"/>
                </a:solidFill>
                <a:effectLst>
                  <a:glow rad="38100">
                    <a:schemeClr val="bg1">
                      <a:lumMod val="50000"/>
                      <a:lumOff val="50000"/>
                      <a:alpha val="20000"/>
                    </a:schemeClr>
                  </a:glow>
                </a:effectLst>
              </a:rPr>
              <a:t> (top) to </a:t>
            </a:r>
            <a:r>
              <a:rPr lang="en-US" i="1" u="sng" cap="none" dirty="0">
                <a:solidFill>
                  <a:schemeClr val="bg1"/>
                </a:solidFill>
                <a:effectLst>
                  <a:glow rad="38100">
                    <a:schemeClr val="bg1">
                      <a:lumMod val="50000"/>
                      <a:lumOff val="50000"/>
                      <a:alpha val="20000"/>
                    </a:schemeClr>
                  </a:glow>
                </a:effectLst>
              </a:rPr>
              <a:t>least important</a:t>
            </a:r>
            <a:r>
              <a:rPr lang="en-US" cap="none" dirty="0">
                <a:solidFill>
                  <a:schemeClr val="bg1"/>
                </a:solidFill>
                <a:effectLst>
                  <a:glow rad="38100">
                    <a:schemeClr val="bg1">
                      <a:lumMod val="50000"/>
                      <a:lumOff val="50000"/>
                      <a:alpha val="20000"/>
                    </a:schemeClr>
                  </a:glow>
                </a:effectLst>
              </a:rPr>
              <a:t> (bottom).</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20</a:t>
            </a:fld>
            <a:endParaRPr lang="en-US" noProof="0" dirty="0"/>
          </a:p>
        </p:txBody>
      </p:sp>
      <p:sp>
        <p:nvSpPr>
          <p:cNvPr id="5" name="Rectangle: Rounded Corners 4">
            <a:extLst>
              <a:ext uri="{FF2B5EF4-FFF2-40B4-BE49-F238E27FC236}">
                <a16:creationId xmlns:a16="http://schemas.microsoft.com/office/drawing/2014/main" id="{7B191CF1-409F-437A-A297-60944350A5A0}"/>
              </a:ext>
            </a:extLst>
          </p:cNvPr>
          <p:cNvSpPr/>
          <p:nvPr/>
        </p:nvSpPr>
        <p:spPr>
          <a:xfrm>
            <a:off x="176463" y="6462793"/>
            <a:ext cx="6513095" cy="1774888"/>
          </a:xfrm>
          <a:prstGeom prst="roundRect">
            <a:avLst/>
          </a:prstGeom>
          <a:solidFill>
            <a:schemeClr val="accent4">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CD19C534-7190-4442-AAF4-97B2A08015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463" y="2497327"/>
            <a:ext cx="1482725" cy="3089275"/>
          </a:xfrm>
          <a:prstGeom prst="rect">
            <a:avLst/>
          </a:prstGeom>
          <a:noFill/>
          <a:ln>
            <a:noFill/>
          </a:ln>
        </p:spPr>
      </p:pic>
      <p:graphicFrame>
        <p:nvGraphicFramePr>
          <p:cNvPr id="7" name="Table 6">
            <a:extLst>
              <a:ext uri="{FF2B5EF4-FFF2-40B4-BE49-F238E27FC236}">
                <a16:creationId xmlns:a16="http://schemas.microsoft.com/office/drawing/2014/main" id="{4223408B-4C7C-4286-82B3-FBAF996813B4}"/>
              </a:ext>
            </a:extLst>
          </p:cNvPr>
          <p:cNvGraphicFramePr>
            <a:graphicFrameLocks noGrp="1"/>
          </p:cNvGraphicFramePr>
          <p:nvPr/>
        </p:nvGraphicFramePr>
        <p:xfrm>
          <a:off x="2058987" y="2651772"/>
          <a:ext cx="3878915" cy="2743200"/>
        </p:xfrm>
        <a:graphic>
          <a:graphicData uri="http://schemas.openxmlformats.org/drawingml/2006/table">
            <a:tbl>
              <a:tblPr firstRow="1" firstCol="1" bandRow="1">
                <a:tableStyleId>{ED083AE6-46FA-4A59-8FB0-9F97EB10719F}</a:tableStyleId>
              </a:tblPr>
              <a:tblGrid>
                <a:gridCol w="3878915">
                  <a:extLst>
                    <a:ext uri="{9D8B030D-6E8A-4147-A177-3AD203B41FA5}">
                      <a16:colId xmlns:a16="http://schemas.microsoft.com/office/drawing/2014/main" val="2565054828"/>
                    </a:ext>
                  </a:extLst>
                </a:gridCol>
              </a:tblGrid>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6619438"/>
                  </a:ext>
                </a:extLst>
              </a:tr>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483240"/>
                  </a:ext>
                </a:extLst>
              </a:tr>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0209257"/>
                  </a:ext>
                </a:extLst>
              </a:tr>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7497360"/>
                  </a:ext>
                </a:extLst>
              </a:tr>
              <a:tr h="54864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1676706"/>
                  </a:ext>
                </a:extLst>
              </a:tr>
            </a:tbl>
          </a:graphicData>
        </a:graphic>
      </p:graphicFrame>
      <p:sp>
        <p:nvSpPr>
          <p:cNvPr id="8" name="Content Placeholder 2">
            <a:extLst>
              <a:ext uri="{FF2B5EF4-FFF2-40B4-BE49-F238E27FC236}">
                <a16:creationId xmlns:a16="http://schemas.microsoft.com/office/drawing/2014/main" id="{4A28BC9F-55A7-42EA-8BC8-38535988B6F4}"/>
              </a:ext>
            </a:extLst>
          </p:cNvPr>
          <p:cNvSpPr txBox="1">
            <a:spLocks/>
          </p:cNvSpPr>
          <p:nvPr/>
        </p:nvSpPr>
        <p:spPr>
          <a:xfrm>
            <a:off x="176463" y="5773529"/>
            <a:ext cx="6304548" cy="804952"/>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cap="none" dirty="0">
                <a:solidFill>
                  <a:schemeClr val="bg1"/>
                </a:solidFill>
                <a:effectLst>
                  <a:glow rad="38100">
                    <a:schemeClr val="bg1">
                      <a:lumMod val="50000"/>
                      <a:lumOff val="50000"/>
                      <a:alpha val="20000"/>
                    </a:schemeClr>
                  </a:glow>
                </a:effectLst>
              </a:rPr>
              <a:t>What evidence or ideas did you consider when ranking the nutrients?</a:t>
            </a:r>
          </a:p>
        </p:txBody>
      </p:sp>
      <p:sp>
        <p:nvSpPr>
          <p:cNvPr id="9" name="Content Placeholder 2">
            <a:extLst>
              <a:ext uri="{FF2B5EF4-FFF2-40B4-BE49-F238E27FC236}">
                <a16:creationId xmlns:a16="http://schemas.microsoft.com/office/drawing/2014/main" id="{18B38125-3A67-48BA-A76B-D5364AC97104}"/>
              </a:ext>
            </a:extLst>
          </p:cNvPr>
          <p:cNvSpPr txBox="1">
            <a:spLocks/>
          </p:cNvSpPr>
          <p:nvPr/>
        </p:nvSpPr>
        <p:spPr>
          <a:xfrm>
            <a:off x="259144" y="8237681"/>
            <a:ext cx="3398456" cy="804952"/>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cap="none" dirty="0">
                <a:solidFill>
                  <a:schemeClr val="bg1"/>
                </a:solidFill>
                <a:hlinkClick r:id="rId3" action="ppaction://hlinksldjump"/>
              </a:rPr>
              <a:t>Return to learning task board</a:t>
            </a:r>
            <a:r>
              <a:rPr lang="en-US" cap="none" dirty="0">
                <a:solidFill>
                  <a:schemeClr val="bg1"/>
                </a:solidFill>
              </a:rPr>
              <a:t>.</a:t>
            </a:r>
          </a:p>
        </p:txBody>
      </p:sp>
      <p:sp>
        <p:nvSpPr>
          <p:cNvPr id="11" name="TextBox 10">
            <a:extLst>
              <a:ext uri="{FF2B5EF4-FFF2-40B4-BE49-F238E27FC236}">
                <a16:creationId xmlns:a16="http://schemas.microsoft.com/office/drawing/2014/main" id="{B2D09FE7-0D0E-47AF-A5D2-7CF072A78897}"/>
              </a:ext>
            </a:extLst>
          </p:cNvPr>
          <p:cNvSpPr txBox="1"/>
          <p:nvPr/>
        </p:nvSpPr>
        <p:spPr>
          <a:xfrm>
            <a:off x="3657600" y="8508569"/>
            <a:ext cx="2030278" cy="307777"/>
          </a:xfrm>
          <a:prstGeom prst="rect">
            <a:avLst/>
          </a:prstGeom>
          <a:noFill/>
        </p:spPr>
        <p:txBody>
          <a:bodyPr wrap="square" rtlCol="0">
            <a:spAutoFit/>
          </a:bodyPr>
          <a:lstStyle/>
          <a:p>
            <a:r>
              <a:rPr lang="en-US" sz="1400" dirty="0">
                <a:solidFill>
                  <a:schemeClr val="accent1"/>
                </a:solidFill>
                <a:hlinkClick r:id="rId4" action="ppaction://hlinksldjump"/>
              </a:rPr>
              <a:t>Return to overview</a:t>
            </a:r>
            <a:endParaRPr lang="en-US" sz="1400" dirty="0">
              <a:solidFill>
                <a:schemeClr val="accent1"/>
              </a:solidFill>
            </a:endParaRPr>
          </a:p>
        </p:txBody>
      </p:sp>
    </p:spTree>
    <p:extLst>
      <p:ext uri="{BB962C8B-B14F-4D97-AF65-F5344CB8AC3E}">
        <p14:creationId xmlns:p14="http://schemas.microsoft.com/office/powerpoint/2010/main" val="223075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Ipsos poll</a:t>
            </a:r>
          </a:p>
        </p:txBody>
      </p:sp>
      <p:sp>
        <p:nvSpPr>
          <p:cNvPr id="3" name="Content Placeholder 2">
            <a:extLst>
              <a:ext uri="{FF2B5EF4-FFF2-40B4-BE49-F238E27FC236}">
                <a16:creationId xmlns:a16="http://schemas.microsoft.com/office/drawing/2014/main" id="{CBBD1C22-2D87-48C6-803C-AB9392697A72}"/>
              </a:ext>
            </a:extLst>
          </p:cNvPr>
          <p:cNvSpPr>
            <a:spLocks noGrp="1"/>
          </p:cNvSpPr>
          <p:nvPr>
            <p:ph idx="1"/>
          </p:nvPr>
        </p:nvSpPr>
        <p:spPr>
          <a:xfrm>
            <a:off x="176463" y="1236009"/>
            <a:ext cx="6304548" cy="3063276"/>
          </a:xfrm>
        </p:spPr>
        <p:txBody>
          <a:bodyPr>
            <a:normAutofit/>
          </a:bodyPr>
          <a:lstStyle/>
          <a:p>
            <a:pPr marL="0" indent="0">
              <a:buNone/>
            </a:pPr>
            <a:r>
              <a:rPr lang="en-US" cap="none" dirty="0">
                <a:solidFill>
                  <a:schemeClr val="bg1"/>
                </a:solidFill>
                <a:effectLst>
                  <a:glow rad="38100">
                    <a:schemeClr val="bg1">
                      <a:lumMod val="50000"/>
                      <a:lumOff val="50000"/>
                      <a:alpha val="20000"/>
                    </a:schemeClr>
                  </a:glow>
                </a:effectLst>
              </a:rPr>
              <a:t>According to an Ipsos poll (source Statista 2020), the leading New Year’s resolutions according to Canadians in 2017 were:</a:t>
            </a:r>
          </a:p>
          <a:p>
            <a:r>
              <a:rPr lang="en-US" cap="none" dirty="0">
                <a:solidFill>
                  <a:schemeClr val="bg1"/>
                </a:solidFill>
                <a:effectLst>
                  <a:glow rad="38100">
                    <a:schemeClr val="bg1">
                      <a:lumMod val="50000"/>
                      <a:lumOff val="50000"/>
                      <a:alpha val="20000"/>
                    </a:schemeClr>
                  </a:glow>
                </a:effectLst>
              </a:rPr>
              <a:t>Improve personal fitness and nutrition 		33%</a:t>
            </a:r>
          </a:p>
          <a:p>
            <a:r>
              <a:rPr lang="en-US" cap="none" dirty="0">
                <a:solidFill>
                  <a:schemeClr val="bg1"/>
                </a:solidFill>
                <a:effectLst>
                  <a:glow rad="38100">
                    <a:schemeClr val="bg1">
                      <a:lumMod val="50000"/>
                      <a:lumOff val="50000"/>
                      <a:alpha val="20000"/>
                    </a:schemeClr>
                  </a:glow>
                </a:effectLst>
              </a:rPr>
              <a:t>Focus on financial goals 					21%</a:t>
            </a:r>
          </a:p>
          <a:p>
            <a:r>
              <a:rPr lang="en-US" cap="none" dirty="0">
                <a:solidFill>
                  <a:schemeClr val="bg1"/>
                </a:solidFill>
                <a:effectLst>
                  <a:glow rad="38100">
                    <a:schemeClr val="bg1">
                      <a:lumMod val="50000"/>
                      <a:lumOff val="50000"/>
                      <a:alpha val="20000"/>
                    </a:schemeClr>
                  </a:glow>
                </a:effectLst>
              </a:rPr>
              <a:t>Travel and leisure							13%</a:t>
            </a:r>
          </a:p>
          <a:p>
            <a:r>
              <a:rPr lang="en-US" cap="none" dirty="0">
                <a:solidFill>
                  <a:schemeClr val="bg1"/>
                </a:solidFill>
                <a:effectLst>
                  <a:glow rad="38100">
                    <a:schemeClr val="bg1">
                      <a:lumMod val="50000"/>
                      <a:lumOff val="50000"/>
                      <a:alpha val="20000"/>
                    </a:schemeClr>
                  </a:glow>
                </a:effectLst>
              </a:rPr>
              <a:t>Quit bad habits							11%</a:t>
            </a:r>
          </a:p>
          <a:p>
            <a:r>
              <a:rPr lang="en-US" cap="none" dirty="0">
                <a:solidFill>
                  <a:schemeClr val="bg1"/>
                </a:solidFill>
                <a:effectLst>
                  <a:glow rad="38100">
                    <a:schemeClr val="bg1">
                      <a:lumMod val="50000"/>
                      <a:lumOff val="50000"/>
                      <a:alpha val="20000"/>
                    </a:schemeClr>
                  </a:glow>
                </a:effectLst>
              </a:rPr>
              <a:t>Spend more time with family and friends	10%</a:t>
            </a:r>
          </a:p>
          <a:p>
            <a:r>
              <a:rPr lang="en-US" cap="none" dirty="0">
                <a:solidFill>
                  <a:schemeClr val="bg1"/>
                </a:solidFill>
                <a:effectLst>
                  <a:glow rad="38100">
                    <a:schemeClr val="bg1">
                      <a:lumMod val="50000"/>
                      <a:lumOff val="50000"/>
                      <a:alpha val="20000"/>
                    </a:schemeClr>
                  </a:glow>
                </a:effectLst>
              </a:rPr>
              <a:t>Learn something new						6%</a:t>
            </a:r>
          </a:p>
          <a:p>
            <a:pPr marL="0" indent="0">
              <a:buNone/>
            </a:pPr>
            <a:r>
              <a:rPr lang="en-US" cap="none" dirty="0">
                <a:solidFill>
                  <a:schemeClr val="bg1"/>
                </a:solidFill>
                <a:effectLst>
                  <a:glow rad="38100">
                    <a:schemeClr val="bg1">
                      <a:lumMod val="50000"/>
                      <a:lumOff val="50000"/>
                      <a:alpha val="20000"/>
                    </a:schemeClr>
                  </a:glow>
                </a:effectLst>
              </a:rPr>
              <a:t>What do you notice? What do you wonder? Use a textbox to record your thoughts below:</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3</a:t>
            </a:fld>
            <a:endParaRPr lang="en-US" noProof="0" dirty="0"/>
          </a:p>
        </p:txBody>
      </p:sp>
      <p:sp>
        <p:nvSpPr>
          <p:cNvPr id="5" name="Rectangle: Rounded Corners 4">
            <a:extLst>
              <a:ext uri="{FF2B5EF4-FFF2-40B4-BE49-F238E27FC236}">
                <a16:creationId xmlns:a16="http://schemas.microsoft.com/office/drawing/2014/main" id="{7B191CF1-409F-437A-A297-60944350A5A0}"/>
              </a:ext>
            </a:extLst>
          </p:cNvPr>
          <p:cNvSpPr/>
          <p:nvPr/>
        </p:nvSpPr>
        <p:spPr>
          <a:xfrm>
            <a:off x="176463" y="4299285"/>
            <a:ext cx="6513095" cy="4494520"/>
          </a:xfrm>
          <a:prstGeom prst="roundRect">
            <a:avLst/>
          </a:prstGeom>
          <a:solidFill>
            <a:schemeClr val="accent4">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57591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overview</a:t>
            </a:r>
          </a:p>
        </p:txBody>
      </p:sp>
      <p:sp>
        <p:nvSpPr>
          <p:cNvPr id="3" name="Content Placeholder 2">
            <a:extLst>
              <a:ext uri="{FF2B5EF4-FFF2-40B4-BE49-F238E27FC236}">
                <a16:creationId xmlns:a16="http://schemas.microsoft.com/office/drawing/2014/main" id="{CBBD1C22-2D87-48C6-803C-AB9392697A72}"/>
              </a:ext>
            </a:extLst>
          </p:cNvPr>
          <p:cNvSpPr>
            <a:spLocks noGrp="1"/>
          </p:cNvSpPr>
          <p:nvPr>
            <p:ph idx="1"/>
          </p:nvPr>
        </p:nvSpPr>
        <p:spPr>
          <a:xfrm>
            <a:off x="176463" y="1236009"/>
            <a:ext cx="6304548" cy="7241564"/>
          </a:xfrm>
        </p:spPr>
        <p:txBody>
          <a:bodyPr>
            <a:normAutofit/>
          </a:bodyPr>
          <a:lstStyle/>
          <a:p>
            <a:pPr marL="0" indent="0">
              <a:buNone/>
            </a:pPr>
            <a:r>
              <a:rPr lang="en-US" sz="1800" cap="none" dirty="0">
                <a:solidFill>
                  <a:schemeClr val="bg1"/>
                </a:solidFill>
                <a:effectLst>
                  <a:glow rad="38100">
                    <a:schemeClr val="bg1">
                      <a:lumMod val="50000"/>
                      <a:lumOff val="50000"/>
                      <a:alpha val="20000"/>
                    </a:schemeClr>
                  </a:glow>
                </a:effectLst>
              </a:rPr>
              <a:t>In this learning experience we are going to examine what it means to live a healthy lifestyle by investigating the following questions:</a:t>
            </a:r>
          </a:p>
          <a:p>
            <a:r>
              <a:rPr lang="en-US" sz="1800" cap="none" dirty="0">
                <a:solidFill>
                  <a:schemeClr val="bg1"/>
                </a:solidFill>
                <a:effectLst>
                  <a:glow rad="38100">
                    <a:schemeClr val="bg1">
                      <a:lumMod val="50000"/>
                      <a:lumOff val="50000"/>
                      <a:alpha val="20000"/>
                    </a:schemeClr>
                  </a:glow>
                </a:effectLst>
              </a:rPr>
              <a:t>What is a healthy nutrition plan and lifestyle?</a:t>
            </a:r>
          </a:p>
          <a:p>
            <a:r>
              <a:rPr lang="en-US" sz="1800" cap="none" dirty="0">
                <a:solidFill>
                  <a:schemeClr val="bg1"/>
                </a:solidFill>
                <a:effectLst>
                  <a:glow rad="38100">
                    <a:schemeClr val="bg1">
                      <a:lumMod val="50000"/>
                      <a:lumOff val="50000"/>
                      <a:alpha val="20000"/>
                    </a:schemeClr>
                  </a:glow>
                </a:effectLst>
              </a:rPr>
              <a:t>How do personal choices and the environment affect healthy nutrition plans and lifestyles?</a:t>
            </a:r>
          </a:p>
          <a:p>
            <a:r>
              <a:rPr lang="en-US" sz="1800" cap="none" dirty="0">
                <a:solidFill>
                  <a:schemeClr val="bg1"/>
                </a:solidFill>
                <a:effectLst>
                  <a:glow rad="38100">
                    <a:schemeClr val="bg1">
                      <a:lumMod val="50000"/>
                      <a:lumOff val="50000"/>
                      <a:alpha val="20000"/>
                    </a:schemeClr>
                  </a:glow>
                </a:effectLst>
              </a:rPr>
              <a:t>Does a healthy nutrition plan and lifestyle change depending on where or when you lived?</a:t>
            </a:r>
          </a:p>
          <a:p>
            <a:pPr marL="0" indent="0">
              <a:buNone/>
            </a:pPr>
            <a:endParaRPr lang="en-US" sz="1800" cap="none" dirty="0">
              <a:solidFill>
                <a:schemeClr val="bg1"/>
              </a:solidFill>
              <a:effectLst>
                <a:glow rad="38100">
                  <a:schemeClr val="bg1">
                    <a:lumMod val="50000"/>
                    <a:lumOff val="50000"/>
                    <a:alpha val="20000"/>
                  </a:schemeClr>
                </a:glow>
              </a:effectLst>
            </a:endParaRPr>
          </a:p>
          <a:p>
            <a:pPr marL="0" indent="0">
              <a:buNone/>
            </a:pPr>
            <a:r>
              <a:rPr lang="en-US" sz="1800" cap="none" dirty="0">
                <a:solidFill>
                  <a:schemeClr val="bg1"/>
                </a:solidFill>
                <a:effectLst>
                  <a:glow rad="38100">
                    <a:schemeClr val="bg1">
                      <a:lumMod val="50000"/>
                      <a:lumOff val="50000"/>
                      <a:alpha val="20000"/>
                    </a:schemeClr>
                  </a:glow>
                </a:effectLst>
              </a:rPr>
              <a:t>On the following slide, you will find the rubric we will use during our investigations to track our learning.</a:t>
            </a:r>
          </a:p>
          <a:p>
            <a:pPr marL="0" indent="0">
              <a:buNone/>
            </a:pPr>
            <a:r>
              <a:rPr lang="en-US" sz="1800" cap="none" dirty="0">
                <a:solidFill>
                  <a:schemeClr val="bg1"/>
                </a:solidFill>
                <a:effectLst>
                  <a:glow rad="38100">
                    <a:schemeClr val="bg1">
                      <a:lumMod val="50000"/>
                      <a:lumOff val="50000"/>
                      <a:alpha val="20000"/>
                    </a:schemeClr>
                  </a:glow>
                </a:effectLst>
              </a:rPr>
              <a:t>In this learning experience you will find 10 learning tasks where you will investigate ideas related to the questions and 1 final learning task where you will apply your knowledge. </a:t>
            </a:r>
            <a:r>
              <a:rPr lang="en-US" sz="1800" cap="none" dirty="0">
                <a:solidFill>
                  <a:schemeClr val="bg1"/>
                </a:solidFill>
                <a:effectLst>
                  <a:glow rad="38100">
                    <a:schemeClr val="bg1">
                      <a:lumMod val="50000"/>
                      <a:lumOff val="50000"/>
                      <a:alpha val="20000"/>
                    </a:schemeClr>
                  </a:glow>
                </a:effectLst>
                <a:hlinkClick r:id="rId2" action="ppaction://hlinksldjump"/>
              </a:rPr>
              <a:t>Click here to view the final learning task.</a:t>
            </a:r>
            <a:endParaRPr lang="en-US" sz="1800" cap="none" dirty="0">
              <a:solidFill>
                <a:schemeClr val="bg1"/>
              </a:solidFill>
              <a:effectLst>
                <a:glow rad="38100">
                  <a:schemeClr val="bg1">
                    <a:lumMod val="50000"/>
                    <a:lumOff val="50000"/>
                    <a:alpha val="20000"/>
                  </a:schemeClr>
                </a:glow>
              </a:effectLst>
            </a:endParaRP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4</a:t>
            </a:fld>
            <a:endParaRPr lang="en-US" noProof="0" dirty="0"/>
          </a:p>
        </p:txBody>
      </p:sp>
    </p:spTree>
    <p:extLst>
      <p:ext uri="{BB962C8B-B14F-4D97-AF65-F5344CB8AC3E}">
        <p14:creationId xmlns:p14="http://schemas.microsoft.com/office/powerpoint/2010/main" val="314245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5</a:t>
            </a:fld>
            <a:endParaRPr lang="en-US" noProof="0" dirty="0"/>
          </a:p>
        </p:txBody>
      </p:sp>
      <p:graphicFrame>
        <p:nvGraphicFramePr>
          <p:cNvPr id="6" name="Table 5">
            <a:extLst>
              <a:ext uri="{FF2B5EF4-FFF2-40B4-BE49-F238E27FC236}">
                <a16:creationId xmlns:a16="http://schemas.microsoft.com/office/drawing/2014/main" id="{7EA6C600-E31B-4B17-87B7-C61014A5DA74}"/>
              </a:ext>
            </a:extLst>
          </p:cNvPr>
          <p:cNvGraphicFramePr>
            <a:graphicFrameLocks noGrp="1"/>
          </p:cNvGraphicFramePr>
          <p:nvPr>
            <p:extLst>
              <p:ext uri="{D42A27DB-BD31-4B8C-83A1-F6EECF244321}">
                <p14:modId xmlns:p14="http://schemas.microsoft.com/office/powerpoint/2010/main" val="754553294"/>
              </p:ext>
            </p:extLst>
          </p:nvPr>
        </p:nvGraphicFramePr>
        <p:xfrm>
          <a:off x="190013" y="308765"/>
          <a:ext cx="6477974" cy="8456246"/>
        </p:xfrm>
        <a:graphic>
          <a:graphicData uri="http://schemas.openxmlformats.org/drawingml/2006/table">
            <a:tbl>
              <a:tblPr firstRow="1" firstCol="1" bandRow="1">
                <a:tableStyleId>{5C22544A-7EE6-4342-B048-85BDC9FD1C3A}</a:tableStyleId>
              </a:tblPr>
              <a:tblGrid>
                <a:gridCol w="1251329">
                  <a:extLst>
                    <a:ext uri="{9D8B030D-6E8A-4147-A177-3AD203B41FA5}">
                      <a16:colId xmlns:a16="http://schemas.microsoft.com/office/drawing/2014/main" val="3064424819"/>
                    </a:ext>
                  </a:extLst>
                </a:gridCol>
                <a:gridCol w="1115878">
                  <a:extLst>
                    <a:ext uri="{9D8B030D-6E8A-4147-A177-3AD203B41FA5}">
                      <a16:colId xmlns:a16="http://schemas.microsoft.com/office/drawing/2014/main" val="4286166442"/>
                    </a:ext>
                  </a:extLst>
                </a:gridCol>
                <a:gridCol w="991892">
                  <a:extLst>
                    <a:ext uri="{9D8B030D-6E8A-4147-A177-3AD203B41FA5}">
                      <a16:colId xmlns:a16="http://schemas.microsoft.com/office/drawing/2014/main" val="2835567401"/>
                    </a:ext>
                  </a:extLst>
                </a:gridCol>
                <a:gridCol w="945396">
                  <a:extLst>
                    <a:ext uri="{9D8B030D-6E8A-4147-A177-3AD203B41FA5}">
                      <a16:colId xmlns:a16="http://schemas.microsoft.com/office/drawing/2014/main" val="813867149"/>
                    </a:ext>
                  </a:extLst>
                </a:gridCol>
                <a:gridCol w="1115878">
                  <a:extLst>
                    <a:ext uri="{9D8B030D-6E8A-4147-A177-3AD203B41FA5}">
                      <a16:colId xmlns:a16="http://schemas.microsoft.com/office/drawing/2014/main" val="459606230"/>
                    </a:ext>
                  </a:extLst>
                </a:gridCol>
                <a:gridCol w="1057601">
                  <a:extLst>
                    <a:ext uri="{9D8B030D-6E8A-4147-A177-3AD203B41FA5}">
                      <a16:colId xmlns:a16="http://schemas.microsoft.com/office/drawing/2014/main" val="1725784511"/>
                    </a:ext>
                  </a:extLst>
                </a:gridCol>
              </a:tblGrid>
              <a:tr h="458604">
                <a:tc>
                  <a:txBody>
                    <a:bodyPr/>
                    <a:lstStyle/>
                    <a:p>
                      <a:pPr marL="0" marR="0">
                        <a:lnSpc>
                          <a:spcPct val="107000"/>
                        </a:lnSpc>
                        <a:spcBef>
                          <a:spcPts val="0"/>
                        </a:spcBef>
                        <a:spcAft>
                          <a:spcPts val="0"/>
                        </a:spcAft>
                      </a:pPr>
                      <a:r>
                        <a:rPr lang="en-US" sz="1100" dirty="0">
                          <a:solidFill>
                            <a:schemeClr val="bg1"/>
                          </a:solidFill>
                          <a:effectLst/>
                        </a:rPr>
                        <a:t>Report Card Category</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solidFill>
                            <a:schemeClr val="bg1"/>
                          </a:solidFill>
                          <a:effectLst/>
                        </a:rPr>
                        <a:t>Essential Understanding</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solidFill>
                            <a:schemeClr val="bg1"/>
                          </a:solidFill>
                          <a:effectLst/>
                        </a:rPr>
                        <a:t>Limited</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solidFill>
                            <a:schemeClr val="bg1"/>
                          </a:solidFill>
                          <a:effectLst/>
                        </a:rPr>
                        <a:t>Basic</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solidFill>
                            <a:schemeClr val="bg1"/>
                          </a:solidFill>
                          <a:effectLst/>
                        </a:rPr>
                        <a:t>Good</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dirty="0">
                          <a:solidFill>
                            <a:schemeClr val="bg1"/>
                          </a:solidFill>
                          <a:effectLst/>
                        </a:rPr>
                        <a:t>Very Good to Excellent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extLst>
                  <a:ext uri="{0D108BD9-81ED-4DB2-BD59-A6C34878D82A}">
                    <a16:rowId xmlns:a16="http://schemas.microsoft.com/office/drawing/2014/main" val="3907797588"/>
                  </a:ext>
                </a:extLst>
              </a:tr>
              <a:tr h="1165049">
                <a:tc>
                  <a:txBody>
                    <a:bodyPr/>
                    <a:lstStyle/>
                    <a:p>
                      <a:pPr marL="0" marR="0">
                        <a:lnSpc>
                          <a:spcPct val="107000"/>
                        </a:lnSpc>
                        <a:spcBef>
                          <a:spcPts val="0"/>
                        </a:spcBef>
                        <a:spcAft>
                          <a:spcPts val="0"/>
                        </a:spcAft>
                      </a:pPr>
                      <a:r>
                        <a:rPr lang="en-US" sz="1100">
                          <a:effectLst/>
                        </a:rPr>
                        <a:t>Science – Knowledge and Understanding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b="1" dirty="0">
                          <a:solidFill>
                            <a:schemeClr val="bg1"/>
                          </a:solidFill>
                          <a:effectLst/>
                        </a:rPr>
                        <a:t>Good nutrition is a necessary part of a healthy life.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dirty="0">
                          <a:effectLst/>
                        </a:rPr>
                        <a:t>Lists healthy foods.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Describes good nutrition.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Compares the nutritional value of foods.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Develops a good nutrition plan considering environmental factors.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extLst>
                  <a:ext uri="{0D108BD9-81ED-4DB2-BD59-A6C34878D82A}">
                    <a16:rowId xmlns:a16="http://schemas.microsoft.com/office/drawing/2014/main" val="3272567436"/>
                  </a:ext>
                </a:extLst>
              </a:tr>
              <a:tr h="1871290">
                <a:tc>
                  <a:txBody>
                    <a:bodyPr/>
                    <a:lstStyle/>
                    <a:p>
                      <a:pPr marL="0" marR="0">
                        <a:lnSpc>
                          <a:spcPct val="107000"/>
                        </a:lnSpc>
                        <a:spcBef>
                          <a:spcPts val="0"/>
                        </a:spcBef>
                        <a:spcAft>
                          <a:spcPts val="0"/>
                        </a:spcAft>
                      </a:pPr>
                      <a:r>
                        <a:rPr lang="en-US" sz="1100">
                          <a:effectLst/>
                        </a:rPr>
                        <a:t>Science – Knowledge and Understanding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b="1" dirty="0">
                          <a:solidFill>
                            <a:schemeClr val="bg1"/>
                          </a:solidFill>
                          <a:effectLst/>
                        </a:rPr>
                        <a:t>Lifestyle choices and environmental factors affect personal health.</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dirty="0">
                          <a:effectLst/>
                        </a:rPr>
                        <a:t>Lists components of a healthy lifestyle.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dirty="0">
                          <a:effectLst/>
                        </a:rPr>
                        <a:t>Describes choices and factors that affect healthy lifestyles.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Discriminates between lifestyle choices and their impact on personal health.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Creates a plan to maintain a healthy body that considers lifestyle choices and environmental factors.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extLst>
                  <a:ext uri="{0D108BD9-81ED-4DB2-BD59-A6C34878D82A}">
                    <a16:rowId xmlns:a16="http://schemas.microsoft.com/office/drawing/2014/main" val="1910637169"/>
                  </a:ext>
                </a:extLst>
              </a:tr>
              <a:tr h="1689754">
                <a:tc>
                  <a:txBody>
                    <a:bodyPr/>
                    <a:lstStyle/>
                    <a:p>
                      <a:pPr marL="0" marR="0">
                        <a:lnSpc>
                          <a:spcPct val="107000"/>
                        </a:lnSpc>
                        <a:spcBef>
                          <a:spcPts val="0"/>
                        </a:spcBef>
                        <a:spcAft>
                          <a:spcPts val="0"/>
                        </a:spcAft>
                      </a:pPr>
                      <a:r>
                        <a:rPr lang="en-US" sz="1100">
                          <a:effectLst/>
                        </a:rPr>
                        <a:t>Science – Design Process &amp; Problem Solving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b="1" dirty="0">
                          <a:solidFill>
                            <a:schemeClr val="bg1"/>
                          </a:solidFill>
                          <a:effectLst/>
                        </a:rPr>
                        <a:t>Information needs to be reviewed to determine its accuracy and usefulness.</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Identifies sources of information.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dirty="0">
                          <a:effectLst/>
                        </a:rPr>
                        <a:t>Summarizes information from a variety of 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dirty="0">
                          <a:effectLst/>
                        </a:rPr>
                        <a:t>Selects information based on its accuracy and usefulness.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Integrates information from a variety of sources that are accurate and useful for a specific purpose.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extLst>
                  <a:ext uri="{0D108BD9-81ED-4DB2-BD59-A6C34878D82A}">
                    <a16:rowId xmlns:a16="http://schemas.microsoft.com/office/drawing/2014/main" val="1288421843"/>
                  </a:ext>
                </a:extLst>
              </a:tr>
              <a:tr h="1400259">
                <a:tc>
                  <a:txBody>
                    <a:bodyPr/>
                    <a:lstStyle/>
                    <a:p>
                      <a:pPr marL="0" marR="0">
                        <a:lnSpc>
                          <a:spcPct val="107000"/>
                        </a:lnSpc>
                        <a:spcBef>
                          <a:spcPts val="0"/>
                        </a:spcBef>
                        <a:spcAft>
                          <a:spcPts val="0"/>
                        </a:spcAft>
                      </a:pPr>
                      <a:r>
                        <a:rPr lang="en-US" sz="1100">
                          <a:effectLst/>
                        </a:rPr>
                        <a:t>Math – Problem Solving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b="1" dirty="0">
                          <a:solidFill>
                            <a:schemeClr val="bg1"/>
                          </a:solidFill>
                          <a:effectLst/>
                        </a:rPr>
                        <a:t>Numerical data can be presented in many forms that alters its interpretation.</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Identifies different types of numerical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Interprets a variety of numerical data.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dirty="0">
                          <a:effectLst/>
                        </a:rPr>
                        <a:t>Compares different types of numerical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Integrates a variety of numerical data to inform decision making.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extLst>
                  <a:ext uri="{0D108BD9-81ED-4DB2-BD59-A6C34878D82A}">
                    <a16:rowId xmlns:a16="http://schemas.microsoft.com/office/drawing/2014/main" val="2683398606"/>
                  </a:ext>
                </a:extLst>
              </a:tr>
              <a:tr h="1871290">
                <a:tc>
                  <a:txBody>
                    <a:bodyPr/>
                    <a:lstStyle/>
                    <a:p>
                      <a:pPr marL="0" marR="0">
                        <a:lnSpc>
                          <a:spcPct val="107000"/>
                        </a:lnSpc>
                        <a:spcBef>
                          <a:spcPts val="0"/>
                        </a:spcBef>
                        <a:spcAft>
                          <a:spcPts val="0"/>
                        </a:spcAft>
                      </a:pPr>
                      <a:r>
                        <a:rPr lang="en-US" sz="1100" dirty="0">
                          <a:effectLst/>
                        </a:rPr>
                        <a:t>ELA – Communication: Writing and Critical Thinking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b="1" dirty="0">
                          <a:solidFill>
                            <a:schemeClr val="bg1"/>
                          </a:solidFill>
                          <a:effectLst/>
                        </a:rPr>
                        <a:t>What we hear, read, and view contributes to our development of texts for specific audiences.</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Identifies sources of information.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a:effectLst/>
                        </a:rPr>
                        <a:t>Summarizes information from a variety of sources.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dirty="0">
                          <a:effectLst/>
                        </a:rPr>
                        <a:t>Selects information of sources to support text 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tc>
                  <a:txBody>
                    <a:bodyPr/>
                    <a:lstStyle/>
                    <a:p>
                      <a:pPr marL="0" marR="0">
                        <a:lnSpc>
                          <a:spcPct val="107000"/>
                        </a:lnSpc>
                        <a:spcBef>
                          <a:spcPts val="0"/>
                        </a:spcBef>
                        <a:spcAft>
                          <a:spcPts val="0"/>
                        </a:spcAft>
                      </a:pPr>
                      <a:r>
                        <a:rPr lang="en-US" sz="1100" dirty="0">
                          <a:effectLst/>
                        </a:rPr>
                        <a:t>Integrates information from a variety of sources to support text development for a specific 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643" marR="57643" marT="0" marB="0"/>
                </a:tc>
                <a:extLst>
                  <a:ext uri="{0D108BD9-81ED-4DB2-BD59-A6C34878D82A}">
                    <a16:rowId xmlns:a16="http://schemas.microsoft.com/office/drawing/2014/main" val="2019649151"/>
                  </a:ext>
                </a:extLst>
              </a:tr>
            </a:tbl>
          </a:graphicData>
        </a:graphic>
      </p:graphicFrame>
    </p:spTree>
    <p:extLst>
      <p:ext uri="{BB962C8B-B14F-4D97-AF65-F5344CB8AC3E}">
        <p14:creationId xmlns:p14="http://schemas.microsoft.com/office/powerpoint/2010/main" val="220117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Before we begin, consider this question:</a:t>
            </a:r>
          </a:p>
        </p:txBody>
      </p:sp>
      <p:sp>
        <p:nvSpPr>
          <p:cNvPr id="3" name="Content Placeholder 2">
            <a:extLst>
              <a:ext uri="{FF2B5EF4-FFF2-40B4-BE49-F238E27FC236}">
                <a16:creationId xmlns:a16="http://schemas.microsoft.com/office/drawing/2014/main" id="{CBBD1C22-2D87-48C6-803C-AB9392697A72}"/>
              </a:ext>
            </a:extLst>
          </p:cNvPr>
          <p:cNvSpPr>
            <a:spLocks noGrp="1"/>
          </p:cNvSpPr>
          <p:nvPr>
            <p:ph idx="1"/>
          </p:nvPr>
        </p:nvSpPr>
        <p:spPr>
          <a:xfrm>
            <a:off x="176463" y="1236009"/>
            <a:ext cx="6304548" cy="1161143"/>
          </a:xfrm>
        </p:spPr>
        <p:txBody>
          <a:bodyPr>
            <a:normAutofit/>
          </a:bodyPr>
          <a:lstStyle/>
          <a:p>
            <a:pPr marL="0" indent="0">
              <a:buNone/>
            </a:pPr>
            <a:r>
              <a:rPr lang="en-US" cap="none" dirty="0">
                <a:solidFill>
                  <a:schemeClr val="bg1"/>
                </a:solidFill>
                <a:effectLst>
                  <a:glow rad="38100">
                    <a:schemeClr val="bg1">
                      <a:lumMod val="50000"/>
                      <a:lumOff val="50000"/>
                      <a:alpha val="20000"/>
                    </a:schemeClr>
                  </a:glow>
                </a:effectLst>
              </a:rPr>
              <a:t>What are the most important nutrients for maintaining a healthy body – carbohydrates, proteins, fats, vitamins, or minerals?</a:t>
            </a:r>
          </a:p>
          <a:p>
            <a:pPr marL="0" indent="0">
              <a:buNone/>
            </a:pPr>
            <a:r>
              <a:rPr lang="en-US" cap="none" dirty="0">
                <a:solidFill>
                  <a:schemeClr val="bg1"/>
                </a:solidFill>
                <a:effectLst>
                  <a:glow rad="38100">
                    <a:schemeClr val="bg1">
                      <a:lumMod val="50000"/>
                      <a:lumOff val="50000"/>
                      <a:alpha val="20000"/>
                    </a:schemeClr>
                  </a:glow>
                </a:effectLst>
              </a:rPr>
              <a:t>Based on your current knowledge, rank the nutrients from </a:t>
            </a:r>
            <a:r>
              <a:rPr lang="en-US" i="1" u="sng" cap="none" dirty="0">
                <a:solidFill>
                  <a:schemeClr val="bg1"/>
                </a:solidFill>
                <a:effectLst>
                  <a:glow rad="38100">
                    <a:schemeClr val="bg1">
                      <a:lumMod val="50000"/>
                      <a:lumOff val="50000"/>
                      <a:alpha val="20000"/>
                    </a:schemeClr>
                  </a:glow>
                </a:effectLst>
              </a:rPr>
              <a:t>most important</a:t>
            </a:r>
            <a:r>
              <a:rPr lang="en-US" cap="none" dirty="0">
                <a:solidFill>
                  <a:schemeClr val="bg1"/>
                </a:solidFill>
                <a:effectLst>
                  <a:glow rad="38100">
                    <a:schemeClr val="bg1">
                      <a:lumMod val="50000"/>
                      <a:lumOff val="50000"/>
                      <a:alpha val="20000"/>
                    </a:schemeClr>
                  </a:glow>
                </a:effectLst>
              </a:rPr>
              <a:t> (top) to </a:t>
            </a:r>
            <a:r>
              <a:rPr lang="en-US" i="1" u="sng" cap="none" dirty="0">
                <a:solidFill>
                  <a:schemeClr val="bg1"/>
                </a:solidFill>
                <a:effectLst>
                  <a:glow rad="38100">
                    <a:schemeClr val="bg1">
                      <a:lumMod val="50000"/>
                      <a:lumOff val="50000"/>
                      <a:alpha val="20000"/>
                    </a:schemeClr>
                  </a:glow>
                </a:effectLst>
              </a:rPr>
              <a:t>least important</a:t>
            </a:r>
            <a:r>
              <a:rPr lang="en-US" cap="none" dirty="0">
                <a:solidFill>
                  <a:schemeClr val="bg1"/>
                </a:solidFill>
                <a:effectLst>
                  <a:glow rad="38100">
                    <a:schemeClr val="bg1">
                      <a:lumMod val="50000"/>
                      <a:lumOff val="50000"/>
                      <a:alpha val="20000"/>
                    </a:schemeClr>
                  </a:glow>
                </a:effectLst>
              </a:rPr>
              <a:t> (bottom).</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6</a:t>
            </a:fld>
            <a:endParaRPr lang="en-US" noProof="0" dirty="0"/>
          </a:p>
        </p:txBody>
      </p:sp>
      <p:sp>
        <p:nvSpPr>
          <p:cNvPr id="5" name="Rectangle: Rounded Corners 4">
            <a:extLst>
              <a:ext uri="{FF2B5EF4-FFF2-40B4-BE49-F238E27FC236}">
                <a16:creationId xmlns:a16="http://schemas.microsoft.com/office/drawing/2014/main" id="{7B191CF1-409F-437A-A297-60944350A5A0}"/>
              </a:ext>
            </a:extLst>
          </p:cNvPr>
          <p:cNvSpPr/>
          <p:nvPr/>
        </p:nvSpPr>
        <p:spPr>
          <a:xfrm>
            <a:off x="176463" y="6462793"/>
            <a:ext cx="6513095" cy="1774888"/>
          </a:xfrm>
          <a:prstGeom prst="roundRect">
            <a:avLst/>
          </a:prstGeom>
          <a:solidFill>
            <a:schemeClr val="accent4">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CD19C534-7190-4442-AAF4-97B2A08015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463" y="2497327"/>
            <a:ext cx="1482725" cy="3089275"/>
          </a:xfrm>
          <a:prstGeom prst="rect">
            <a:avLst/>
          </a:prstGeom>
          <a:noFill/>
          <a:ln>
            <a:noFill/>
          </a:ln>
        </p:spPr>
      </p:pic>
      <p:graphicFrame>
        <p:nvGraphicFramePr>
          <p:cNvPr id="7" name="Table 6">
            <a:extLst>
              <a:ext uri="{FF2B5EF4-FFF2-40B4-BE49-F238E27FC236}">
                <a16:creationId xmlns:a16="http://schemas.microsoft.com/office/drawing/2014/main" id="{4223408B-4C7C-4286-82B3-FBAF996813B4}"/>
              </a:ext>
            </a:extLst>
          </p:cNvPr>
          <p:cNvGraphicFramePr>
            <a:graphicFrameLocks noGrp="1"/>
          </p:cNvGraphicFramePr>
          <p:nvPr>
            <p:extLst>
              <p:ext uri="{D42A27DB-BD31-4B8C-83A1-F6EECF244321}">
                <p14:modId xmlns:p14="http://schemas.microsoft.com/office/powerpoint/2010/main" val="3770096451"/>
              </p:ext>
            </p:extLst>
          </p:nvPr>
        </p:nvGraphicFramePr>
        <p:xfrm>
          <a:off x="2058987" y="2651772"/>
          <a:ext cx="3878915" cy="2743200"/>
        </p:xfrm>
        <a:graphic>
          <a:graphicData uri="http://schemas.openxmlformats.org/drawingml/2006/table">
            <a:tbl>
              <a:tblPr firstRow="1" firstCol="1" bandRow="1">
                <a:tableStyleId>{ED083AE6-46FA-4A59-8FB0-9F97EB10719F}</a:tableStyleId>
              </a:tblPr>
              <a:tblGrid>
                <a:gridCol w="3878915">
                  <a:extLst>
                    <a:ext uri="{9D8B030D-6E8A-4147-A177-3AD203B41FA5}">
                      <a16:colId xmlns:a16="http://schemas.microsoft.com/office/drawing/2014/main" val="2565054828"/>
                    </a:ext>
                  </a:extLst>
                </a:gridCol>
              </a:tblGrid>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6619438"/>
                  </a:ext>
                </a:extLst>
              </a:tr>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2483240"/>
                  </a:ext>
                </a:extLst>
              </a:tr>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0209257"/>
                  </a:ext>
                </a:extLst>
              </a:tr>
              <a:tr h="54864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7497360"/>
                  </a:ext>
                </a:extLst>
              </a:tr>
              <a:tr h="54864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1676706"/>
                  </a:ext>
                </a:extLst>
              </a:tr>
            </a:tbl>
          </a:graphicData>
        </a:graphic>
      </p:graphicFrame>
      <p:sp>
        <p:nvSpPr>
          <p:cNvPr id="8" name="Content Placeholder 2">
            <a:extLst>
              <a:ext uri="{FF2B5EF4-FFF2-40B4-BE49-F238E27FC236}">
                <a16:creationId xmlns:a16="http://schemas.microsoft.com/office/drawing/2014/main" id="{4A28BC9F-55A7-42EA-8BC8-38535988B6F4}"/>
              </a:ext>
            </a:extLst>
          </p:cNvPr>
          <p:cNvSpPr txBox="1">
            <a:spLocks/>
          </p:cNvSpPr>
          <p:nvPr/>
        </p:nvSpPr>
        <p:spPr>
          <a:xfrm>
            <a:off x="176463" y="5773529"/>
            <a:ext cx="6304548" cy="804952"/>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cap="none" dirty="0">
                <a:solidFill>
                  <a:schemeClr val="bg1"/>
                </a:solidFill>
                <a:effectLst>
                  <a:glow rad="38100">
                    <a:schemeClr val="bg1">
                      <a:lumMod val="50000"/>
                      <a:lumOff val="50000"/>
                      <a:alpha val="20000"/>
                    </a:schemeClr>
                  </a:glow>
                </a:effectLst>
              </a:rPr>
              <a:t>What evidence or ideas did you consider when ranking the nutrients?</a:t>
            </a:r>
          </a:p>
        </p:txBody>
      </p:sp>
      <p:sp>
        <p:nvSpPr>
          <p:cNvPr id="9" name="Content Placeholder 2">
            <a:extLst>
              <a:ext uri="{FF2B5EF4-FFF2-40B4-BE49-F238E27FC236}">
                <a16:creationId xmlns:a16="http://schemas.microsoft.com/office/drawing/2014/main" id="{18B38125-3A67-48BA-A76B-D5364AC97104}"/>
              </a:ext>
            </a:extLst>
          </p:cNvPr>
          <p:cNvSpPr txBox="1">
            <a:spLocks/>
          </p:cNvSpPr>
          <p:nvPr/>
        </p:nvSpPr>
        <p:spPr>
          <a:xfrm>
            <a:off x="259143" y="8237681"/>
            <a:ext cx="2726411" cy="804952"/>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cap="none" dirty="0">
                <a:solidFill>
                  <a:schemeClr val="bg1"/>
                </a:solidFill>
                <a:effectLst>
                  <a:glow rad="38100">
                    <a:schemeClr val="bg1">
                      <a:lumMod val="50000"/>
                      <a:lumOff val="50000"/>
                      <a:alpha val="20000"/>
                    </a:schemeClr>
                  </a:glow>
                </a:effectLst>
              </a:rPr>
              <a:t>After you complete 6 learning tasks complete this again on </a:t>
            </a:r>
            <a:r>
              <a:rPr lang="en-US" cap="none" dirty="0">
                <a:solidFill>
                  <a:schemeClr val="bg1"/>
                </a:solidFill>
                <a:effectLst>
                  <a:glow rad="38100">
                    <a:schemeClr val="bg1">
                      <a:lumMod val="50000"/>
                      <a:lumOff val="50000"/>
                      <a:alpha val="20000"/>
                    </a:schemeClr>
                  </a:glow>
                </a:effectLst>
                <a:hlinkClick r:id="rId3" action="ppaction://hlinksldjump">
                  <a:extLst>
                    <a:ext uri="{A12FA001-AC4F-418D-AE19-62706E023703}">
                      <ahyp:hlinkClr xmlns:ahyp="http://schemas.microsoft.com/office/drawing/2018/hyperlinkcolor" xmlns="" val="tx"/>
                    </a:ext>
                  </a:extLst>
                </a:hlinkClick>
              </a:rPr>
              <a:t>another slide</a:t>
            </a:r>
            <a:r>
              <a:rPr lang="en-US" cap="none" dirty="0">
                <a:solidFill>
                  <a:schemeClr val="bg1"/>
                </a:solidFill>
                <a:effectLst>
                  <a:glow rad="38100">
                    <a:schemeClr val="bg1">
                      <a:lumMod val="50000"/>
                      <a:lumOff val="50000"/>
                      <a:alpha val="20000"/>
                    </a:schemeClr>
                  </a:glow>
                </a:effectLst>
              </a:rPr>
              <a:t>.</a:t>
            </a:r>
          </a:p>
        </p:txBody>
      </p:sp>
      <p:sp>
        <p:nvSpPr>
          <p:cNvPr id="10" name="Content Placeholder 2">
            <a:extLst>
              <a:ext uri="{FF2B5EF4-FFF2-40B4-BE49-F238E27FC236}">
                <a16:creationId xmlns:a16="http://schemas.microsoft.com/office/drawing/2014/main" id="{E711FE3C-F66D-4FA4-91BD-B2F420AFE1AE}"/>
              </a:ext>
            </a:extLst>
          </p:cNvPr>
          <p:cNvSpPr txBox="1">
            <a:spLocks/>
          </p:cNvSpPr>
          <p:nvPr/>
        </p:nvSpPr>
        <p:spPr>
          <a:xfrm>
            <a:off x="3872446" y="8242219"/>
            <a:ext cx="2375568" cy="804952"/>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cap="none" dirty="0">
                <a:solidFill>
                  <a:schemeClr val="bg1"/>
                </a:solidFill>
                <a:effectLst>
                  <a:glow rad="38100">
                    <a:schemeClr val="bg1">
                      <a:lumMod val="50000"/>
                      <a:lumOff val="50000"/>
                      <a:alpha val="20000"/>
                    </a:schemeClr>
                  </a:glow>
                </a:effectLst>
              </a:rPr>
              <a:t>After you complete all  tasks complete this again on </a:t>
            </a:r>
            <a:r>
              <a:rPr lang="en-US" cap="none" dirty="0">
                <a:solidFill>
                  <a:schemeClr val="bg1"/>
                </a:solidFill>
                <a:effectLst>
                  <a:glow rad="38100">
                    <a:schemeClr val="bg1">
                      <a:lumMod val="50000"/>
                      <a:lumOff val="50000"/>
                      <a:alpha val="20000"/>
                    </a:schemeClr>
                  </a:glow>
                </a:effectLst>
                <a:hlinkClick r:id="rId4" action="ppaction://hlinksldjump">
                  <a:extLst>
                    <a:ext uri="{A12FA001-AC4F-418D-AE19-62706E023703}">
                      <ahyp:hlinkClr xmlns:ahyp="http://schemas.microsoft.com/office/drawing/2018/hyperlinkcolor" xmlns="" val="tx"/>
                    </a:ext>
                  </a:extLst>
                </a:hlinkClick>
              </a:rPr>
              <a:t>another slide</a:t>
            </a:r>
            <a:r>
              <a:rPr lang="en-US" cap="none" dirty="0">
                <a:solidFill>
                  <a:schemeClr val="bg1"/>
                </a:solidFill>
                <a:effectLst>
                  <a:glow rad="38100">
                    <a:schemeClr val="bg1">
                      <a:lumMod val="50000"/>
                      <a:lumOff val="50000"/>
                      <a:alpha val="20000"/>
                    </a:schemeClr>
                  </a:glow>
                </a:effectLst>
              </a:rPr>
              <a:t>.</a:t>
            </a:r>
          </a:p>
        </p:txBody>
      </p:sp>
    </p:spTree>
    <p:extLst>
      <p:ext uri="{BB962C8B-B14F-4D97-AF65-F5344CB8AC3E}">
        <p14:creationId xmlns:p14="http://schemas.microsoft.com/office/powerpoint/2010/main" val="171801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Learning Task Board:</a:t>
            </a:r>
          </a:p>
        </p:txBody>
      </p:sp>
      <p:sp>
        <p:nvSpPr>
          <p:cNvPr id="3" name="Content Placeholder 2">
            <a:extLst>
              <a:ext uri="{FF2B5EF4-FFF2-40B4-BE49-F238E27FC236}">
                <a16:creationId xmlns:a16="http://schemas.microsoft.com/office/drawing/2014/main" id="{CBBD1C22-2D87-48C6-803C-AB9392697A72}"/>
              </a:ext>
            </a:extLst>
          </p:cNvPr>
          <p:cNvSpPr>
            <a:spLocks noGrp="1"/>
          </p:cNvSpPr>
          <p:nvPr>
            <p:ph idx="1"/>
          </p:nvPr>
        </p:nvSpPr>
        <p:spPr>
          <a:xfrm>
            <a:off x="176463" y="1236009"/>
            <a:ext cx="6304548" cy="3134513"/>
          </a:xfrm>
        </p:spPr>
        <p:txBody>
          <a:bodyPr>
            <a:normAutofit/>
          </a:bodyPr>
          <a:lstStyle/>
          <a:p>
            <a:pPr marL="0" indent="0">
              <a:buNone/>
            </a:pPr>
            <a:r>
              <a:rPr lang="en-US" cap="none" dirty="0">
                <a:solidFill>
                  <a:schemeClr val="bg1"/>
                </a:solidFill>
                <a:effectLst>
                  <a:glow rad="38100">
                    <a:schemeClr val="bg1">
                      <a:lumMod val="50000"/>
                      <a:lumOff val="50000"/>
                      <a:alpha val="20000"/>
                    </a:schemeClr>
                  </a:glow>
                </a:effectLst>
              </a:rPr>
              <a:t>You can do these activities in any order, though you may want to start with the top row as these will provide some important background information that can be used throughout the remainder of the learning tasks.</a:t>
            </a:r>
          </a:p>
          <a:p>
            <a:pPr marL="0" indent="0">
              <a:buNone/>
            </a:pPr>
            <a:r>
              <a:rPr lang="en-US" cap="none" dirty="0">
                <a:solidFill>
                  <a:schemeClr val="bg1"/>
                </a:solidFill>
                <a:effectLst>
                  <a:glow rad="38100">
                    <a:schemeClr val="bg1">
                      <a:lumMod val="50000"/>
                      <a:lumOff val="50000"/>
                      <a:alpha val="20000"/>
                    </a:schemeClr>
                  </a:glow>
                </a:effectLst>
              </a:rPr>
              <a:t>As you work through the learning tasks:</a:t>
            </a:r>
          </a:p>
          <a:p>
            <a:pPr>
              <a:buFont typeface="Wingdings" panose="05000000000000000000" pitchFamily="2" charset="2"/>
              <a:buChar char="q"/>
            </a:pPr>
            <a:r>
              <a:rPr lang="en-US" cap="none" dirty="0">
                <a:solidFill>
                  <a:schemeClr val="bg1"/>
                </a:solidFill>
                <a:effectLst>
                  <a:glow rad="38100">
                    <a:schemeClr val="bg1">
                      <a:lumMod val="50000"/>
                      <a:lumOff val="50000"/>
                      <a:alpha val="20000"/>
                    </a:schemeClr>
                  </a:glow>
                </a:effectLst>
              </a:rPr>
              <a:t>THINK about the prompting questions first and jot your ideas under thoughts.</a:t>
            </a:r>
          </a:p>
          <a:p>
            <a:pPr>
              <a:buFont typeface="Wingdings" panose="05000000000000000000" pitchFamily="2" charset="2"/>
              <a:buChar char="q"/>
            </a:pPr>
            <a:r>
              <a:rPr lang="en-US" cap="none" dirty="0">
                <a:solidFill>
                  <a:schemeClr val="bg1"/>
                </a:solidFill>
                <a:effectLst>
                  <a:glow rad="38100">
                    <a:schemeClr val="bg1">
                      <a:lumMod val="50000"/>
                      <a:lumOff val="50000"/>
                      <a:alpha val="20000"/>
                    </a:schemeClr>
                  </a:glow>
                </a:effectLst>
              </a:rPr>
              <a:t>DO the task. You may use the provided space to document your learning by using text boxes, or inserting images, photos, or videos.</a:t>
            </a:r>
          </a:p>
          <a:p>
            <a:pPr>
              <a:buFont typeface="Wingdings" panose="05000000000000000000" pitchFamily="2" charset="2"/>
              <a:buChar char="q"/>
            </a:pPr>
            <a:r>
              <a:rPr lang="en-US" cap="none" dirty="0">
                <a:solidFill>
                  <a:schemeClr val="bg1"/>
                </a:solidFill>
                <a:effectLst>
                  <a:glow rad="38100">
                    <a:schemeClr val="bg1">
                      <a:lumMod val="50000"/>
                      <a:lumOff val="50000"/>
                      <a:alpha val="20000"/>
                    </a:schemeClr>
                  </a:glow>
                </a:effectLst>
              </a:rPr>
              <a:t>SHARE your learning with your teacher and classmates.</a:t>
            </a:r>
          </a:p>
          <a:p>
            <a:pPr>
              <a:buFont typeface="Wingdings" panose="05000000000000000000" pitchFamily="2" charset="2"/>
              <a:buChar char="q"/>
            </a:pPr>
            <a:r>
              <a:rPr lang="en-US" cap="none" dirty="0">
                <a:solidFill>
                  <a:schemeClr val="bg1"/>
                </a:solidFill>
                <a:effectLst>
                  <a:glow rad="38100">
                    <a:schemeClr val="bg1">
                      <a:lumMod val="50000"/>
                      <a:lumOff val="50000"/>
                      <a:alpha val="20000"/>
                    </a:schemeClr>
                  </a:glow>
                </a:effectLst>
              </a:rPr>
              <a:t>APPLY what you learned in the tasks to your final challenge!</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7</a:t>
            </a:fld>
            <a:endParaRPr lang="en-US" noProof="0" dirty="0"/>
          </a:p>
        </p:txBody>
      </p:sp>
      <p:graphicFrame>
        <p:nvGraphicFramePr>
          <p:cNvPr id="11" name="Table 11">
            <a:extLst>
              <a:ext uri="{FF2B5EF4-FFF2-40B4-BE49-F238E27FC236}">
                <a16:creationId xmlns:a16="http://schemas.microsoft.com/office/drawing/2014/main" id="{DCFCC859-8E0A-4F8E-8D1D-8758BE661096}"/>
              </a:ext>
            </a:extLst>
          </p:cNvPr>
          <p:cNvGraphicFramePr>
            <a:graphicFrameLocks noGrp="1"/>
          </p:cNvGraphicFramePr>
          <p:nvPr>
            <p:extLst>
              <p:ext uri="{D42A27DB-BD31-4B8C-83A1-F6EECF244321}">
                <p14:modId xmlns:p14="http://schemas.microsoft.com/office/powerpoint/2010/main" val="762389516"/>
              </p:ext>
            </p:extLst>
          </p:nvPr>
        </p:nvGraphicFramePr>
        <p:xfrm>
          <a:off x="376988" y="4370522"/>
          <a:ext cx="5871024" cy="3413760"/>
        </p:xfrm>
        <a:graphic>
          <a:graphicData uri="http://schemas.openxmlformats.org/drawingml/2006/table">
            <a:tbl>
              <a:tblPr firstRow="1" bandRow="1">
                <a:tableStyleId>{5940675A-B579-460E-94D1-54222C63F5DA}</a:tableStyleId>
              </a:tblPr>
              <a:tblGrid>
                <a:gridCol w="1957008">
                  <a:extLst>
                    <a:ext uri="{9D8B030D-6E8A-4147-A177-3AD203B41FA5}">
                      <a16:colId xmlns:a16="http://schemas.microsoft.com/office/drawing/2014/main" val="87447643"/>
                    </a:ext>
                  </a:extLst>
                </a:gridCol>
                <a:gridCol w="1957008">
                  <a:extLst>
                    <a:ext uri="{9D8B030D-6E8A-4147-A177-3AD203B41FA5}">
                      <a16:colId xmlns:a16="http://schemas.microsoft.com/office/drawing/2014/main" val="1530529987"/>
                    </a:ext>
                  </a:extLst>
                </a:gridCol>
                <a:gridCol w="1957008">
                  <a:extLst>
                    <a:ext uri="{9D8B030D-6E8A-4147-A177-3AD203B41FA5}">
                      <a16:colId xmlns:a16="http://schemas.microsoft.com/office/drawing/2014/main" val="1922775973"/>
                    </a:ext>
                  </a:extLst>
                </a:gridCol>
              </a:tblGrid>
              <a:tr h="370840">
                <a:tc>
                  <a:txBody>
                    <a:bodyPr/>
                    <a:lstStyle/>
                    <a:p>
                      <a:r>
                        <a:rPr lang="en-US" sz="2000" b="0" dirty="0">
                          <a:hlinkClick r:id="rId2" action="ppaction://hlinksldjump"/>
                        </a:rPr>
                        <a:t>Nutrition Around the World</a:t>
                      </a:r>
                      <a:endParaRPr lang="en-US" sz="2000" b="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2000" b="0" dirty="0">
                          <a:hlinkClick r:id="rId3" action="ppaction://hlinksldjump"/>
                        </a:rPr>
                        <a:t>Healthy Lifestyles Collage</a:t>
                      </a:r>
                      <a:endParaRPr lang="en-US" sz="2000" b="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2000" b="0" dirty="0">
                          <a:hlinkClick r:id="rId4" action="ppaction://hlinksldjump"/>
                        </a:rPr>
                        <a:t>Reading Nutrition Labels</a:t>
                      </a:r>
                      <a:endParaRPr lang="en-US" sz="2000" b="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994313549"/>
                  </a:ext>
                </a:extLst>
              </a:tr>
              <a:tr h="370840">
                <a:tc>
                  <a:txBody>
                    <a:bodyPr/>
                    <a:lstStyle/>
                    <a:p>
                      <a:r>
                        <a:rPr lang="en-US" sz="2000" dirty="0">
                          <a:hlinkClick r:id="rId5" action="ppaction://hlinksldjump"/>
                        </a:rPr>
                        <a:t>Would You Rather?</a:t>
                      </a:r>
                      <a:endParaRPr lang="en-US"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2000" dirty="0">
                          <a:hlinkClick r:id="rId6" action="ppaction://hlinksldjump"/>
                        </a:rPr>
                        <a:t>Now and Then</a:t>
                      </a:r>
                      <a:endParaRPr lang="en-US"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2000" dirty="0">
                          <a:hlinkClick r:id="rId7" action="ppaction://hlinksldjump"/>
                        </a:rPr>
                        <a:t>Comparing Nutrition Labels</a:t>
                      </a:r>
                      <a:endParaRPr lang="en-US"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26507543"/>
                  </a:ext>
                </a:extLst>
              </a:tr>
              <a:tr h="370840">
                <a:tc>
                  <a:txBody>
                    <a:bodyPr/>
                    <a:lstStyle/>
                    <a:p>
                      <a:r>
                        <a:rPr lang="en-US" sz="2000" dirty="0">
                          <a:hlinkClick r:id="rId8" action="ppaction://hlinksldjump"/>
                        </a:rPr>
                        <a:t>Healthy Soundscapes</a:t>
                      </a:r>
                      <a:endParaRPr lang="en-US"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2000" dirty="0">
                          <a:hlinkClick r:id="rId9" action="ppaction://hlinksldjump"/>
                        </a:rPr>
                        <a:t>Serving Size</a:t>
                      </a:r>
                      <a:endParaRPr lang="en-US"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US" sz="2000" dirty="0">
                          <a:hlinkClick r:id="rId10" action="ppaction://hlinksldjump"/>
                        </a:rPr>
                        <a:t>Healthy Communities</a:t>
                      </a:r>
                      <a:endParaRPr lang="en-US"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54221664"/>
                  </a:ext>
                </a:extLst>
              </a:tr>
              <a:tr h="370840">
                <a:tc>
                  <a:txBody>
                    <a:bodyPr/>
                    <a:lstStyle/>
                    <a:p>
                      <a:r>
                        <a:rPr lang="en-US" sz="2000" dirty="0">
                          <a:hlinkClick r:id="rId11" action="ppaction://hlinksldjump"/>
                        </a:rPr>
                        <a:t>100 Mile Diet</a:t>
                      </a:r>
                      <a:endParaRPr lang="en-US"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US"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solidFill>
                  </a:tcPr>
                </a:tc>
                <a:tc>
                  <a:txBody>
                    <a:bodyPr/>
                    <a:lstStyle/>
                    <a:p>
                      <a:r>
                        <a:rPr lang="en-US" sz="2000" dirty="0">
                          <a:hlinkClick r:id="rId12" action="ppaction://hlinksldjump"/>
                        </a:rPr>
                        <a:t>Final Learning Task</a:t>
                      </a:r>
                      <a:endParaRPr lang="en-US" sz="2000"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832125090"/>
                  </a:ext>
                </a:extLst>
              </a:tr>
            </a:tbl>
          </a:graphicData>
        </a:graphic>
      </p:graphicFrame>
    </p:spTree>
    <p:extLst>
      <p:ext uri="{BB962C8B-B14F-4D97-AF65-F5344CB8AC3E}">
        <p14:creationId xmlns:p14="http://schemas.microsoft.com/office/powerpoint/2010/main" val="302581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Nutrition around the world:</a:t>
            </a:r>
          </a:p>
        </p:txBody>
      </p:sp>
      <p:sp>
        <p:nvSpPr>
          <p:cNvPr id="6" name="Rectangle: Rounded Corners 5">
            <a:extLst>
              <a:ext uri="{FF2B5EF4-FFF2-40B4-BE49-F238E27FC236}">
                <a16:creationId xmlns:a16="http://schemas.microsoft.com/office/drawing/2014/main" id="{83A24830-37B9-41A5-BFDF-1420D0C117A4}"/>
              </a:ext>
            </a:extLst>
          </p:cNvPr>
          <p:cNvSpPr/>
          <p:nvPr/>
        </p:nvSpPr>
        <p:spPr>
          <a:xfrm>
            <a:off x="168442" y="1236010"/>
            <a:ext cx="6312569" cy="254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BD1C22-2D87-48C6-803C-AB9392697A72}"/>
              </a:ext>
            </a:extLst>
          </p:cNvPr>
          <p:cNvSpPr>
            <a:spLocks noGrp="1"/>
          </p:cNvSpPr>
          <p:nvPr>
            <p:ph idx="1"/>
          </p:nvPr>
        </p:nvSpPr>
        <p:spPr>
          <a:xfrm>
            <a:off x="276726" y="1236010"/>
            <a:ext cx="6304548" cy="1336710"/>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A food guide provides recommendations to people about healthy eating. Are all food guides around the world the same? Do nutrition requirements change based on ethnicity? How might they be similar? How might they be different?</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8</a:t>
            </a:fld>
            <a:endParaRPr lang="en-US" noProof="0" dirty="0"/>
          </a:p>
        </p:txBody>
      </p:sp>
      <p:sp>
        <p:nvSpPr>
          <p:cNvPr id="7" name="Rectangle: Rounded Corners 6">
            <a:extLst>
              <a:ext uri="{FF2B5EF4-FFF2-40B4-BE49-F238E27FC236}">
                <a16:creationId xmlns:a16="http://schemas.microsoft.com/office/drawing/2014/main" id="{B0704F1C-544F-4341-8E67-527B1FF7F9ED}"/>
              </a:ext>
            </a:extLst>
          </p:cNvPr>
          <p:cNvSpPr/>
          <p:nvPr/>
        </p:nvSpPr>
        <p:spPr>
          <a:xfrm>
            <a:off x="176463" y="3890168"/>
            <a:ext cx="6404811" cy="4834346"/>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6DC2C55-C84A-47DC-ADF3-A520400EA0B2}"/>
              </a:ext>
            </a:extLst>
          </p:cNvPr>
          <p:cNvSpPr txBox="1"/>
          <p:nvPr/>
        </p:nvSpPr>
        <p:spPr>
          <a:xfrm>
            <a:off x="276726" y="8724514"/>
            <a:ext cx="2851688"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2D0E7074-2545-4804-A2CB-146D4DA87D56}"/>
              </a:ext>
            </a:extLst>
          </p:cNvPr>
          <p:cNvSpPr txBox="1">
            <a:spLocks/>
          </p:cNvSpPr>
          <p:nvPr/>
        </p:nvSpPr>
        <p:spPr>
          <a:xfrm>
            <a:off x="433952" y="3890168"/>
            <a:ext cx="6147321" cy="2944494"/>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Look at the collection of food guides provided at theses links:</a:t>
            </a:r>
          </a:p>
          <a:p>
            <a:pPr marL="0" indent="0">
              <a:buFont typeface="Arial"/>
              <a:buNone/>
            </a:pPr>
            <a:r>
              <a:rPr lang="en-US" cap="none" dirty="0">
                <a:solidFill>
                  <a:schemeClr val="bg1"/>
                </a:solidFill>
                <a:effectLst>
                  <a:glow rad="38100">
                    <a:schemeClr val="bg1">
                      <a:lumMod val="50000"/>
                      <a:lumOff val="50000"/>
                      <a:alpha val="20000"/>
                    </a:schemeClr>
                  </a:glow>
                </a:effectLst>
                <a:hlinkClick r:id="rId3"/>
              </a:rPr>
              <a:t>Canada’s Food Guide</a:t>
            </a:r>
            <a:endParaRPr lang="en-US" cap="none" dirty="0">
              <a:solidFill>
                <a:schemeClr val="bg1"/>
              </a:solidFill>
              <a:effectLst>
                <a:glow rad="38100">
                  <a:schemeClr val="bg1">
                    <a:lumMod val="50000"/>
                    <a:lumOff val="50000"/>
                    <a:alpha val="20000"/>
                  </a:schemeClr>
                </a:glow>
              </a:effectLst>
            </a:endParaRPr>
          </a:p>
          <a:p>
            <a:pPr marL="0" indent="0">
              <a:buFont typeface="Arial"/>
              <a:buNone/>
            </a:pPr>
            <a:r>
              <a:rPr lang="en-US" cap="none" dirty="0">
                <a:solidFill>
                  <a:schemeClr val="bg1"/>
                </a:solidFill>
                <a:effectLst>
                  <a:glow rad="38100">
                    <a:schemeClr val="bg1">
                      <a:lumMod val="50000"/>
                      <a:lumOff val="50000"/>
                      <a:alpha val="20000"/>
                    </a:schemeClr>
                  </a:glow>
                </a:effectLst>
                <a:hlinkClick r:id="rId4"/>
              </a:rPr>
              <a:t>Canada’s First Nations Food Guide</a:t>
            </a:r>
            <a:endParaRPr lang="en-US" cap="none" dirty="0">
              <a:solidFill>
                <a:schemeClr val="bg1"/>
              </a:solidFill>
              <a:effectLst>
                <a:glow rad="38100">
                  <a:schemeClr val="bg1">
                    <a:lumMod val="50000"/>
                    <a:lumOff val="50000"/>
                    <a:alpha val="20000"/>
                  </a:schemeClr>
                </a:glow>
              </a:effectLst>
            </a:endParaRPr>
          </a:p>
          <a:p>
            <a:pPr marL="0" indent="0">
              <a:buFont typeface="Arial"/>
              <a:buNone/>
            </a:pPr>
            <a:r>
              <a:rPr lang="en-US" cap="none" dirty="0">
                <a:solidFill>
                  <a:schemeClr val="bg1"/>
                </a:solidFill>
                <a:effectLst>
                  <a:glow rad="38100">
                    <a:schemeClr val="bg1">
                      <a:lumMod val="50000"/>
                      <a:lumOff val="50000"/>
                      <a:alpha val="20000"/>
                    </a:schemeClr>
                  </a:glow>
                </a:effectLst>
                <a:hlinkClick r:id="rId5"/>
              </a:rPr>
              <a:t>Philippines Food Guide</a:t>
            </a:r>
            <a:endParaRPr lang="en-US" cap="none" dirty="0">
              <a:solidFill>
                <a:schemeClr val="bg1"/>
              </a:solidFill>
              <a:effectLst>
                <a:glow rad="38100">
                  <a:schemeClr val="bg1">
                    <a:lumMod val="50000"/>
                    <a:lumOff val="50000"/>
                    <a:alpha val="20000"/>
                  </a:schemeClr>
                </a:glow>
              </a:effectLst>
            </a:endParaRPr>
          </a:p>
          <a:p>
            <a:pPr marL="0" indent="0">
              <a:buFont typeface="Arial"/>
              <a:buNone/>
            </a:pPr>
            <a:r>
              <a:rPr lang="en-US" cap="none" dirty="0">
                <a:solidFill>
                  <a:schemeClr val="bg1"/>
                </a:solidFill>
                <a:effectLst>
                  <a:glow rad="38100">
                    <a:schemeClr val="bg1">
                      <a:lumMod val="50000"/>
                      <a:lumOff val="50000"/>
                      <a:alpha val="20000"/>
                    </a:schemeClr>
                  </a:glow>
                </a:effectLst>
                <a:hlinkClick r:id="rId6"/>
              </a:rPr>
              <a:t>China’s Food Guide</a:t>
            </a:r>
            <a:endParaRPr lang="en-US" cap="none" dirty="0">
              <a:solidFill>
                <a:schemeClr val="bg1"/>
              </a:solidFill>
              <a:effectLst>
                <a:glow rad="38100">
                  <a:schemeClr val="bg1">
                    <a:lumMod val="50000"/>
                    <a:lumOff val="50000"/>
                    <a:alpha val="20000"/>
                  </a:schemeClr>
                </a:glow>
              </a:effectLst>
            </a:endParaRPr>
          </a:p>
          <a:p>
            <a:pPr marL="0" indent="0">
              <a:buFont typeface="Arial"/>
              <a:buNone/>
            </a:pPr>
            <a:r>
              <a:rPr lang="en-US" cap="none" dirty="0">
                <a:solidFill>
                  <a:schemeClr val="bg1"/>
                </a:solidFill>
                <a:effectLst>
                  <a:glow rad="38100">
                    <a:schemeClr val="bg1">
                      <a:lumMod val="50000"/>
                      <a:lumOff val="50000"/>
                      <a:alpha val="20000"/>
                    </a:schemeClr>
                  </a:glow>
                </a:effectLst>
              </a:rPr>
              <a:t>Use a double (or triple) bar graph to visually represent and compare the nutritional recommendations from any two (or three) food guides. Examine your graph. What do you notice? What do you wonder? Share your thinking.</a:t>
            </a:r>
          </a:p>
        </p:txBody>
      </p:sp>
      <p:sp>
        <p:nvSpPr>
          <p:cNvPr id="9" name="TextBox 8">
            <a:extLst>
              <a:ext uri="{FF2B5EF4-FFF2-40B4-BE49-F238E27FC236}">
                <a16:creationId xmlns:a16="http://schemas.microsoft.com/office/drawing/2014/main" id="{24166460-D0D2-48F1-8C11-960139C3E98B}"/>
              </a:ext>
            </a:extLst>
          </p:cNvPr>
          <p:cNvSpPr txBox="1"/>
          <p:nvPr/>
        </p:nvSpPr>
        <p:spPr>
          <a:xfrm>
            <a:off x="4866468" y="4943959"/>
            <a:ext cx="161454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solidFill>
                  <a:schemeClr val="accent6"/>
                </a:solidFill>
                <a:hlinkClick r:id="rId7">
                  <a:extLst>
                    <a:ext uri="{A12FA001-AC4F-418D-AE19-62706E023703}">
                      <ahyp:hlinkClr xmlns:ahyp="http://schemas.microsoft.com/office/drawing/2018/hyperlinkcolor" xmlns="" val="tx"/>
                    </a:ext>
                  </a:extLst>
                </a:hlinkClick>
              </a:rPr>
              <a:t>Bar Graph Refresher!</a:t>
            </a:r>
            <a:endParaRPr lang="en-US" dirty="0">
              <a:solidFill>
                <a:schemeClr val="accent6"/>
              </a:solidFill>
            </a:endParaRPr>
          </a:p>
        </p:txBody>
      </p:sp>
    </p:spTree>
    <p:extLst>
      <p:ext uri="{BB962C8B-B14F-4D97-AF65-F5344CB8AC3E}">
        <p14:creationId xmlns:p14="http://schemas.microsoft.com/office/powerpoint/2010/main" val="293066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E4D5-EDB3-444D-BCA8-1B7E0344E809}"/>
              </a:ext>
            </a:extLst>
          </p:cNvPr>
          <p:cNvSpPr>
            <a:spLocks noGrp="1"/>
          </p:cNvSpPr>
          <p:nvPr>
            <p:ph type="title"/>
          </p:nvPr>
        </p:nvSpPr>
        <p:spPr>
          <a:xfrm>
            <a:off x="176463" y="344306"/>
            <a:ext cx="6513095" cy="1161143"/>
          </a:xfrm>
        </p:spPr>
        <p:txBody>
          <a:bodyPr/>
          <a:lstStyle/>
          <a:p>
            <a:r>
              <a:rPr lang="en-US" dirty="0">
                <a:solidFill>
                  <a:srgbClr val="002060"/>
                </a:solidFill>
                <a:latin typeface="Arial Black" panose="020B0A04020102020204" pitchFamily="34" charset="0"/>
              </a:rPr>
              <a:t>Healthy lifestyles collage:</a:t>
            </a:r>
          </a:p>
        </p:txBody>
      </p:sp>
      <p:sp>
        <p:nvSpPr>
          <p:cNvPr id="4" name="Slide Number Placeholder 3">
            <a:extLst>
              <a:ext uri="{FF2B5EF4-FFF2-40B4-BE49-F238E27FC236}">
                <a16:creationId xmlns:a16="http://schemas.microsoft.com/office/drawing/2014/main" id="{23CA6E8A-C730-4CBD-8AED-F8E72A8F1157}"/>
              </a:ext>
            </a:extLst>
          </p:cNvPr>
          <p:cNvSpPr>
            <a:spLocks noGrp="1"/>
          </p:cNvSpPr>
          <p:nvPr>
            <p:ph type="sldNum" sz="quarter" idx="12"/>
          </p:nvPr>
        </p:nvSpPr>
        <p:spPr/>
        <p:txBody>
          <a:bodyPr/>
          <a:lstStyle/>
          <a:p>
            <a:fld id="{E60E4630-A9EC-4A3B-8D7B-72D6B7D7ED5F}" type="slidenum">
              <a:rPr lang="en-US" noProof="0" smtClean="0"/>
              <a:pPr/>
              <a:t>9</a:t>
            </a:fld>
            <a:endParaRPr lang="en-US" noProof="0" dirty="0"/>
          </a:p>
        </p:txBody>
      </p:sp>
      <p:sp>
        <p:nvSpPr>
          <p:cNvPr id="5" name="TextBox 4">
            <a:extLst>
              <a:ext uri="{FF2B5EF4-FFF2-40B4-BE49-F238E27FC236}">
                <a16:creationId xmlns:a16="http://schemas.microsoft.com/office/drawing/2014/main" id="{B6DC2C55-C84A-47DC-ADF3-A520400EA0B2}"/>
              </a:ext>
            </a:extLst>
          </p:cNvPr>
          <p:cNvSpPr txBox="1"/>
          <p:nvPr/>
        </p:nvSpPr>
        <p:spPr>
          <a:xfrm>
            <a:off x="205495" y="8724514"/>
            <a:ext cx="2851688"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hlinkClick r:id="rId2" action="ppaction://hlinksldjump"/>
              </a:rPr>
              <a:t>Return to  Learning Task Board</a:t>
            </a:r>
            <a:endParaRPr lang="en-US" sz="1400" dirty="0">
              <a:solidFill>
                <a:schemeClr val="bg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5DA27CD-25DF-41DB-A673-2DC6B8934626}"/>
              </a:ext>
            </a:extLst>
          </p:cNvPr>
          <p:cNvSpPr/>
          <p:nvPr/>
        </p:nvSpPr>
        <p:spPr>
          <a:xfrm>
            <a:off x="168442" y="1236010"/>
            <a:ext cx="6312569" cy="2545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EDD0EE80-FDDA-4EC8-AFB9-4BA24A095B8C}"/>
              </a:ext>
            </a:extLst>
          </p:cNvPr>
          <p:cNvSpPr>
            <a:spLocks noGrp="1"/>
          </p:cNvSpPr>
          <p:nvPr>
            <p:ph idx="1"/>
          </p:nvPr>
        </p:nvSpPr>
        <p:spPr>
          <a:xfrm>
            <a:off x="276726" y="1236010"/>
            <a:ext cx="6304548" cy="1336710"/>
          </a:xfrm>
        </p:spPr>
        <p:txBody>
          <a:bodyPr>
            <a:normAutofit/>
          </a:bodyPr>
          <a:lstStyle/>
          <a:p>
            <a:pPr marL="0" indent="0">
              <a:buNone/>
            </a:pPr>
            <a:r>
              <a:rPr lang="en-US" sz="1800" b="1" cap="none" dirty="0">
                <a:solidFill>
                  <a:schemeClr val="bg1"/>
                </a:solidFill>
                <a:effectLst>
                  <a:glow rad="38100">
                    <a:schemeClr val="bg1">
                      <a:lumMod val="50000"/>
                      <a:lumOff val="50000"/>
                      <a:alpha val="20000"/>
                    </a:schemeClr>
                  </a:glow>
                </a:effectLst>
              </a:rPr>
              <a:t>THINK</a:t>
            </a:r>
            <a:r>
              <a:rPr lang="en-US" cap="none" dirty="0">
                <a:solidFill>
                  <a:schemeClr val="bg1"/>
                </a:solidFill>
                <a:effectLst>
                  <a:glow rad="38100">
                    <a:schemeClr val="bg1">
                      <a:lumMod val="50000"/>
                      <a:lumOff val="50000"/>
                      <a:alpha val="20000"/>
                    </a:schemeClr>
                  </a:glow>
                </a:effectLst>
              </a:rPr>
              <a:t>: </a:t>
            </a:r>
          </a:p>
          <a:p>
            <a:pPr marL="0" indent="0">
              <a:buNone/>
            </a:pPr>
            <a:r>
              <a:rPr lang="en-US" cap="none" dirty="0">
                <a:solidFill>
                  <a:schemeClr val="bg1"/>
                </a:solidFill>
                <a:effectLst>
                  <a:glow rad="38100">
                    <a:schemeClr val="bg1">
                      <a:lumMod val="50000"/>
                      <a:lumOff val="50000"/>
                      <a:alpha val="20000"/>
                    </a:schemeClr>
                  </a:glow>
                </a:effectLst>
              </a:rPr>
              <a:t>What are the components of a healthy lifestyle? How can you maintain a healthy body now and in the future?</a:t>
            </a:r>
          </a:p>
        </p:txBody>
      </p:sp>
      <p:sp>
        <p:nvSpPr>
          <p:cNvPr id="10" name="Slide Number Placeholder 3">
            <a:extLst>
              <a:ext uri="{FF2B5EF4-FFF2-40B4-BE49-F238E27FC236}">
                <a16:creationId xmlns:a16="http://schemas.microsoft.com/office/drawing/2014/main" id="{658D82C7-51DF-47C4-87BB-670D3176AE43}"/>
              </a:ext>
            </a:extLst>
          </p:cNvPr>
          <p:cNvSpPr txBox="1">
            <a:spLocks/>
          </p:cNvSpPr>
          <p:nvPr/>
        </p:nvSpPr>
        <p:spPr>
          <a:xfrm>
            <a:off x="5937902" y="8237681"/>
            <a:ext cx="310112" cy="486833"/>
          </a:xfrm>
          <a:prstGeom prst="rect">
            <a:avLst/>
          </a:prstGeom>
        </p:spPr>
        <p:txBody>
          <a:bodyPr vert="horz" lIns="91440" tIns="45720" rIns="91440" bIns="45720" rtlCol="0" anchor="ctr"/>
          <a:lstStyle>
            <a:defPPr>
              <a:defRPr lang="en-US"/>
            </a:defPPr>
            <a:lvl1pPr marL="0" algn="r" defTabSz="457200" rtl="0" eaLnBrk="1" latinLnBrk="0" hangingPunct="1">
              <a:defRPr sz="600" b="1" i="0" kern="1200">
                <a:solidFill>
                  <a:schemeClr val="tx1">
                    <a:lumMod val="75000"/>
                  </a:schemeClr>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0E4630-A9EC-4A3B-8D7B-72D6B7D7ED5F}" type="slidenum">
              <a:rPr lang="en-US" smtClean="0"/>
              <a:pPr/>
              <a:t>9</a:t>
            </a:fld>
            <a:endParaRPr lang="en-US" dirty="0"/>
          </a:p>
        </p:txBody>
      </p:sp>
      <p:sp>
        <p:nvSpPr>
          <p:cNvPr id="11" name="Rectangle: Rounded Corners 10">
            <a:extLst>
              <a:ext uri="{FF2B5EF4-FFF2-40B4-BE49-F238E27FC236}">
                <a16:creationId xmlns:a16="http://schemas.microsoft.com/office/drawing/2014/main" id="{C76CF43D-50D6-4531-BC80-63F9F5158B2C}"/>
              </a:ext>
            </a:extLst>
          </p:cNvPr>
          <p:cNvSpPr/>
          <p:nvPr/>
        </p:nvSpPr>
        <p:spPr>
          <a:xfrm>
            <a:off x="176463" y="3890168"/>
            <a:ext cx="6404811" cy="4834346"/>
          </a:xfrm>
          <a:prstGeom prst="roundRect">
            <a:avLst/>
          </a:prstGeom>
          <a:solidFill>
            <a:schemeClr val="accent4">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B1A45ECA-4518-49C0-9082-F221552BD58B}"/>
              </a:ext>
            </a:extLst>
          </p:cNvPr>
          <p:cNvSpPr txBox="1">
            <a:spLocks/>
          </p:cNvSpPr>
          <p:nvPr/>
        </p:nvSpPr>
        <p:spPr>
          <a:xfrm>
            <a:off x="276726" y="3890168"/>
            <a:ext cx="6304548" cy="2944494"/>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825"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Font typeface="Arial"/>
              <a:buNone/>
            </a:pPr>
            <a:r>
              <a:rPr lang="en-US" sz="1800" b="1" cap="none" dirty="0">
                <a:solidFill>
                  <a:schemeClr val="bg1"/>
                </a:solidFill>
                <a:effectLst>
                  <a:glow rad="38100">
                    <a:schemeClr val="bg1">
                      <a:lumMod val="50000"/>
                      <a:lumOff val="50000"/>
                      <a:alpha val="20000"/>
                    </a:schemeClr>
                  </a:glow>
                </a:effectLst>
              </a:rPr>
              <a:t>DO</a:t>
            </a:r>
            <a:r>
              <a:rPr lang="en-US" cap="none" dirty="0">
                <a:solidFill>
                  <a:schemeClr val="bg1"/>
                </a:solidFill>
                <a:effectLst>
                  <a:glow rad="38100">
                    <a:schemeClr val="bg1">
                      <a:lumMod val="50000"/>
                      <a:lumOff val="50000"/>
                      <a:alpha val="20000"/>
                    </a:schemeClr>
                  </a:glow>
                </a:effectLst>
              </a:rPr>
              <a:t>: </a:t>
            </a:r>
          </a:p>
          <a:p>
            <a:pPr marL="0" indent="0">
              <a:buFont typeface="Arial"/>
              <a:buNone/>
            </a:pPr>
            <a:r>
              <a:rPr lang="en-US" cap="none" dirty="0">
                <a:solidFill>
                  <a:schemeClr val="bg1"/>
                </a:solidFill>
                <a:effectLst>
                  <a:glow rad="38100">
                    <a:schemeClr val="bg1">
                      <a:lumMod val="50000"/>
                      <a:lumOff val="50000"/>
                      <a:alpha val="20000"/>
                    </a:schemeClr>
                  </a:glow>
                </a:effectLst>
              </a:rPr>
              <a:t>View the following videos to determine the components of a healthy lifestyle:</a:t>
            </a:r>
          </a:p>
          <a:p>
            <a:pPr marL="0" indent="0">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https://www.youtube.com/watch?v=D5cwAVO9C7o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https://www.youtube.com/watch?v=UxnEuj1c0sw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cap="none" dirty="0">
              <a:solidFill>
                <a:schemeClr val="bg1"/>
              </a:solidFill>
              <a:effectLst>
                <a:glow rad="38100">
                  <a:schemeClr val="bg1">
                    <a:lumMod val="50000"/>
                    <a:lumOff val="50000"/>
                    <a:alpha val="20000"/>
                  </a:schemeClr>
                </a:glow>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400" cap="none" dirty="0">
                <a:solidFill>
                  <a:schemeClr val="bg1"/>
                </a:solidFill>
                <a:effectLst>
                  <a:glow rad="38100">
                    <a:schemeClr val="bg1">
                      <a:lumMod val="50000"/>
                      <a:lumOff val="50000"/>
                      <a:alpha val="20000"/>
                    </a:schemeClr>
                  </a:glow>
                </a:effectLst>
                <a:ea typeface="Calibri" panose="020F0502020204030204" pitchFamily="34" charset="0"/>
                <a:cs typeface="Times New Roman" panose="02020603050405020304" pitchFamily="18" charset="0"/>
              </a:rPr>
              <a:t>Create a collage to show how you can maintain a healthy lifestyle now and in the future.</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732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C7701-6DE8-419B-AD7C-344FB539D2F0}">
  <ds:schemaRefs>
    <ds:schemaRef ds:uri="http://schemas.microsoft.com/sharepoint/v3/contenttype/forms"/>
  </ds:schemaRefs>
</ds:datastoreItem>
</file>

<file path=customXml/itemProps2.xml><?xml version="1.0" encoding="utf-8"?>
<ds:datastoreItem xmlns:ds="http://schemas.openxmlformats.org/officeDocument/2006/customXml" ds:itemID="{EFE6D9EC-7AD9-4F36-A571-1031EBA7AA56}">
  <ds:schemaRefs>
    <ds:schemaRef ds:uri="http://schemas.openxmlformats.org/package/2006/metadata/core-properties"/>
    <ds:schemaRef ds:uri="16c05727-aa75-4e4a-9b5f-8a80a1165891"/>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2D825835-9B31-4D7B-9CE5-433D0E45B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Mesh</Template>
  <TotalTime>459</TotalTime>
  <Words>2125</Words>
  <Application>Microsoft Office PowerPoint</Application>
  <PresentationFormat>On-screen Show (4:3)</PresentationFormat>
  <Paragraphs>259</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Calibri</vt:lpstr>
      <vt:lpstr>Cambria</vt:lpstr>
      <vt:lpstr>Century Gothic</vt:lpstr>
      <vt:lpstr>Courier New</vt:lpstr>
      <vt:lpstr>Times New Roman</vt:lpstr>
      <vt:lpstr>Wingdings</vt:lpstr>
      <vt:lpstr>Mesh</vt:lpstr>
      <vt:lpstr>It’s a New Year!</vt:lpstr>
      <vt:lpstr>Welcome to our first learning experience of a new year!</vt:lpstr>
      <vt:lpstr>Ipsos poll</vt:lpstr>
      <vt:lpstr>overview</vt:lpstr>
      <vt:lpstr>PowerPoint Presentation</vt:lpstr>
      <vt:lpstr>Before we begin, consider this question:</vt:lpstr>
      <vt:lpstr>Learning Task Board:</vt:lpstr>
      <vt:lpstr>Nutrition around the world:</vt:lpstr>
      <vt:lpstr>Healthy lifestyles collage:</vt:lpstr>
      <vt:lpstr>Reading nutrition labels:</vt:lpstr>
      <vt:lpstr>Would you rather?:</vt:lpstr>
      <vt:lpstr>Now and then:</vt:lpstr>
      <vt:lpstr>Comparing nutrition labels:</vt:lpstr>
      <vt:lpstr>Healthy Soundscapes:</vt:lpstr>
      <vt:lpstr>Serving size:</vt:lpstr>
      <vt:lpstr>Healthy communities:</vt:lpstr>
      <vt:lpstr>100 Mile diet:</vt:lpstr>
      <vt:lpstr>Final Learning Task:</vt:lpstr>
      <vt:lpstr>Mid-point reflection:</vt:lpstr>
      <vt:lpstr>Final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New Year!</dc:title>
  <dc:creator>Denise Smith</dc:creator>
  <cp:lastModifiedBy>Harrison, Lynn (MET)</cp:lastModifiedBy>
  <cp:revision>27</cp:revision>
  <dcterms:created xsi:type="dcterms:W3CDTF">2020-12-15T20:13:41Z</dcterms:created>
  <dcterms:modified xsi:type="dcterms:W3CDTF">2021-01-08T13:10:15Z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