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 id="2147483671" r:id="rId2"/>
  </p:sldMasterIdLst>
  <p:notesMasterIdLst>
    <p:notesMasterId r:id="rId24"/>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7" r:id="rId22"/>
    <p:sldId id="276" r:id="rId23"/>
  </p:sldIdLst>
  <p:sldSz cx="9144000" cy="5143500" type="screen16x9"/>
  <p:notesSz cx="6858000" cy="9144000"/>
  <p:embeddedFontLst>
    <p:embeddedFont>
      <p:font typeface="Playfair Display" panose="020B0604020202020204" charset="0"/>
      <p:regular r:id="rId25"/>
      <p:bold r:id="rId26"/>
      <p:italic r:id="rId27"/>
      <p:boldItalic r:id="rId28"/>
    </p:embeddedFont>
    <p:embeddedFont>
      <p:font typeface="Calibri" panose="020F0502020204030204" pitchFamily="34" charset="0"/>
      <p:regular r:id="rId29"/>
      <p:bold r:id="rId30"/>
      <p:italic r:id="rId31"/>
      <p:boldItalic r:id="rId32"/>
    </p:embeddedFont>
    <p:embeddedFont>
      <p:font typeface="Roboto" panose="020B0604020202020204" charset="0"/>
      <p:regular r:id="rId33"/>
      <p:bold r:id="rId34"/>
      <p:italic r:id="rId35"/>
      <p:boldItalic r:id="rId36"/>
    </p:embeddedFont>
    <p:embeddedFont>
      <p:font typeface="Barlow Light" panose="020B0604020202020204" charset="0"/>
      <p:regular r:id="rId37"/>
      <p:bold r:id="rId38"/>
      <p:italic r:id="rId39"/>
      <p:boldItalic r:id="rId40"/>
    </p:embeddedFont>
    <p:embeddedFont>
      <p:font typeface="Nunito" panose="020B0604020202020204" charset="0"/>
      <p:regular r:id="rId41"/>
      <p:bold r:id="rId42"/>
      <p:italic r:id="rId43"/>
      <p:boldItalic r:id="rId44"/>
    </p:embeddedFont>
    <p:embeddedFont>
      <p:font typeface="Maven Pro" panose="020B0604020202020204" charset="0"/>
      <p:regular r:id="rId45"/>
      <p:bold r:id="rId46"/>
    </p:embeddedFont>
    <p:embeddedFont>
      <p:font typeface="Be Vietnam" panose="020B0604020202020204" charset="0"/>
      <p:regular r:id="rId47"/>
      <p:bold r:id="rId48"/>
      <p:italic r:id="rId49"/>
      <p:boldItalic r:id="rId50"/>
    </p:embeddedFont>
    <p:embeddedFont>
      <p:font typeface="Raleway" panose="020B0604020202020204" charset="0"/>
      <p:regular r:id="rId51"/>
      <p:bold r:id="rId52"/>
      <p:italic r:id="rId53"/>
      <p:boldItalic r:id="rId5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67DFDEC-B93C-4AAA-A2FC-FF8FB3234867}">
  <a:tblStyle styleId="{567DFDEC-B93C-4AAA-A2FC-FF8FB3234867}"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9" d="100"/>
          <a:sy n="139" d="100"/>
        </p:scale>
        <p:origin x="198" y="11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2.fntdata"/><Relationship Id="rId39" Type="http://schemas.openxmlformats.org/officeDocument/2006/relationships/font" Target="fonts/font15.fntdata"/><Relationship Id="rId21" Type="http://schemas.openxmlformats.org/officeDocument/2006/relationships/slide" Target="slides/slide19.xml"/><Relationship Id="rId34" Type="http://schemas.openxmlformats.org/officeDocument/2006/relationships/font" Target="fonts/font10.fntdata"/><Relationship Id="rId42" Type="http://schemas.openxmlformats.org/officeDocument/2006/relationships/font" Target="fonts/font18.fntdata"/><Relationship Id="rId47" Type="http://schemas.openxmlformats.org/officeDocument/2006/relationships/font" Target="fonts/font23.fntdata"/><Relationship Id="rId50" Type="http://schemas.openxmlformats.org/officeDocument/2006/relationships/font" Target="fonts/font26.fntdata"/><Relationship Id="rId55"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font" Target="fonts/font14.fntdata"/><Relationship Id="rId46" Type="http://schemas.openxmlformats.org/officeDocument/2006/relationships/font" Target="fonts/font22.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5.fntdata"/><Relationship Id="rId41" Type="http://schemas.openxmlformats.org/officeDocument/2006/relationships/font" Target="fonts/font17.fntdata"/><Relationship Id="rId54" Type="http://schemas.openxmlformats.org/officeDocument/2006/relationships/font" Target="fonts/font30.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font" Target="fonts/font13.fntdata"/><Relationship Id="rId40" Type="http://schemas.openxmlformats.org/officeDocument/2006/relationships/font" Target="fonts/font16.fntdata"/><Relationship Id="rId45" Type="http://schemas.openxmlformats.org/officeDocument/2006/relationships/font" Target="fonts/font21.fntdata"/><Relationship Id="rId53" Type="http://schemas.openxmlformats.org/officeDocument/2006/relationships/font" Target="fonts/font29.fntdata"/><Relationship Id="rId58"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4.fntdata"/><Relationship Id="rId36" Type="http://schemas.openxmlformats.org/officeDocument/2006/relationships/font" Target="fonts/font12.fntdata"/><Relationship Id="rId49" Type="http://schemas.openxmlformats.org/officeDocument/2006/relationships/font" Target="fonts/font25.fntdata"/><Relationship Id="rId57"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7.fntdata"/><Relationship Id="rId44" Type="http://schemas.openxmlformats.org/officeDocument/2006/relationships/font" Target="fonts/font20.fntdata"/><Relationship Id="rId52" Type="http://schemas.openxmlformats.org/officeDocument/2006/relationships/font" Target="fonts/font28.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43" Type="http://schemas.openxmlformats.org/officeDocument/2006/relationships/font" Target="fonts/font19.fntdata"/><Relationship Id="rId48" Type="http://schemas.openxmlformats.org/officeDocument/2006/relationships/font" Target="fonts/font24.fntdata"/><Relationship Id="rId56"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font" Target="fonts/font27.fntdata"/><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1" name="Google Shape;35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Google Shape;511;gb710c6303e_0_12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2" name="Google Shape;512;gb710c6303e_0_12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9"/>
        <p:cNvGrpSpPr/>
        <p:nvPr/>
      </p:nvGrpSpPr>
      <p:grpSpPr>
        <a:xfrm>
          <a:off x="0" y="0"/>
          <a:ext cx="0" cy="0"/>
          <a:chOff x="0" y="0"/>
          <a:chExt cx="0" cy="0"/>
        </a:xfrm>
      </p:grpSpPr>
      <p:sp>
        <p:nvSpPr>
          <p:cNvPr id="540" name="Google Shape;540;gb710c6303e_0_19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1" name="Google Shape;541;gb710c6303e_0_19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
        <p:cNvGrpSpPr/>
        <p:nvPr/>
      </p:nvGrpSpPr>
      <p:grpSpPr>
        <a:xfrm>
          <a:off x="0" y="0"/>
          <a:ext cx="0" cy="0"/>
          <a:chOff x="0" y="0"/>
          <a:chExt cx="0" cy="0"/>
        </a:xfrm>
      </p:grpSpPr>
      <p:sp>
        <p:nvSpPr>
          <p:cNvPr id="555" name="Google Shape;555;gb710c6303e_0_19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6" name="Google Shape;556;gb710c6303e_0_19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3"/>
        <p:cNvGrpSpPr/>
        <p:nvPr/>
      </p:nvGrpSpPr>
      <p:grpSpPr>
        <a:xfrm>
          <a:off x="0" y="0"/>
          <a:ext cx="0" cy="0"/>
          <a:chOff x="0" y="0"/>
          <a:chExt cx="0" cy="0"/>
        </a:xfrm>
      </p:grpSpPr>
      <p:sp>
        <p:nvSpPr>
          <p:cNvPr id="564" name="Google Shape;564;gb710c6303e_0_19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5" name="Google Shape;565;gb710c6303e_0_19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7"/>
        <p:cNvGrpSpPr/>
        <p:nvPr/>
      </p:nvGrpSpPr>
      <p:grpSpPr>
        <a:xfrm>
          <a:off x="0" y="0"/>
          <a:ext cx="0" cy="0"/>
          <a:chOff x="0" y="0"/>
          <a:chExt cx="0" cy="0"/>
        </a:xfrm>
      </p:grpSpPr>
      <p:sp>
        <p:nvSpPr>
          <p:cNvPr id="578" name="Google Shape;578;gb710c6303e_0_19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9" name="Google Shape;579;gb710c6303e_0_19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5"/>
        <p:cNvGrpSpPr/>
        <p:nvPr/>
      </p:nvGrpSpPr>
      <p:grpSpPr>
        <a:xfrm>
          <a:off x="0" y="0"/>
          <a:ext cx="0" cy="0"/>
          <a:chOff x="0" y="0"/>
          <a:chExt cx="0" cy="0"/>
        </a:xfrm>
      </p:grpSpPr>
      <p:sp>
        <p:nvSpPr>
          <p:cNvPr id="586" name="Google Shape;586;gb710c6303e_0_19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7" name="Google Shape;587;gb710c6303e_0_19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9"/>
        <p:cNvGrpSpPr/>
        <p:nvPr/>
      </p:nvGrpSpPr>
      <p:grpSpPr>
        <a:xfrm>
          <a:off x="0" y="0"/>
          <a:ext cx="0" cy="0"/>
          <a:chOff x="0" y="0"/>
          <a:chExt cx="0" cy="0"/>
        </a:xfrm>
      </p:grpSpPr>
      <p:sp>
        <p:nvSpPr>
          <p:cNvPr id="600" name="Google Shape;600;gb710c6303e_0_20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1" name="Google Shape;601;gb710c6303e_0_20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0"/>
        <p:cNvGrpSpPr/>
        <p:nvPr/>
      </p:nvGrpSpPr>
      <p:grpSpPr>
        <a:xfrm>
          <a:off x="0" y="0"/>
          <a:ext cx="0" cy="0"/>
          <a:chOff x="0" y="0"/>
          <a:chExt cx="0" cy="0"/>
        </a:xfrm>
      </p:grpSpPr>
      <p:sp>
        <p:nvSpPr>
          <p:cNvPr id="611" name="Google Shape;611;gb710c6303e_0_20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2" name="Google Shape;612;gb710c6303e_0_20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8"/>
        <p:cNvGrpSpPr/>
        <p:nvPr/>
      </p:nvGrpSpPr>
      <p:grpSpPr>
        <a:xfrm>
          <a:off x="0" y="0"/>
          <a:ext cx="0" cy="0"/>
          <a:chOff x="0" y="0"/>
          <a:chExt cx="0" cy="0"/>
        </a:xfrm>
      </p:grpSpPr>
      <p:sp>
        <p:nvSpPr>
          <p:cNvPr id="619" name="Google Shape;619;gb710c6303e_0_20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0" name="Google Shape;620;gb710c6303e_0_20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8"/>
        <p:cNvGrpSpPr/>
        <p:nvPr/>
      </p:nvGrpSpPr>
      <p:grpSpPr>
        <a:xfrm>
          <a:off x="0" y="0"/>
          <a:ext cx="0" cy="0"/>
          <a:chOff x="0" y="0"/>
          <a:chExt cx="0" cy="0"/>
        </a:xfrm>
      </p:grpSpPr>
      <p:sp>
        <p:nvSpPr>
          <p:cNvPr id="649" name="Google Shape;649;gb710c6303e_0_20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0" name="Google Shape;650;gb710c6303e_0_20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gb710c6303e_0_6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7" name="Google Shape;357;gb710c6303e_0_6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gb710c6303e_0_9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3" name="Google Shape;363;gb710c6303e_0_9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gb710c6303e_0_6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0" name="Google Shape;400;gb710c6303e_0_6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gb710c6303e_0_15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8" name="Google Shape;418;gb710c6303e_0_15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gb710c6303e_0_18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1" name="Google Shape;451;gb710c6303e_0_18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Google Shape;472;gb710c6303e_0_19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3" name="Google Shape;473;gb710c6303e_0_19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
        <p:cNvGrpSpPr/>
        <p:nvPr/>
      </p:nvGrpSpPr>
      <p:grpSpPr>
        <a:xfrm>
          <a:off x="0" y="0"/>
          <a:ext cx="0" cy="0"/>
          <a:chOff x="0" y="0"/>
          <a:chExt cx="0" cy="0"/>
        </a:xfrm>
      </p:grpSpPr>
      <p:sp>
        <p:nvSpPr>
          <p:cNvPr id="486" name="Google Shape;486;gb710c6303e_0_19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7" name="Google Shape;487;gb710c6303e_0_19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Google Shape;495;gb7e6d1cbf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6" name="Google Shape;496;gb7e6d1cbf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grpSp>
        <p:nvGrpSpPr>
          <p:cNvPr id="10" name="Google Shape;10;p2"/>
          <p:cNvGrpSpPr/>
          <p:nvPr/>
        </p:nvGrpSpPr>
        <p:grpSpPr>
          <a:xfrm>
            <a:off x="6098378" y="5"/>
            <a:ext cx="3045625" cy="2030570"/>
            <a:chOff x="6098378" y="5"/>
            <a:chExt cx="3045625" cy="2030570"/>
          </a:xfrm>
        </p:grpSpPr>
        <p:sp>
          <p:nvSpPr>
            <p:cNvPr id="11" name="Google Shape;11;p2"/>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6;p2"/>
          <p:cNvSpPr txBox="1">
            <a:spLocks noGrp="1"/>
          </p:cNvSpPr>
          <p:nvPr>
            <p:ph type="ctrTitle"/>
          </p:nvPr>
        </p:nvSpPr>
        <p:spPr>
          <a:xfrm>
            <a:off x="598100" y="1775222"/>
            <a:ext cx="8222100" cy="838800"/>
          </a:xfrm>
          <a:prstGeom prst="rect">
            <a:avLst/>
          </a:prstGeom>
        </p:spPr>
        <p:txBody>
          <a:bodyPr spcFirstLastPara="1" wrap="square" lIns="91425" tIns="91425" rIns="91425" bIns="91425" anchor="b" anchorCtr="0">
            <a:normAutofit/>
          </a:bodyPr>
          <a:lstStyle>
            <a:lvl1pPr lvl="0">
              <a:spcBef>
                <a:spcPts val="0"/>
              </a:spcBef>
              <a:spcAft>
                <a:spcPts val="0"/>
              </a:spcAft>
              <a:buClr>
                <a:schemeClr val="lt1"/>
              </a:buClr>
              <a:buSzPts val="4200"/>
              <a:buNone/>
              <a:defRPr sz="4200">
                <a:solidFill>
                  <a:schemeClr val="lt1"/>
                </a:solidFill>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a:endParaRPr/>
          </a:p>
        </p:txBody>
      </p:sp>
      <p:sp>
        <p:nvSpPr>
          <p:cNvPr id="17" name="Google Shape;17;p2"/>
          <p:cNvSpPr txBox="1">
            <a:spLocks noGrp="1"/>
          </p:cNvSpPr>
          <p:nvPr>
            <p:ph type="subTitle" idx="1"/>
          </p:nvPr>
        </p:nvSpPr>
        <p:spPr>
          <a:xfrm>
            <a:off x="598088" y="2715913"/>
            <a:ext cx="8222100" cy="4329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lt1"/>
              </a:buClr>
              <a:buSzPts val="2100"/>
              <a:buNone/>
              <a:defRPr sz="2100">
                <a:solidFill>
                  <a:schemeClr val="lt1"/>
                </a:solidFill>
              </a:defRPr>
            </a:lvl1pPr>
            <a:lvl2pPr lvl="1">
              <a:lnSpc>
                <a:spcPct val="100000"/>
              </a:lnSpc>
              <a:spcBef>
                <a:spcPts val="0"/>
              </a:spcBef>
              <a:spcAft>
                <a:spcPts val="0"/>
              </a:spcAft>
              <a:buClr>
                <a:schemeClr val="lt1"/>
              </a:buClr>
              <a:buSzPts val="2100"/>
              <a:buNone/>
              <a:defRPr sz="2100">
                <a:solidFill>
                  <a:schemeClr val="lt1"/>
                </a:solidFill>
              </a:defRPr>
            </a:lvl2pPr>
            <a:lvl3pPr lvl="2">
              <a:lnSpc>
                <a:spcPct val="100000"/>
              </a:lnSpc>
              <a:spcBef>
                <a:spcPts val="0"/>
              </a:spcBef>
              <a:spcAft>
                <a:spcPts val="0"/>
              </a:spcAft>
              <a:buClr>
                <a:schemeClr val="lt1"/>
              </a:buClr>
              <a:buSzPts val="2100"/>
              <a:buNone/>
              <a:defRPr sz="2100">
                <a:solidFill>
                  <a:schemeClr val="lt1"/>
                </a:solidFill>
              </a:defRPr>
            </a:lvl3pPr>
            <a:lvl4pPr lvl="3">
              <a:lnSpc>
                <a:spcPct val="100000"/>
              </a:lnSpc>
              <a:spcBef>
                <a:spcPts val="0"/>
              </a:spcBef>
              <a:spcAft>
                <a:spcPts val="0"/>
              </a:spcAft>
              <a:buClr>
                <a:schemeClr val="lt1"/>
              </a:buClr>
              <a:buSzPts val="2100"/>
              <a:buNone/>
              <a:defRPr sz="2100">
                <a:solidFill>
                  <a:schemeClr val="lt1"/>
                </a:solidFill>
              </a:defRPr>
            </a:lvl4pPr>
            <a:lvl5pPr lvl="4">
              <a:lnSpc>
                <a:spcPct val="100000"/>
              </a:lnSpc>
              <a:spcBef>
                <a:spcPts val="0"/>
              </a:spcBef>
              <a:spcAft>
                <a:spcPts val="0"/>
              </a:spcAft>
              <a:buClr>
                <a:schemeClr val="lt1"/>
              </a:buClr>
              <a:buSzPts val="2100"/>
              <a:buNone/>
              <a:defRPr sz="2100">
                <a:solidFill>
                  <a:schemeClr val="lt1"/>
                </a:solidFill>
              </a:defRPr>
            </a:lvl5pPr>
            <a:lvl6pPr lvl="5">
              <a:lnSpc>
                <a:spcPct val="100000"/>
              </a:lnSpc>
              <a:spcBef>
                <a:spcPts val="0"/>
              </a:spcBef>
              <a:spcAft>
                <a:spcPts val="0"/>
              </a:spcAft>
              <a:buClr>
                <a:schemeClr val="lt1"/>
              </a:buClr>
              <a:buSzPts val="2100"/>
              <a:buNone/>
              <a:defRPr sz="2100">
                <a:solidFill>
                  <a:schemeClr val="lt1"/>
                </a:solidFill>
              </a:defRPr>
            </a:lvl6pPr>
            <a:lvl7pPr lvl="6">
              <a:lnSpc>
                <a:spcPct val="100000"/>
              </a:lnSpc>
              <a:spcBef>
                <a:spcPts val="0"/>
              </a:spcBef>
              <a:spcAft>
                <a:spcPts val="0"/>
              </a:spcAft>
              <a:buClr>
                <a:schemeClr val="lt1"/>
              </a:buClr>
              <a:buSzPts val="2100"/>
              <a:buNone/>
              <a:defRPr sz="2100">
                <a:solidFill>
                  <a:schemeClr val="lt1"/>
                </a:solidFill>
              </a:defRPr>
            </a:lvl7pPr>
            <a:lvl8pPr lvl="7">
              <a:lnSpc>
                <a:spcPct val="100000"/>
              </a:lnSpc>
              <a:spcBef>
                <a:spcPts val="0"/>
              </a:spcBef>
              <a:spcAft>
                <a:spcPts val="0"/>
              </a:spcAft>
              <a:buClr>
                <a:schemeClr val="lt1"/>
              </a:buClr>
              <a:buSzPts val="2100"/>
              <a:buNone/>
              <a:defRPr sz="2100">
                <a:solidFill>
                  <a:schemeClr val="lt1"/>
                </a:solidFill>
              </a:defRPr>
            </a:lvl8pPr>
            <a:lvl9pPr lvl="8">
              <a:lnSpc>
                <a:spcPct val="100000"/>
              </a:lnSpc>
              <a:spcBef>
                <a:spcPts val="0"/>
              </a:spcBef>
              <a:spcAft>
                <a:spcPts val="0"/>
              </a:spcAft>
              <a:buClr>
                <a:schemeClr val="lt1"/>
              </a:buClr>
              <a:buSzPts val="2100"/>
              <a:buNone/>
              <a:defRPr sz="2100">
                <a:solidFill>
                  <a:schemeClr val="lt1"/>
                </a:solidFill>
              </a:defRPr>
            </a:lvl9pPr>
          </a:lstStyle>
          <a:p>
            <a:endParaRPr/>
          </a:p>
        </p:txBody>
      </p:sp>
      <p:sp>
        <p:nvSpPr>
          <p:cNvPr id="18" name="Google Shape;18;p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69"/>
        <p:cNvGrpSpPr/>
        <p:nvPr/>
      </p:nvGrpSpPr>
      <p:grpSpPr>
        <a:xfrm>
          <a:off x="0" y="0"/>
          <a:ext cx="0" cy="0"/>
          <a:chOff x="0" y="0"/>
          <a:chExt cx="0" cy="0"/>
        </a:xfrm>
      </p:grpSpPr>
      <p:grpSp>
        <p:nvGrpSpPr>
          <p:cNvPr id="70" name="Google Shape;70;p11"/>
          <p:cNvGrpSpPr/>
          <p:nvPr/>
        </p:nvGrpSpPr>
        <p:grpSpPr>
          <a:xfrm>
            <a:off x="6098378" y="5"/>
            <a:ext cx="3045625" cy="2030570"/>
            <a:chOff x="6098378" y="5"/>
            <a:chExt cx="3045625" cy="2030570"/>
          </a:xfrm>
        </p:grpSpPr>
        <p:sp>
          <p:nvSpPr>
            <p:cNvPr id="71" name="Google Shape;71;p11"/>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1"/>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11"/>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1"/>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1"/>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6" name="Google Shape;76;p11"/>
          <p:cNvSpPr txBox="1">
            <a:spLocks noGrp="1"/>
          </p:cNvSpPr>
          <p:nvPr>
            <p:ph type="title" hasCustomPrompt="1"/>
          </p:nvPr>
        </p:nvSpPr>
        <p:spPr>
          <a:xfrm>
            <a:off x="311700" y="1256050"/>
            <a:ext cx="8520600" cy="2030700"/>
          </a:xfrm>
          <a:prstGeom prst="rect">
            <a:avLst/>
          </a:prstGeom>
        </p:spPr>
        <p:txBody>
          <a:bodyPr spcFirstLastPara="1" wrap="square" lIns="91425" tIns="91425" rIns="91425" bIns="91425" anchor="b" anchorCtr="0">
            <a:normAutofit/>
          </a:bodyPr>
          <a:lstStyle>
            <a:lvl1pPr lvl="0" algn="ctr">
              <a:spcBef>
                <a:spcPts val="0"/>
              </a:spcBef>
              <a:spcAft>
                <a:spcPts val="0"/>
              </a:spcAft>
              <a:buClr>
                <a:schemeClr val="lt1"/>
              </a:buClr>
              <a:buSzPts val="12000"/>
              <a:buNone/>
              <a:defRPr sz="12000">
                <a:solidFill>
                  <a:schemeClr val="lt1"/>
                </a:solidFill>
              </a:defRPr>
            </a:lvl1pPr>
            <a:lvl2pPr lvl="1" algn="ctr">
              <a:spcBef>
                <a:spcPts val="0"/>
              </a:spcBef>
              <a:spcAft>
                <a:spcPts val="0"/>
              </a:spcAft>
              <a:buClr>
                <a:schemeClr val="lt1"/>
              </a:buClr>
              <a:buSzPts val="12000"/>
              <a:buNone/>
              <a:defRPr sz="12000">
                <a:solidFill>
                  <a:schemeClr val="lt1"/>
                </a:solidFill>
              </a:defRPr>
            </a:lvl2pPr>
            <a:lvl3pPr lvl="2" algn="ctr">
              <a:spcBef>
                <a:spcPts val="0"/>
              </a:spcBef>
              <a:spcAft>
                <a:spcPts val="0"/>
              </a:spcAft>
              <a:buClr>
                <a:schemeClr val="lt1"/>
              </a:buClr>
              <a:buSzPts val="12000"/>
              <a:buNone/>
              <a:defRPr sz="12000">
                <a:solidFill>
                  <a:schemeClr val="lt1"/>
                </a:solidFill>
              </a:defRPr>
            </a:lvl3pPr>
            <a:lvl4pPr lvl="3" algn="ctr">
              <a:spcBef>
                <a:spcPts val="0"/>
              </a:spcBef>
              <a:spcAft>
                <a:spcPts val="0"/>
              </a:spcAft>
              <a:buClr>
                <a:schemeClr val="lt1"/>
              </a:buClr>
              <a:buSzPts val="12000"/>
              <a:buNone/>
              <a:defRPr sz="12000">
                <a:solidFill>
                  <a:schemeClr val="lt1"/>
                </a:solidFill>
              </a:defRPr>
            </a:lvl4pPr>
            <a:lvl5pPr lvl="4" algn="ctr">
              <a:spcBef>
                <a:spcPts val="0"/>
              </a:spcBef>
              <a:spcAft>
                <a:spcPts val="0"/>
              </a:spcAft>
              <a:buClr>
                <a:schemeClr val="lt1"/>
              </a:buClr>
              <a:buSzPts val="12000"/>
              <a:buNone/>
              <a:defRPr sz="12000">
                <a:solidFill>
                  <a:schemeClr val="lt1"/>
                </a:solidFill>
              </a:defRPr>
            </a:lvl5pPr>
            <a:lvl6pPr lvl="5" algn="ctr">
              <a:spcBef>
                <a:spcPts val="0"/>
              </a:spcBef>
              <a:spcAft>
                <a:spcPts val="0"/>
              </a:spcAft>
              <a:buClr>
                <a:schemeClr val="lt1"/>
              </a:buClr>
              <a:buSzPts val="12000"/>
              <a:buNone/>
              <a:defRPr sz="12000">
                <a:solidFill>
                  <a:schemeClr val="lt1"/>
                </a:solidFill>
              </a:defRPr>
            </a:lvl6pPr>
            <a:lvl7pPr lvl="6" algn="ctr">
              <a:spcBef>
                <a:spcPts val="0"/>
              </a:spcBef>
              <a:spcAft>
                <a:spcPts val="0"/>
              </a:spcAft>
              <a:buClr>
                <a:schemeClr val="lt1"/>
              </a:buClr>
              <a:buSzPts val="12000"/>
              <a:buNone/>
              <a:defRPr sz="12000">
                <a:solidFill>
                  <a:schemeClr val="lt1"/>
                </a:solidFill>
              </a:defRPr>
            </a:lvl7pPr>
            <a:lvl8pPr lvl="7" algn="ctr">
              <a:spcBef>
                <a:spcPts val="0"/>
              </a:spcBef>
              <a:spcAft>
                <a:spcPts val="0"/>
              </a:spcAft>
              <a:buClr>
                <a:schemeClr val="lt1"/>
              </a:buClr>
              <a:buSzPts val="12000"/>
              <a:buNone/>
              <a:defRPr sz="12000">
                <a:solidFill>
                  <a:schemeClr val="lt1"/>
                </a:solidFill>
              </a:defRPr>
            </a:lvl8pPr>
            <a:lvl9pPr lvl="8" algn="ctr">
              <a:spcBef>
                <a:spcPts val="0"/>
              </a:spcBef>
              <a:spcAft>
                <a:spcPts val="0"/>
              </a:spcAft>
              <a:buClr>
                <a:schemeClr val="lt1"/>
              </a:buClr>
              <a:buSzPts val="12000"/>
              <a:buNone/>
              <a:defRPr sz="12000">
                <a:solidFill>
                  <a:schemeClr val="lt1"/>
                </a:solidFill>
              </a:defRPr>
            </a:lvl9pPr>
          </a:lstStyle>
          <a:p>
            <a:r>
              <a:t>xx%</a:t>
            </a:r>
          </a:p>
        </p:txBody>
      </p:sp>
      <p:sp>
        <p:nvSpPr>
          <p:cNvPr id="77" name="Google Shape;77;p11"/>
          <p:cNvSpPr txBox="1">
            <a:spLocks noGrp="1"/>
          </p:cNvSpPr>
          <p:nvPr>
            <p:ph type="body" idx="1"/>
          </p:nvPr>
        </p:nvSpPr>
        <p:spPr>
          <a:xfrm>
            <a:off x="311700" y="3369225"/>
            <a:ext cx="8520600" cy="12819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Clr>
                <a:schemeClr val="lt1"/>
              </a:buClr>
              <a:buSzPts val="1800"/>
              <a:buChar char="●"/>
              <a:defRPr>
                <a:solidFill>
                  <a:schemeClr val="lt1"/>
                </a:solidFill>
              </a:defRPr>
            </a:lvl1pPr>
            <a:lvl2pPr marL="914400" lvl="1" indent="-317500" algn="ctr">
              <a:spcBef>
                <a:spcPts val="0"/>
              </a:spcBef>
              <a:spcAft>
                <a:spcPts val="0"/>
              </a:spcAft>
              <a:buClr>
                <a:schemeClr val="lt1"/>
              </a:buClr>
              <a:buSzPts val="1400"/>
              <a:buChar char="○"/>
              <a:defRPr>
                <a:solidFill>
                  <a:schemeClr val="lt1"/>
                </a:solidFill>
              </a:defRPr>
            </a:lvl2pPr>
            <a:lvl3pPr marL="1371600" lvl="2" indent="-317500" algn="ctr">
              <a:spcBef>
                <a:spcPts val="0"/>
              </a:spcBef>
              <a:spcAft>
                <a:spcPts val="0"/>
              </a:spcAft>
              <a:buClr>
                <a:schemeClr val="lt1"/>
              </a:buClr>
              <a:buSzPts val="1400"/>
              <a:buChar char="■"/>
              <a:defRPr>
                <a:solidFill>
                  <a:schemeClr val="lt1"/>
                </a:solidFill>
              </a:defRPr>
            </a:lvl3pPr>
            <a:lvl4pPr marL="1828800" lvl="3" indent="-317500" algn="ctr">
              <a:spcBef>
                <a:spcPts val="0"/>
              </a:spcBef>
              <a:spcAft>
                <a:spcPts val="0"/>
              </a:spcAft>
              <a:buClr>
                <a:schemeClr val="lt1"/>
              </a:buClr>
              <a:buSzPts val="1400"/>
              <a:buChar char="●"/>
              <a:defRPr>
                <a:solidFill>
                  <a:schemeClr val="lt1"/>
                </a:solidFill>
              </a:defRPr>
            </a:lvl4pPr>
            <a:lvl5pPr marL="2286000" lvl="4" indent="-317500" algn="ctr">
              <a:spcBef>
                <a:spcPts val="0"/>
              </a:spcBef>
              <a:spcAft>
                <a:spcPts val="0"/>
              </a:spcAft>
              <a:buClr>
                <a:schemeClr val="lt1"/>
              </a:buClr>
              <a:buSzPts val="1400"/>
              <a:buChar char="○"/>
              <a:defRPr>
                <a:solidFill>
                  <a:schemeClr val="lt1"/>
                </a:solidFill>
              </a:defRPr>
            </a:lvl5pPr>
            <a:lvl6pPr marL="2743200" lvl="5" indent="-317500" algn="ctr">
              <a:spcBef>
                <a:spcPts val="0"/>
              </a:spcBef>
              <a:spcAft>
                <a:spcPts val="0"/>
              </a:spcAft>
              <a:buClr>
                <a:schemeClr val="lt1"/>
              </a:buClr>
              <a:buSzPts val="1400"/>
              <a:buChar char="■"/>
              <a:defRPr>
                <a:solidFill>
                  <a:schemeClr val="lt1"/>
                </a:solidFill>
              </a:defRPr>
            </a:lvl6pPr>
            <a:lvl7pPr marL="3200400" lvl="6" indent="-317500" algn="ctr">
              <a:spcBef>
                <a:spcPts val="0"/>
              </a:spcBef>
              <a:spcAft>
                <a:spcPts val="0"/>
              </a:spcAft>
              <a:buClr>
                <a:schemeClr val="lt1"/>
              </a:buClr>
              <a:buSzPts val="1400"/>
              <a:buChar char="●"/>
              <a:defRPr>
                <a:solidFill>
                  <a:schemeClr val="lt1"/>
                </a:solidFill>
              </a:defRPr>
            </a:lvl7pPr>
            <a:lvl8pPr marL="3657600" lvl="7" indent="-317500" algn="ctr">
              <a:spcBef>
                <a:spcPts val="0"/>
              </a:spcBef>
              <a:spcAft>
                <a:spcPts val="0"/>
              </a:spcAft>
              <a:buClr>
                <a:schemeClr val="lt1"/>
              </a:buClr>
              <a:buSzPts val="1400"/>
              <a:buChar char="○"/>
              <a:defRPr>
                <a:solidFill>
                  <a:schemeClr val="lt1"/>
                </a:solidFill>
              </a:defRPr>
            </a:lvl8pPr>
            <a:lvl9pPr marL="4114800" lvl="8" indent="-317500" algn="ctr">
              <a:spcBef>
                <a:spcPts val="0"/>
              </a:spcBef>
              <a:spcAft>
                <a:spcPts val="0"/>
              </a:spcAft>
              <a:buClr>
                <a:schemeClr val="lt1"/>
              </a:buClr>
              <a:buSzPts val="1400"/>
              <a:buChar char="■"/>
              <a:defRPr>
                <a:solidFill>
                  <a:schemeClr val="lt1"/>
                </a:solidFill>
              </a:defRPr>
            </a:lvl9pPr>
          </a:lstStyle>
          <a:p>
            <a:endParaRPr/>
          </a:p>
        </p:txBody>
      </p:sp>
      <p:sp>
        <p:nvSpPr>
          <p:cNvPr id="78" name="Google Shape;78;p11"/>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9"/>
        <p:cNvGrpSpPr/>
        <p:nvPr/>
      </p:nvGrpSpPr>
      <p:grpSpPr>
        <a:xfrm>
          <a:off x="0" y="0"/>
          <a:ext cx="0" cy="0"/>
          <a:chOff x="0" y="0"/>
          <a:chExt cx="0" cy="0"/>
        </a:xfrm>
      </p:grpSpPr>
      <p:sp>
        <p:nvSpPr>
          <p:cNvPr id="80" name="Google Shape;80;p1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3"/>
        </a:solidFill>
        <a:effectLst/>
      </p:bgPr>
    </p:bg>
    <p:spTree>
      <p:nvGrpSpPr>
        <p:cNvPr id="1" name="Shape 85"/>
        <p:cNvGrpSpPr/>
        <p:nvPr/>
      </p:nvGrpSpPr>
      <p:grpSpPr>
        <a:xfrm>
          <a:off x="0" y="0"/>
          <a:ext cx="0" cy="0"/>
          <a:chOff x="0" y="0"/>
          <a:chExt cx="0" cy="0"/>
        </a:xfrm>
      </p:grpSpPr>
      <p:grpSp>
        <p:nvGrpSpPr>
          <p:cNvPr id="86" name="Google Shape;86;p14"/>
          <p:cNvGrpSpPr/>
          <p:nvPr/>
        </p:nvGrpSpPr>
        <p:grpSpPr>
          <a:xfrm>
            <a:off x="7343003" y="3409675"/>
            <a:ext cx="1691422" cy="1732548"/>
            <a:chOff x="7343003" y="3409675"/>
            <a:chExt cx="1691422" cy="1732548"/>
          </a:xfrm>
        </p:grpSpPr>
        <p:grpSp>
          <p:nvGrpSpPr>
            <p:cNvPr id="87" name="Google Shape;87;p14"/>
            <p:cNvGrpSpPr/>
            <p:nvPr/>
          </p:nvGrpSpPr>
          <p:grpSpPr>
            <a:xfrm>
              <a:off x="7343003" y="4453711"/>
              <a:ext cx="316800" cy="688513"/>
              <a:chOff x="7343003" y="4453711"/>
              <a:chExt cx="316800" cy="688513"/>
            </a:xfrm>
          </p:grpSpPr>
          <p:sp>
            <p:nvSpPr>
              <p:cNvPr id="88" name="Google Shape;88;p14"/>
              <p:cNvSpPr/>
              <p:nvPr/>
            </p:nvSpPr>
            <p:spPr>
              <a:xfrm>
                <a:off x="7343003" y="4453711"/>
                <a:ext cx="316800" cy="688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14"/>
              <p:cNvSpPr/>
              <p:nvPr/>
            </p:nvSpPr>
            <p:spPr>
              <a:xfrm>
                <a:off x="7343003" y="4801723"/>
                <a:ext cx="316800" cy="340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 name="Google Shape;90;p14"/>
            <p:cNvGrpSpPr/>
            <p:nvPr/>
          </p:nvGrpSpPr>
          <p:grpSpPr>
            <a:xfrm>
              <a:off x="7801210" y="4105700"/>
              <a:ext cx="316800" cy="1036523"/>
              <a:chOff x="7801210" y="4105700"/>
              <a:chExt cx="316800" cy="1036523"/>
            </a:xfrm>
          </p:grpSpPr>
          <p:sp>
            <p:nvSpPr>
              <p:cNvPr id="91" name="Google Shape;91;p14"/>
              <p:cNvSpPr/>
              <p:nvPr/>
            </p:nvSpPr>
            <p:spPr>
              <a:xfrm>
                <a:off x="7801210" y="4453711"/>
                <a:ext cx="316800" cy="688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14"/>
              <p:cNvSpPr/>
              <p:nvPr/>
            </p:nvSpPr>
            <p:spPr>
              <a:xfrm>
                <a:off x="7801210" y="4105700"/>
                <a:ext cx="316800" cy="1036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4"/>
              <p:cNvSpPr/>
              <p:nvPr/>
            </p:nvSpPr>
            <p:spPr>
              <a:xfrm>
                <a:off x="7801210" y="4801723"/>
                <a:ext cx="316800" cy="340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 name="Google Shape;94;p14"/>
            <p:cNvGrpSpPr/>
            <p:nvPr/>
          </p:nvGrpSpPr>
          <p:grpSpPr>
            <a:xfrm>
              <a:off x="8259418" y="3757688"/>
              <a:ext cx="316800" cy="1384535"/>
              <a:chOff x="8259418" y="3757688"/>
              <a:chExt cx="316800" cy="1384535"/>
            </a:xfrm>
          </p:grpSpPr>
          <p:sp>
            <p:nvSpPr>
              <p:cNvPr id="95" name="Google Shape;95;p14"/>
              <p:cNvSpPr/>
              <p:nvPr/>
            </p:nvSpPr>
            <p:spPr>
              <a:xfrm>
                <a:off x="8259418" y="4453711"/>
                <a:ext cx="316800" cy="688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4"/>
              <p:cNvSpPr/>
              <p:nvPr/>
            </p:nvSpPr>
            <p:spPr>
              <a:xfrm>
                <a:off x="8259418" y="3757688"/>
                <a:ext cx="316800" cy="1384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4"/>
              <p:cNvSpPr/>
              <p:nvPr/>
            </p:nvSpPr>
            <p:spPr>
              <a:xfrm>
                <a:off x="8259418" y="4105700"/>
                <a:ext cx="316800" cy="1036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4"/>
              <p:cNvSpPr/>
              <p:nvPr/>
            </p:nvSpPr>
            <p:spPr>
              <a:xfrm>
                <a:off x="8259418" y="4801723"/>
                <a:ext cx="316800" cy="340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9" name="Google Shape;99;p14"/>
            <p:cNvGrpSpPr/>
            <p:nvPr/>
          </p:nvGrpSpPr>
          <p:grpSpPr>
            <a:xfrm>
              <a:off x="8717625" y="3409675"/>
              <a:ext cx="316800" cy="1732548"/>
              <a:chOff x="8717625" y="3409675"/>
              <a:chExt cx="316800" cy="1732548"/>
            </a:xfrm>
          </p:grpSpPr>
          <p:sp>
            <p:nvSpPr>
              <p:cNvPr id="100" name="Google Shape;100;p14"/>
              <p:cNvSpPr/>
              <p:nvPr/>
            </p:nvSpPr>
            <p:spPr>
              <a:xfrm>
                <a:off x="8717625" y="4453711"/>
                <a:ext cx="316800" cy="688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4"/>
              <p:cNvSpPr/>
              <p:nvPr/>
            </p:nvSpPr>
            <p:spPr>
              <a:xfrm>
                <a:off x="8717625" y="3757688"/>
                <a:ext cx="316800" cy="1384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4"/>
              <p:cNvSpPr/>
              <p:nvPr/>
            </p:nvSpPr>
            <p:spPr>
              <a:xfrm>
                <a:off x="8717625" y="4105700"/>
                <a:ext cx="316800" cy="1036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4"/>
              <p:cNvSpPr/>
              <p:nvPr/>
            </p:nvSpPr>
            <p:spPr>
              <a:xfrm>
                <a:off x="8717625" y="3409675"/>
                <a:ext cx="316800" cy="1732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14"/>
              <p:cNvSpPr/>
              <p:nvPr/>
            </p:nvSpPr>
            <p:spPr>
              <a:xfrm>
                <a:off x="8717625" y="4801723"/>
                <a:ext cx="316800" cy="340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05" name="Google Shape;105;p14"/>
          <p:cNvGrpSpPr/>
          <p:nvPr/>
        </p:nvGrpSpPr>
        <p:grpSpPr>
          <a:xfrm>
            <a:off x="5043503" y="0"/>
            <a:ext cx="3814072" cy="3839102"/>
            <a:chOff x="5043503" y="0"/>
            <a:chExt cx="3814072" cy="3839102"/>
          </a:xfrm>
        </p:grpSpPr>
        <p:sp>
          <p:nvSpPr>
            <p:cNvPr id="106" name="Google Shape;106;p14"/>
            <p:cNvSpPr/>
            <p:nvPr/>
          </p:nvSpPr>
          <p:spPr>
            <a:xfrm>
              <a:off x="8460975" y="1817775"/>
              <a:ext cx="396600" cy="396600"/>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4"/>
            <p:cNvSpPr/>
            <p:nvPr/>
          </p:nvSpPr>
          <p:spPr>
            <a:xfrm rot="-9830444">
              <a:off x="6469759" y="3480728"/>
              <a:ext cx="320148" cy="320148"/>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8" name="Google Shape;108;p14"/>
            <p:cNvGrpSpPr/>
            <p:nvPr/>
          </p:nvGrpSpPr>
          <p:grpSpPr>
            <a:xfrm>
              <a:off x="7647812" y="2704283"/>
              <a:ext cx="635219" cy="635219"/>
              <a:chOff x="6725724" y="2701260"/>
              <a:chExt cx="1208101" cy="1208100"/>
            </a:xfrm>
          </p:grpSpPr>
          <p:sp>
            <p:nvSpPr>
              <p:cNvPr id="109" name="Google Shape;109;p14"/>
              <p:cNvSpPr/>
              <p:nvPr/>
            </p:nvSpPr>
            <p:spPr>
              <a:xfrm rot="5400000">
                <a:off x="6725725" y="2701260"/>
                <a:ext cx="1208100" cy="1208100"/>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4"/>
              <p:cNvSpPr/>
              <p:nvPr/>
            </p:nvSpPr>
            <p:spPr>
              <a:xfrm rot="5400000">
                <a:off x="6725724" y="2701260"/>
                <a:ext cx="1208100" cy="1208100"/>
              </a:xfrm>
              <a:prstGeom prst="pie">
                <a:avLst>
                  <a:gd name="adj1" fmla="val 8244818"/>
                  <a:gd name="adj2" fmla="val 16246175"/>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4"/>
              <p:cNvSpPr/>
              <p:nvPr/>
            </p:nvSpPr>
            <p:spPr>
              <a:xfrm rot="5400000">
                <a:off x="6954988" y="2930398"/>
                <a:ext cx="749700" cy="749700"/>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2" name="Google Shape;112;p14"/>
            <p:cNvSpPr/>
            <p:nvPr/>
          </p:nvSpPr>
          <p:spPr>
            <a:xfrm>
              <a:off x="8460975" y="1817775"/>
              <a:ext cx="396600" cy="396600"/>
            </a:xfrm>
            <a:prstGeom prst="pie">
              <a:avLst>
                <a:gd name="adj1" fmla="val 19376841"/>
                <a:gd name="adj2" fmla="val 1620000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3" name="Google Shape;113;p14"/>
            <p:cNvGrpSpPr/>
            <p:nvPr/>
          </p:nvGrpSpPr>
          <p:grpSpPr>
            <a:xfrm>
              <a:off x="7952720" y="179238"/>
              <a:ext cx="873165" cy="873003"/>
              <a:chOff x="7754428" y="208725"/>
              <a:chExt cx="541800" cy="541800"/>
            </a:xfrm>
          </p:grpSpPr>
          <p:sp>
            <p:nvSpPr>
              <p:cNvPr id="114" name="Google Shape;114;p14"/>
              <p:cNvSpPr/>
              <p:nvPr/>
            </p:nvSpPr>
            <p:spPr>
              <a:xfrm rot="-8647347">
                <a:off x="7831319" y="285616"/>
                <a:ext cx="388018" cy="388018"/>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4"/>
              <p:cNvSpPr/>
              <p:nvPr/>
            </p:nvSpPr>
            <p:spPr>
              <a:xfrm rot="-8647347">
                <a:off x="7831319" y="285616"/>
                <a:ext cx="388018" cy="388018"/>
              </a:xfrm>
              <a:prstGeom prst="pie">
                <a:avLst>
                  <a:gd name="adj1" fmla="val 19376841"/>
                  <a:gd name="adj2" fmla="val 12313574"/>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6" name="Google Shape;116;p14"/>
            <p:cNvSpPr/>
            <p:nvPr/>
          </p:nvSpPr>
          <p:spPr>
            <a:xfrm>
              <a:off x="5399840" y="356365"/>
              <a:ext cx="2577000" cy="2577000"/>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4"/>
            <p:cNvSpPr/>
            <p:nvPr/>
          </p:nvSpPr>
          <p:spPr>
            <a:xfrm rot="2043858">
              <a:off x="5503813" y="460310"/>
              <a:ext cx="2369480" cy="2369480"/>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4"/>
            <p:cNvSpPr/>
            <p:nvPr/>
          </p:nvSpPr>
          <p:spPr>
            <a:xfrm>
              <a:off x="5399795" y="360281"/>
              <a:ext cx="2577000" cy="2577000"/>
            </a:xfrm>
            <a:prstGeom prst="pie">
              <a:avLst>
                <a:gd name="adj1" fmla="val 8801158"/>
                <a:gd name="adj2" fmla="val 1620000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4"/>
            <p:cNvSpPr/>
            <p:nvPr/>
          </p:nvSpPr>
          <p:spPr>
            <a:xfrm rot="2044777">
              <a:off x="5911449" y="867729"/>
              <a:ext cx="1554223" cy="1554223"/>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4"/>
            <p:cNvSpPr/>
            <p:nvPr/>
          </p:nvSpPr>
          <p:spPr>
            <a:xfrm>
              <a:off x="5399795" y="356358"/>
              <a:ext cx="2577000" cy="2577000"/>
            </a:xfrm>
            <a:prstGeom prst="pie">
              <a:avLst>
                <a:gd name="adj1" fmla="val 12554101"/>
                <a:gd name="adj2" fmla="val 1620000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4"/>
            <p:cNvSpPr/>
            <p:nvPr/>
          </p:nvSpPr>
          <p:spPr>
            <a:xfrm rot="-9830444">
              <a:off x="6469759" y="3480727"/>
              <a:ext cx="320148" cy="320148"/>
            </a:xfrm>
            <a:prstGeom prst="pie">
              <a:avLst>
                <a:gd name="adj1" fmla="val 19376841"/>
                <a:gd name="adj2" fmla="val 1620000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2" name="Google Shape;122;p14"/>
          <p:cNvSpPr txBox="1">
            <a:spLocks noGrp="1"/>
          </p:cNvSpPr>
          <p:nvPr>
            <p:ph type="ctrTitle"/>
          </p:nvPr>
        </p:nvSpPr>
        <p:spPr>
          <a:xfrm>
            <a:off x="824000" y="1613813"/>
            <a:ext cx="4255500" cy="18729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3600"/>
              <a:buNone/>
              <a:defRPr sz="3600">
                <a:solidFill>
                  <a:schemeClr val="lt1"/>
                </a:solidFill>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a:endParaRPr/>
          </a:p>
        </p:txBody>
      </p:sp>
      <p:sp>
        <p:nvSpPr>
          <p:cNvPr id="123" name="Google Shape;123;p14"/>
          <p:cNvSpPr txBox="1">
            <a:spLocks noGrp="1"/>
          </p:cNvSpPr>
          <p:nvPr>
            <p:ph type="subTitle" idx="1"/>
          </p:nvPr>
        </p:nvSpPr>
        <p:spPr>
          <a:xfrm>
            <a:off x="824000" y="3596300"/>
            <a:ext cx="4255500" cy="695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1600"/>
              <a:buNone/>
              <a:defRPr sz="1600">
                <a:solidFill>
                  <a:schemeClr val="lt1"/>
                </a:solidFill>
              </a:defRPr>
            </a:lvl1pPr>
            <a:lvl2pPr lvl="1" rtl="0">
              <a:lnSpc>
                <a:spcPct val="100000"/>
              </a:lnSpc>
              <a:spcBef>
                <a:spcPts val="0"/>
              </a:spcBef>
              <a:spcAft>
                <a:spcPts val="0"/>
              </a:spcAft>
              <a:buClr>
                <a:schemeClr val="lt1"/>
              </a:buClr>
              <a:buSzPts val="1600"/>
              <a:buNone/>
              <a:defRPr sz="1600">
                <a:solidFill>
                  <a:schemeClr val="lt1"/>
                </a:solidFill>
              </a:defRPr>
            </a:lvl2pPr>
            <a:lvl3pPr lvl="2" rtl="0">
              <a:lnSpc>
                <a:spcPct val="100000"/>
              </a:lnSpc>
              <a:spcBef>
                <a:spcPts val="0"/>
              </a:spcBef>
              <a:spcAft>
                <a:spcPts val="0"/>
              </a:spcAft>
              <a:buClr>
                <a:schemeClr val="lt1"/>
              </a:buClr>
              <a:buSzPts val="1600"/>
              <a:buNone/>
              <a:defRPr sz="1600">
                <a:solidFill>
                  <a:schemeClr val="lt1"/>
                </a:solidFill>
              </a:defRPr>
            </a:lvl3pPr>
            <a:lvl4pPr lvl="3" rtl="0">
              <a:lnSpc>
                <a:spcPct val="100000"/>
              </a:lnSpc>
              <a:spcBef>
                <a:spcPts val="0"/>
              </a:spcBef>
              <a:spcAft>
                <a:spcPts val="0"/>
              </a:spcAft>
              <a:buClr>
                <a:schemeClr val="lt1"/>
              </a:buClr>
              <a:buSzPts val="1600"/>
              <a:buNone/>
              <a:defRPr sz="1600">
                <a:solidFill>
                  <a:schemeClr val="lt1"/>
                </a:solidFill>
              </a:defRPr>
            </a:lvl4pPr>
            <a:lvl5pPr lvl="4" rtl="0">
              <a:lnSpc>
                <a:spcPct val="100000"/>
              </a:lnSpc>
              <a:spcBef>
                <a:spcPts val="0"/>
              </a:spcBef>
              <a:spcAft>
                <a:spcPts val="0"/>
              </a:spcAft>
              <a:buClr>
                <a:schemeClr val="lt1"/>
              </a:buClr>
              <a:buSzPts val="1600"/>
              <a:buNone/>
              <a:defRPr sz="1600">
                <a:solidFill>
                  <a:schemeClr val="lt1"/>
                </a:solidFill>
              </a:defRPr>
            </a:lvl5pPr>
            <a:lvl6pPr lvl="5" rtl="0">
              <a:lnSpc>
                <a:spcPct val="100000"/>
              </a:lnSpc>
              <a:spcBef>
                <a:spcPts val="0"/>
              </a:spcBef>
              <a:spcAft>
                <a:spcPts val="0"/>
              </a:spcAft>
              <a:buClr>
                <a:schemeClr val="lt1"/>
              </a:buClr>
              <a:buSzPts val="1600"/>
              <a:buNone/>
              <a:defRPr sz="1600">
                <a:solidFill>
                  <a:schemeClr val="lt1"/>
                </a:solidFill>
              </a:defRPr>
            </a:lvl6pPr>
            <a:lvl7pPr lvl="6" rtl="0">
              <a:lnSpc>
                <a:spcPct val="100000"/>
              </a:lnSpc>
              <a:spcBef>
                <a:spcPts val="0"/>
              </a:spcBef>
              <a:spcAft>
                <a:spcPts val="0"/>
              </a:spcAft>
              <a:buClr>
                <a:schemeClr val="lt1"/>
              </a:buClr>
              <a:buSzPts val="1600"/>
              <a:buNone/>
              <a:defRPr sz="1600">
                <a:solidFill>
                  <a:schemeClr val="lt1"/>
                </a:solidFill>
              </a:defRPr>
            </a:lvl7pPr>
            <a:lvl8pPr lvl="7" rtl="0">
              <a:lnSpc>
                <a:spcPct val="100000"/>
              </a:lnSpc>
              <a:spcBef>
                <a:spcPts val="0"/>
              </a:spcBef>
              <a:spcAft>
                <a:spcPts val="0"/>
              </a:spcAft>
              <a:buClr>
                <a:schemeClr val="lt1"/>
              </a:buClr>
              <a:buSzPts val="1600"/>
              <a:buNone/>
              <a:defRPr sz="1600">
                <a:solidFill>
                  <a:schemeClr val="lt1"/>
                </a:solidFill>
              </a:defRPr>
            </a:lvl8pPr>
            <a:lvl9pPr lvl="8" rtl="0">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124" name="Google Shape;124;p14"/>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25"/>
        <p:cNvGrpSpPr/>
        <p:nvPr/>
      </p:nvGrpSpPr>
      <p:grpSpPr>
        <a:xfrm>
          <a:off x="0" y="0"/>
          <a:ext cx="0" cy="0"/>
          <a:chOff x="0" y="0"/>
          <a:chExt cx="0" cy="0"/>
        </a:xfrm>
      </p:grpSpPr>
      <p:grpSp>
        <p:nvGrpSpPr>
          <p:cNvPr id="126" name="Google Shape;126;p15"/>
          <p:cNvGrpSpPr/>
          <p:nvPr/>
        </p:nvGrpSpPr>
        <p:grpSpPr>
          <a:xfrm>
            <a:off x="146769" y="3406"/>
            <a:ext cx="1233215" cy="1384535"/>
            <a:chOff x="146769" y="3406"/>
            <a:chExt cx="1233215" cy="1384535"/>
          </a:xfrm>
        </p:grpSpPr>
        <p:grpSp>
          <p:nvGrpSpPr>
            <p:cNvPr id="127" name="Google Shape;127;p15"/>
            <p:cNvGrpSpPr/>
            <p:nvPr/>
          </p:nvGrpSpPr>
          <p:grpSpPr>
            <a:xfrm>
              <a:off x="1063183" y="3406"/>
              <a:ext cx="316800" cy="688513"/>
              <a:chOff x="1063183" y="3406"/>
              <a:chExt cx="316800" cy="688513"/>
            </a:xfrm>
          </p:grpSpPr>
          <p:sp>
            <p:nvSpPr>
              <p:cNvPr id="128" name="Google Shape;128;p15"/>
              <p:cNvSpPr/>
              <p:nvPr/>
            </p:nvSpPr>
            <p:spPr>
              <a:xfrm rot="10800000">
                <a:off x="1063183" y="3419"/>
                <a:ext cx="316800" cy="688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5"/>
              <p:cNvSpPr/>
              <p:nvPr/>
            </p:nvSpPr>
            <p:spPr>
              <a:xfrm rot="10800000">
                <a:off x="1063183" y="3406"/>
                <a:ext cx="316800" cy="340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0" name="Google Shape;130;p15"/>
            <p:cNvGrpSpPr/>
            <p:nvPr/>
          </p:nvGrpSpPr>
          <p:grpSpPr>
            <a:xfrm>
              <a:off x="604976" y="3406"/>
              <a:ext cx="316800" cy="1036524"/>
              <a:chOff x="604976" y="3406"/>
              <a:chExt cx="316800" cy="1036524"/>
            </a:xfrm>
          </p:grpSpPr>
          <p:sp>
            <p:nvSpPr>
              <p:cNvPr id="131" name="Google Shape;131;p15"/>
              <p:cNvSpPr/>
              <p:nvPr/>
            </p:nvSpPr>
            <p:spPr>
              <a:xfrm rot="10800000">
                <a:off x="604976" y="3419"/>
                <a:ext cx="316800" cy="688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15"/>
              <p:cNvSpPr/>
              <p:nvPr/>
            </p:nvSpPr>
            <p:spPr>
              <a:xfrm rot="10800000">
                <a:off x="604976" y="3430"/>
                <a:ext cx="316800" cy="1036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15"/>
              <p:cNvSpPr/>
              <p:nvPr/>
            </p:nvSpPr>
            <p:spPr>
              <a:xfrm rot="10800000">
                <a:off x="604976" y="3406"/>
                <a:ext cx="316800" cy="340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4" name="Google Shape;134;p15"/>
            <p:cNvGrpSpPr/>
            <p:nvPr/>
          </p:nvGrpSpPr>
          <p:grpSpPr>
            <a:xfrm>
              <a:off x="146769" y="3406"/>
              <a:ext cx="316800" cy="1384535"/>
              <a:chOff x="146769" y="3406"/>
              <a:chExt cx="316800" cy="1384535"/>
            </a:xfrm>
          </p:grpSpPr>
          <p:sp>
            <p:nvSpPr>
              <p:cNvPr id="135" name="Google Shape;135;p15"/>
              <p:cNvSpPr/>
              <p:nvPr/>
            </p:nvSpPr>
            <p:spPr>
              <a:xfrm rot="10800000">
                <a:off x="146769" y="3419"/>
                <a:ext cx="316800" cy="688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15"/>
              <p:cNvSpPr/>
              <p:nvPr/>
            </p:nvSpPr>
            <p:spPr>
              <a:xfrm rot="10800000">
                <a:off x="146769" y="3441"/>
                <a:ext cx="316800" cy="1384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15"/>
              <p:cNvSpPr/>
              <p:nvPr/>
            </p:nvSpPr>
            <p:spPr>
              <a:xfrm rot="10800000">
                <a:off x="146769" y="3430"/>
                <a:ext cx="316800" cy="1036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15"/>
              <p:cNvSpPr/>
              <p:nvPr/>
            </p:nvSpPr>
            <p:spPr>
              <a:xfrm rot="10800000">
                <a:off x="146769" y="3406"/>
                <a:ext cx="316800" cy="340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39" name="Google Shape;139;p15"/>
          <p:cNvGrpSpPr/>
          <p:nvPr/>
        </p:nvGrpSpPr>
        <p:grpSpPr>
          <a:xfrm>
            <a:off x="6775084" y="2904008"/>
            <a:ext cx="2186148" cy="2239500"/>
            <a:chOff x="6775084" y="2904008"/>
            <a:chExt cx="2186148" cy="2239500"/>
          </a:xfrm>
        </p:grpSpPr>
        <p:grpSp>
          <p:nvGrpSpPr>
            <p:cNvPr id="140" name="Google Shape;140;p15"/>
            <p:cNvGrpSpPr/>
            <p:nvPr/>
          </p:nvGrpSpPr>
          <p:grpSpPr>
            <a:xfrm>
              <a:off x="6775084" y="4253708"/>
              <a:ext cx="409500" cy="889800"/>
              <a:chOff x="6775084" y="4253708"/>
              <a:chExt cx="409500" cy="889800"/>
            </a:xfrm>
          </p:grpSpPr>
          <p:sp>
            <p:nvSpPr>
              <p:cNvPr id="141" name="Google Shape;141;p15"/>
              <p:cNvSpPr/>
              <p:nvPr/>
            </p:nvSpPr>
            <p:spPr>
              <a:xfrm>
                <a:off x="6775084" y="4253708"/>
                <a:ext cx="409500" cy="8898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15"/>
              <p:cNvSpPr/>
              <p:nvPr/>
            </p:nvSpPr>
            <p:spPr>
              <a:xfrm>
                <a:off x="6775084" y="4703408"/>
                <a:ext cx="409500" cy="4401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3" name="Google Shape;143;p15"/>
            <p:cNvGrpSpPr/>
            <p:nvPr/>
          </p:nvGrpSpPr>
          <p:grpSpPr>
            <a:xfrm>
              <a:off x="7367299" y="3804008"/>
              <a:ext cx="409500" cy="1339500"/>
              <a:chOff x="7367299" y="3804008"/>
              <a:chExt cx="409500" cy="1339500"/>
            </a:xfrm>
          </p:grpSpPr>
          <p:sp>
            <p:nvSpPr>
              <p:cNvPr id="144" name="Google Shape;144;p15"/>
              <p:cNvSpPr/>
              <p:nvPr/>
            </p:nvSpPr>
            <p:spPr>
              <a:xfrm>
                <a:off x="7367299" y="4253708"/>
                <a:ext cx="409500" cy="8898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5"/>
              <p:cNvSpPr/>
              <p:nvPr/>
            </p:nvSpPr>
            <p:spPr>
              <a:xfrm>
                <a:off x="7367299" y="3804008"/>
                <a:ext cx="409500" cy="133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5"/>
              <p:cNvSpPr/>
              <p:nvPr/>
            </p:nvSpPr>
            <p:spPr>
              <a:xfrm>
                <a:off x="7367299" y="4703408"/>
                <a:ext cx="409500" cy="4401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7" name="Google Shape;147;p15"/>
            <p:cNvGrpSpPr/>
            <p:nvPr/>
          </p:nvGrpSpPr>
          <p:grpSpPr>
            <a:xfrm>
              <a:off x="7959516" y="3354008"/>
              <a:ext cx="409500" cy="1789500"/>
              <a:chOff x="7959516" y="3354008"/>
              <a:chExt cx="409500" cy="1789500"/>
            </a:xfrm>
          </p:grpSpPr>
          <p:sp>
            <p:nvSpPr>
              <p:cNvPr id="148" name="Google Shape;148;p15"/>
              <p:cNvSpPr/>
              <p:nvPr/>
            </p:nvSpPr>
            <p:spPr>
              <a:xfrm>
                <a:off x="7959516" y="4253708"/>
                <a:ext cx="409500" cy="8898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15"/>
              <p:cNvSpPr/>
              <p:nvPr/>
            </p:nvSpPr>
            <p:spPr>
              <a:xfrm>
                <a:off x="7959516" y="3354008"/>
                <a:ext cx="409500" cy="178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5"/>
              <p:cNvSpPr/>
              <p:nvPr/>
            </p:nvSpPr>
            <p:spPr>
              <a:xfrm>
                <a:off x="7959516" y="3804008"/>
                <a:ext cx="409500" cy="133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5"/>
              <p:cNvSpPr/>
              <p:nvPr/>
            </p:nvSpPr>
            <p:spPr>
              <a:xfrm>
                <a:off x="7959516" y="4703408"/>
                <a:ext cx="409500" cy="4401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 name="Google Shape;152;p15"/>
            <p:cNvGrpSpPr/>
            <p:nvPr/>
          </p:nvGrpSpPr>
          <p:grpSpPr>
            <a:xfrm>
              <a:off x="8551731" y="2904008"/>
              <a:ext cx="409500" cy="2239500"/>
              <a:chOff x="8551731" y="2904008"/>
              <a:chExt cx="409500" cy="2239500"/>
            </a:xfrm>
          </p:grpSpPr>
          <p:sp>
            <p:nvSpPr>
              <p:cNvPr id="153" name="Google Shape;153;p15"/>
              <p:cNvSpPr/>
              <p:nvPr/>
            </p:nvSpPr>
            <p:spPr>
              <a:xfrm>
                <a:off x="8551731" y="4253708"/>
                <a:ext cx="409500" cy="8898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15"/>
              <p:cNvSpPr/>
              <p:nvPr/>
            </p:nvSpPr>
            <p:spPr>
              <a:xfrm>
                <a:off x="8551731" y="3354008"/>
                <a:ext cx="409500" cy="178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15"/>
              <p:cNvSpPr/>
              <p:nvPr/>
            </p:nvSpPr>
            <p:spPr>
              <a:xfrm>
                <a:off x="8551731" y="3804008"/>
                <a:ext cx="409500" cy="133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15"/>
              <p:cNvSpPr/>
              <p:nvPr/>
            </p:nvSpPr>
            <p:spPr>
              <a:xfrm>
                <a:off x="8551731" y="2904008"/>
                <a:ext cx="409500" cy="223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15"/>
              <p:cNvSpPr/>
              <p:nvPr/>
            </p:nvSpPr>
            <p:spPr>
              <a:xfrm>
                <a:off x="8551731" y="4703408"/>
                <a:ext cx="409500" cy="4401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58" name="Google Shape;158;p15"/>
          <p:cNvSpPr txBox="1">
            <a:spLocks noGrp="1"/>
          </p:cNvSpPr>
          <p:nvPr>
            <p:ph type="title"/>
          </p:nvPr>
        </p:nvSpPr>
        <p:spPr>
          <a:xfrm>
            <a:off x="824000" y="1613825"/>
            <a:ext cx="5857800" cy="18729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3600"/>
              <a:buNone/>
              <a:defRPr sz="3600">
                <a:solidFill>
                  <a:schemeClr val="lt1"/>
                </a:solidFill>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a:endParaRPr/>
          </a:p>
        </p:txBody>
      </p:sp>
      <p:sp>
        <p:nvSpPr>
          <p:cNvPr id="159" name="Google Shape;159;p15"/>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0"/>
        <p:cNvGrpSpPr/>
        <p:nvPr/>
      </p:nvGrpSpPr>
      <p:grpSpPr>
        <a:xfrm>
          <a:off x="0" y="0"/>
          <a:ext cx="0" cy="0"/>
          <a:chOff x="0" y="0"/>
          <a:chExt cx="0" cy="0"/>
        </a:xfrm>
      </p:grpSpPr>
      <p:grpSp>
        <p:nvGrpSpPr>
          <p:cNvPr id="161" name="Google Shape;161;p16"/>
          <p:cNvGrpSpPr/>
          <p:nvPr/>
        </p:nvGrpSpPr>
        <p:grpSpPr>
          <a:xfrm>
            <a:off x="625966" y="299376"/>
            <a:ext cx="999312" cy="999312"/>
            <a:chOff x="348199" y="179450"/>
            <a:chExt cx="1116300" cy="1116300"/>
          </a:xfrm>
        </p:grpSpPr>
        <p:sp>
          <p:nvSpPr>
            <p:cNvPr id="162" name="Google Shape;162;p16"/>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16"/>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4" name="Google Shape;164;p16"/>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65" name="Google Shape;165;p16"/>
          <p:cNvSpPr txBox="1">
            <a:spLocks noGrp="1"/>
          </p:cNvSpPr>
          <p:nvPr>
            <p:ph type="body" idx="1"/>
          </p:nvPr>
        </p:nvSpPr>
        <p:spPr>
          <a:xfrm>
            <a:off x="1303800" y="1990050"/>
            <a:ext cx="7030500" cy="2541600"/>
          </a:xfrm>
          <a:prstGeom prst="rect">
            <a:avLst/>
          </a:prstGeom>
        </p:spPr>
        <p:txBody>
          <a:bodyPr spcFirstLastPara="1" wrap="square" lIns="91425" tIns="91425" rIns="91425" bIns="91425" anchor="t" anchorCtr="0">
            <a:noAutofit/>
          </a:bodyPr>
          <a:lstStyle>
            <a:lvl1pPr marL="457200" lvl="0" indent="-311150" rtl="0">
              <a:spcBef>
                <a:spcPts val="0"/>
              </a:spcBef>
              <a:spcAft>
                <a:spcPts val="0"/>
              </a:spcAft>
              <a:buSzPts val="1300"/>
              <a:buChar char="●"/>
              <a:defRPr/>
            </a:lvl1pPr>
            <a:lvl2pPr marL="914400" lvl="1" indent="-298450" rtl="0">
              <a:spcBef>
                <a:spcPts val="1600"/>
              </a:spcBef>
              <a:spcAft>
                <a:spcPts val="0"/>
              </a:spcAft>
              <a:buSzPts val="1100"/>
              <a:buChar char="○"/>
              <a:defRPr/>
            </a:lvl2pPr>
            <a:lvl3pPr marL="1371600" lvl="2" indent="-298450" rtl="0">
              <a:spcBef>
                <a:spcPts val="1600"/>
              </a:spcBef>
              <a:spcAft>
                <a:spcPts val="0"/>
              </a:spcAft>
              <a:buSzPts val="1100"/>
              <a:buChar char="■"/>
              <a:defRPr/>
            </a:lvl3pPr>
            <a:lvl4pPr marL="1828800" lvl="3" indent="-298450" rtl="0">
              <a:spcBef>
                <a:spcPts val="1600"/>
              </a:spcBef>
              <a:spcAft>
                <a:spcPts val="0"/>
              </a:spcAft>
              <a:buSzPts val="1100"/>
              <a:buChar char="●"/>
              <a:defRPr/>
            </a:lvl4pPr>
            <a:lvl5pPr marL="2286000" lvl="4" indent="-298450" rtl="0">
              <a:spcBef>
                <a:spcPts val="1600"/>
              </a:spcBef>
              <a:spcAft>
                <a:spcPts val="0"/>
              </a:spcAft>
              <a:buSzPts val="1100"/>
              <a:buChar char="○"/>
              <a:defRPr/>
            </a:lvl5pPr>
            <a:lvl6pPr marL="2743200" lvl="5" indent="-298450" rtl="0">
              <a:spcBef>
                <a:spcPts val="1600"/>
              </a:spcBef>
              <a:spcAft>
                <a:spcPts val="0"/>
              </a:spcAft>
              <a:buSzPts val="1100"/>
              <a:buChar char="■"/>
              <a:defRPr/>
            </a:lvl6pPr>
            <a:lvl7pPr marL="3200400" lvl="6" indent="-298450" rtl="0">
              <a:spcBef>
                <a:spcPts val="1600"/>
              </a:spcBef>
              <a:spcAft>
                <a:spcPts val="0"/>
              </a:spcAft>
              <a:buSzPts val="1100"/>
              <a:buChar char="●"/>
              <a:defRPr/>
            </a:lvl7pPr>
            <a:lvl8pPr marL="3657600" lvl="7" indent="-298450" rtl="0">
              <a:spcBef>
                <a:spcPts val="1600"/>
              </a:spcBef>
              <a:spcAft>
                <a:spcPts val="0"/>
              </a:spcAft>
              <a:buSzPts val="1100"/>
              <a:buChar char="○"/>
              <a:defRPr/>
            </a:lvl8pPr>
            <a:lvl9pPr marL="4114800" lvl="8" indent="-298450" rtl="0">
              <a:spcBef>
                <a:spcPts val="1600"/>
              </a:spcBef>
              <a:spcAft>
                <a:spcPts val="1600"/>
              </a:spcAft>
              <a:buSzPts val="1100"/>
              <a:buChar char="■"/>
              <a:defRPr/>
            </a:lvl9pPr>
          </a:lstStyle>
          <a:p>
            <a:endParaRPr/>
          </a:p>
        </p:txBody>
      </p:sp>
      <p:sp>
        <p:nvSpPr>
          <p:cNvPr id="166" name="Google Shape;166;p16"/>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67"/>
        <p:cNvGrpSpPr/>
        <p:nvPr/>
      </p:nvGrpSpPr>
      <p:grpSpPr>
        <a:xfrm>
          <a:off x="0" y="0"/>
          <a:ext cx="0" cy="0"/>
          <a:chOff x="0" y="0"/>
          <a:chExt cx="0" cy="0"/>
        </a:xfrm>
      </p:grpSpPr>
      <p:grpSp>
        <p:nvGrpSpPr>
          <p:cNvPr id="168" name="Google Shape;168;p17"/>
          <p:cNvGrpSpPr/>
          <p:nvPr/>
        </p:nvGrpSpPr>
        <p:grpSpPr>
          <a:xfrm>
            <a:off x="625966" y="299376"/>
            <a:ext cx="999312" cy="999312"/>
            <a:chOff x="348199" y="179450"/>
            <a:chExt cx="1116300" cy="1116300"/>
          </a:xfrm>
        </p:grpSpPr>
        <p:sp>
          <p:nvSpPr>
            <p:cNvPr id="169" name="Google Shape;169;p17"/>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17"/>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1" name="Google Shape;171;p17"/>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72" name="Google Shape;172;p17"/>
          <p:cNvSpPr txBox="1">
            <a:spLocks noGrp="1"/>
          </p:cNvSpPr>
          <p:nvPr>
            <p:ph type="body" idx="1"/>
          </p:nvPr>
        </p:nvSpPr>
        <p:spPr>
          <a:xfrm>
            <a:off x="1303800" y="1990050"/>
            <a:ext cx="3430500" cy="2541600"/>
          </a:xfrm>
          <a:prstGeom prst="rect">
            <a:avLst/>
          </a:prstGeom>
        </p:spPr>
        <p:txBody>
          <a:bodyPr spcFirstLastPara="1" wrap="square" lIns="91425" tIns="91425" rIns="91425" bIns="91425" anchor="t" anchorCtr="0">
            <a:noAutofit/>
          </a:bodyPr>
          <a:lstStyle>
            <a:lvl1pPr marL="457200" lvl="0" indent="-311150" rtl="0">
              <a:spcBef>
                <a:spcPts val="0"/>
              </a:spcBef>
              <a:spcAft>
                <a:spcPts val="0"/>
              </a:spcAft>
              <a:buSzPts val="1300"/>
              <a:buChar char="●"/>
              <a:defRPr/>
            </a:lvl1pPr>
            <a:lvl2pPr marL="914400" lvl="1" indent="-298450" rtl="0">
              <a:spcBef>
                <a:spcPts val="1600"/>
              </a:spcBef>
              <a:spcAft>
                <a:spcPts val="0"/>
              </a:spcAft>
              <a:buSzPts val="1100"/>
              <a:buChar char="○"/>
              <a:defRPr/>
            </a:lvl2pPr>
            <a:lvl3pPr marL="1371600" lvl="2" indent="-298450" rtl="0">
              <a:spcBef>
                <a:spcPts val="1600"/>
              </a:spcBef>
              <a:spcAft>
                <a:spcPts val="0"/>
              </a:spcAft>
              <a:buSzPts val="1100"/>
              <a:buChar char="■"/>
              <a:defRPr/>
            </a:lvl3pPr>
            <a:lvl4pPr marL="1828800" lvl="3" indent="-298450" rtl="0">
              <a:spcBef>
                <a:spcPts val="1600"/>
              </a:spcBef>
              <a:spcAft>
                <a:spcPts val="0"/>
              </a:spcAft>
              <a:buSzPts val="1100"/>
              <a:buChar char="●"/>
              <a:defRPr/>
            </a:lvl4pPr>
            <a:lvl5pPr marL="2286000" lvl="4" indent="-298450" rtl="0">
              <a:spcBef>
                <a:spcPts val="1600"/>
              </a:spcBef>
              <a:spcAft>
                <a:spcPts val="0"/>
              </a:spcAft>
              <a:buSzPts val="1100"/>
              <a:buChar char="○"/>
              <a:defRPr/>
            </a:lvl5pPr>
            <a:lvl6pPr marL="2743200" lvl="5" indent="-298450" rtl="0">
              <a:spcBef>
                <a:spcPts val="1600"/>
              </a:spcBef>
              <a:spcAft>
                <a:spcPts val="0"/>
              </a:spcAft>
              <a:buSzPts val="1100"/>
              <a:buChar char="■"/>
              <a:defRPr/>
            </a:lvl6pPr>
            <a:lvl7pPr marL="3200400" lvl="6" indent="-298450" rtl="0">
              <a:spcBef>
                <a:spcPts val="1600"/>
              </a:spcBef>
              <a:spcAft>
                <a:spcPts val="0"/>
              </a:spcAft>
              <a:buSzPts val="1100"/>
              <a:buChar char="●"/>
              <a:defRPr/>
            </a:lvl7pPr>
            <a:lvl8pPr marL="3657600" lvl="7" indent="-298450" rtl="0">
              <a:spcBef>
                <a:spcPts val="1600"/>
              </a:spcBef>
              <a:spcAft>
                <a:spcPts val="0"/>
              </a:spcAft>
              <a:buSzPts val="1100"/>
              <a:buChar char="○"/>
              <a:defRPr/>
            </a:lvl8pPr>
            <a:lvl9pPr marL="4114800" lvl="8" indent="-298450" rtl="0">
              <a:spcBef>
                <a:spcPts val="1600"/>
              </a:spcBef>
              <a:spcAft>
                <a:spcPts val="1600"/>
              </a:spcAft>
              <a:buSzPts val="1100"/>
              <a:buChar char="■"/>
              <a:defRPr/>
            </a:lvl9pPr>
          </a:lstStyle>
          <a:p>
            <a:endParaRPr/>
          </a:p>
        </p:txBody>
      </p:sp>
      <p:sp>
        <p:nvSpPr>
          <p:cNvPr id="173" name="Google Shape;173;p17"/>
          <p:cNvSpPr txBox="1">
            <a:spLocks noGrp="1"/>
          </p:cNvSpPr>
          <p:nvPr>
            <p:ph type="body" idx="2"/>
          </p:nvPr>
        </p:nvSpPr>
        <p:spPr>
          <a:xfrm>
            <a:off x="4903650" y="1990050"/>
            <a:ext cx="3430500" cy="2541600"/>
          </a:xfrm>
          <a:prstGeom prst="rect">
            <a:avLst/>
          </a:prstGeom>
        </p:spPr>
        <p:txBody>
          <a:bodyPr spcFirstLastPara="1" wrap="square" lIns="91425" tIns="91425" rIns="91425" bIns="91425" anchor="t" anchorCtr="0">
            <a:noAutofit/>
          </a:bodyPr>
          <a:lstStyle>
            <a:lvl1pPr marL="457200" lvl="0" indent="-311150" rtl="0">
              <a:spcBef>
                <a:spcPts val="0"/>
              </a:spcBef>
              <a:spcAft>
                <a:spcPts val="0"/>
              </a:spcAft>
              <a:buSzPts val="1300"/>
              <a:buChar char="●"/>
              <a:defRPr/>
            </a:lvl1pPr>
            <a:lvl2pPr marL="914400" lvl="1" indent="-298450" rtl="0">
              <a:spcBef>
                <a:spcPts val="1600"/>
              </a:spcBef>
              <a:spcAft>
                <a:spcPts val="0"/>
              </a:spcAft>
              <a:buSzPts val="1100"/>
              <a:buChar char="○"/>
              <a:defRPr/>
            </a:lvl2pPr>
            <a:lvl3pPr marL="1371600" lvl="2" indent="-298450" rtl="0">
              <a:spcBef>
                <a:spcPts val="1600"/>
              </a:spcBef>
              <a:spcAft>
                <a:spcPts val="0"/>
              </a:spcAft>
              <a:buSzPts val="1100"/>
              <a:buChar char="■"/>
              <a:defRPr/>
            </a:lvl3pPr>
            <a:lvl4pPr marL="1828800" lvl="3" indent="-298450" rtl="0">
              <a:spcBef>
                <a:spcPts val="1600"/>
              </a:spcBef>
              <a:spcAft>
                <a:spcPts val="0"/>
              </a:spcAft>
              <a:buSzPts val="1100"/>
              <a:buChar char="●"/>
              <a:defRPr/>
            </a:lvl4pPr>
            <a:lvl5pPr marL="2286000" lvl="4" indent="-298450" rtl="0">
              <a:spcBef>
                <a:spcPts val="1600"/>
              </a:spcBef>
              <a:spcAft>
                <a:spcPts val="0"/>
              </a:spcAft>
              <a:buSzPts val="1100"/>
              <a:buChar char="○"/>
              <a:defRPr/>
            </a:lvl5pPr>
            <a:lvl6pPr marL="2743200" lvl="5" indent="-298450" rtl="0">
              <a:spcBef>
                <a:spcPts val="1600"/>
              </a:spcBef>
              <a:spcAft>
                <a:spcPts val="0"/>
              </a:spcAft>
              <a:buSzPts val="1100"/>
              <a:buChar char="■"/>
              <a:defRPr/>
            </a:lvl6pPr>
            <a:lvl7pPr marL="3200400" lvl="6" indent="-298450" rtl="0">
              <a:spcBef>
                <a:spcPts val="1600"/>
              </a:spcBef>
              <a:spcAft>
                <a:spcPts val="0"/>
              </a:spcAft>
              <a:buSzPts val="1100"/>
              <a:buChar char="●"/>
              <a:defRPr/>
            </a:lvl7pPr>
            <a:lvl8pPr marL="3657600" lvl="7" indent="-298450" rtl="0">
              <a:spcBef>
                <a:spcPts val="1600"/>
              </a:spcBef>
              <a:spcAft>
                <a:spcPts val="0"/>
              </a:spcAft>
              <a:buSzPts val="1100"/>
              <a:buChar char="○"/>
              <a:defRPr/>
            </a:lvl8pPr>
            <a:lvl9pPr marL="4114800" lvl="8" indent="-298450" rtl="0">
              <a:spcBef>
                <a:spcPts val="1600"/>
              </a:spcBef>
              <a:spcAft>
                <a:spcPts val="1600"/>
              </a:spcAft>
              <a:buSzPts val="1100"/>
              <a:buChar char="■"/>
              <a:defRPr/>
            </a:lvl9pPr>
          </a:lstStyle>
          <a:p>
            <a:endParaRPr/>
          </a:p>
        </p:txBody>
      </p:sp>
      <p:sp>
        <p:nvSpPr>
          <p:cNvPr id="174" name="Google Shape;174;p17"/>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75"/>
        <p:cNvGrpSpPr/>
        <p:nvPr/>
      </p:nvGrpSpPr>
      <p:grpSpPr>
        <a:xfrm>
          <a:off x="0" y="0"/>
          <a:ext cx="0" cy="0"/>
          <a:chOff x="0" y="0"/>
          <a:chExt cx="0" cy="0"/>
        </a:xfrm>
      </p:grpSpPr>
      <p:grpSp>
        <p:nvGrpSpPr>
          <p:cNvPr id="176" name="Google Shape;176;p18"/>
          <p:cNvGrpSpPr/>
          <p:nvPr/>
        </p:nvGrpSpPr>
        <p:grpSpPr>
          <a:xfrm>
            <a:off x="625966" y="299376"/>
            <a:ext cx="999312" cy="999312"/>
            <a:chOff x="348199" y="179450"/>
            <a:chExt cx="1116300" cy="1116300"/>
          </a:xfrm>
        </p:grpSpPr>
        <p:sp>
          <p:nvSpPr>
            <p:cNvPr id="177" name="Google Shape;177;p18"/>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8"/>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9" name="Google Shape;179;p18"/>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80" name="Google Shape;180;p18"/>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81"/>
        <p:cNvGrpSpPr/>
        <p:nvPr/>
      </p:nvGrpSpPr>
      <p:grpSpPr>
        <a:xfrm>
          <a:off x="0" y="0"/>
          <a:ext cx="0" cy="0"/>
          <a:chOff x="0" y="0"/>
          <a:chExt cx="0" cy="0"/>
        </a:xfrm>
      </p:grpSpPr>
      <p:grpSp>
        <p:nvGrpSpPr>
          <p:cNvPr id="182" name="Google Shape;182;p19"/>
          <p:cNvGrpSpPr/>
          <p:nvPr/>
        </p:nvGrpSpPr>
        <p:grpSpPr>
          <a:xfrm>
            <a:off x="625966" y="299376"/>
            <a:ext cx="999312" cy="999312"/>
            <a:chOff x="348199" y="179450"/>
            <a:chExt cx="1116300" cy="1116300"/>
          </a:xfrm>
        </p:grpSpPr>
        <p:sp>
          <p:nvSpPr>
            <p:cNvPr id="183" name="Google Shape;183;p19"/>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19"/>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5" name="Google Shape;185;p19"/>
          <p:cNvSpPr txBox="1">
            <a:spLocks noGrp="1"/>
          </p:cNvSpPr>
          <p:nvPr>
            <p:ph type="title"/>
          </p:nvPr>
        </p:nvSpPr>
        <p:spPr>
          <a:xfrm>
            <a:off x="1303800" y="598575"/>
            <a:ext cx="3312000" cy="15900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86" name="Google Shape;186;p19"/>
          <p:cNvSpPr txBox="1">
            <a:spLocks noGrp="1"/>
          </p:cNvSpPr>
          <p:nvPr>
            <p:ph type="body" idx="1"/>
          </p:nvPr>
        </p:nvSpPr>
        <p:spPr>
          <a:xfrm>
            <a:off x="1303800" y="2309675"/>
            <a:ext cx="3312000" cy="2221800"/>
          </a:xfrm>
          <a:prstGeom prst="rect">
            <a:avLst/>
          </a:prstGeom>
        </p:spPr>
        <p:txBody>
          <a:bodyPr spcFirstLastPara="1" wrap="square" lIns="91425" tIns="91425" rIns="91425" bIns="91425" anchor="t" anchorCtr="0">
            <a:noAutofit/>
          </a:bodyPr>
          <a:lstStyle>
            <a:lvl1pPr marL="457200" lvl="0" indent="-311150" rtl="0">
              <a:spcBef>
                <a:spcPts val="0"/>
              </a:spcBef>
              <a:spcAft>
                <a:spcPts val="0"/>
              </a:spcAft>
              <a:buSzPts val="1300"/>
              <a:buChar char="●"/>
              <a:defRPr/>
            </a:lvl1pPr>
            <a:lvl2pPr marL="914400" lvl="1" indent="-298450" rtl="0">
              <a:spcBef>
                <a:spcPts val="1600"/>
              </a:spcBef>
              <a:spcAft>
                <a:spcPts val="0"/>
              </a:spcAft>
              <a:buSzPts val="1100"/>
              <a:buChar char="○"/>
              <a:defRPr/>
            </a:lvl2pPr>
            <a:lvl3pPr marL="1371600" lvl="2" indent="-298450" rtl="0">
              <a:spcBef>
                <a:spcPts val="1600"/>
              </a:spcBef>
              <a:spcAft>
                <a:spcPts val="0"/>
              </a:spcAft>
              <a:buSzPts val="1100"/>
              <a:buChar char="■"/>
              <a:defRPr/>
            </a:lvl3pPr>
            <a:lvl4pPr marL="1828800" lvl="3" indent="-298450" rtl="0">
              <a:spcBef>
                <a:spcPts val="1600"/>
              </a:spcBef>
              <a:spcAft>
                <a:spcPts val="0"/>
              </a:spcAft>
              <a:buSzPts val="1100"/>
              <a:buChar char="●"/>
              <a:defRPr/>
            </a:lvl4pPr>
            <a:lvl5pPr marL="2286000" lvl="4" indent="-298450" rtl="0">
              <a:spcBef>
                <a:spcPts val="1600"/>
              </a:spcBef>
              <a:spcAft>
                <a:spcPts val="0"/>
              </a:spcAft>
              <a:buSzPts val="1100"/>
              <a:buChar char="○"/>
              <a:defRPr/>
            </a:lvl5pPr>
            <a:lvl6pPr marL="2743200" lvl="5" indent="-298450" rtl="0">
              <a:spcBef>
                <a:spcPts val="1600"/>
              </a:spcBef>
              <a:spcAft>
                <a:spcPts val="0"/>
              </a:spcAft>
              <a:buSzPts val="1100"/>
              <a:buChar char="■"/>
              <a:defRPr/>
            </a:lvl6pPr>
            <a:lvl7pPr marL="3200400" lvl="6" indent="-298450" rtl="0">
              <a:spcBef>
                <a:spcPts val="1600"/>
              </a:spcBef>
              <a:spcAft>
                <a:spcPts val="0"/>
              </a:spcAft>
              <a:buSzPts val="1100"/>
              <a:buChar char="●"/>
              <a:defRPr/>
            </a:lvl7pPr>
            <a:lvl8pPr marL="3657600" lvl="7" indent="-298450" rtl="0">
              <a:spcBef>
                <a:spcPts val="1600"/>
              </a:spcBef>
              <a:spcAft>
                <a:spcPts val="0"/>
              </a:spcAft>
              <a:buSzPts val="1100"/>
              <a:buChar char="○"/>
              <a:defRPr/>
            </a:lvl8pPr>
            <a:lvl9pPr marL="4114800" lvl="8" indent="-298450" rtl="0">
              <a:spcBef>
                <a:spcPts val="1600"/>
              </a:spcBef>
              <a:spcAft>
                <a:spcPts val="1600"/>
              </a:spcAft>
              <a:buSzPts val="1100"/>
              <a:buChar char="■"/>
              <a:defRPr/>
            </a:lvl9pPr>
          </a:lstStyle>
          <a:p>
            <a:endParaRPr/>
          </a:p>
        </p:txBody>
      </p:sp>
      <p:sp>
        <p:nvSpPr>
          <p:cNvPr id="187" name="Google Shape;187;p19"/>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dk1"/>
        </a:solidFill>
        <a:effectLst/>
      </p:bgPr>
    </p:bg>
    <p:spTree>
      <p:nvGrpSpPr>
        <p:cNvPr id="1" name="Shape 188"/>
        <p:cNvGrpSpPr/>
        <p:nvPr/>
      </p:nvGrpSpPr>
      <p:grpSpPr>
        <a:xfrm>
          <a:off x="0" y="0"/>
          <a:ext cx="0" cy="0"/>
          <a:chOff x="0" y="0"/>
          <a:chExt cx="0" cy="0"/>
        </a:xfrm>
      </p:grpSpPr>
      <p:grpSp>
        <p:nvGrpSpPr>
          <p:cNvPr id="189" name="Google Shape;189;p20"/>
          <p:cNvGrpSpPr/>
          <p:nvPr/>
        </p:nvGrpSpPr>
        <p:grpSpPr>
          <a:xfrm>
            <a:off x="6866714" y="1306"/>
            <a:ext cx="2267451" cy="2601690"/>
            <a:chOff x="6790514" y="1306"/>
            <a:chExt cx="2267451" cy="2601690"/>
          </a:xfrm>
        </p:grpSpPr>
        <p:grpSp>
          <p:nvGrpSpPr>
            <p:cNvPr id="190" name="Google Shape;190;p20"/>
            <p:cNvGrpSpPr/>
            <p:nvPr/>
          </p:nvGrpSpPr>
          <p:grpSpPr>
            <a:xfrm>
              <a:off x="7067465" y="1306"/>
              <a:ext cx="1990500" cy="1990200"/>
              <a:chOff x="7067465" y="1306"/>
              <a:chExt cx="1990500" cy="1990200"/>
            </a:xfrm>
          </p:grpSpPr>
          <p:sp>
            <p:nvSpPr>
              <p:cNvPr id="191" name="Google Shape;191;p20"/>
              <p:cNvSpPr/>
              <p:nvPr/>
            </p:nvSpPr>
            <p:spPr>
              <a:xfrm rot="-8648551">
                <a:off x="7594313" y="527721"/>
                <a:ext cx="937226" cy="937226"/>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0"/>
              <p:cNvSpPr/>
              <p:nvPr/>
            </p:nvSpPr>
            <p:spPr>
              <a:xfrm rot="-8648551">
                <a:off x="7594313" y="527721"/>
                <a:ext cx="937226" cy="937226"/>
              </a:xfrm>
              <a:prstGeom prst="pie">
                <a:avLst>
                  <a:gd name="adj1" fmla="val 19376841"/>
                  <a:gd name="adj2" fmla="val 12313574"/>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0"/>
              <p:cNvSpPr/>
              <p:nvPr/>
            </p:nvSpPr>
            <p:spPr>
              <a:xfrm rot="-8649154">
                <a:off x="7349891" y="283705"/>
                <a:ext cx="1425647" cy="1425404"/>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4" name="Google Shape;194;p20"/>
            <p:cNvGrpSpPr/>
            <p:nvPr/>
          </p:nvGrpSpPr>
          <p:grpSpPr>
            <a:xfrm>
              <a:off x="8207126" y="1807996"/>
              <a:ext cx="795000" cy="795000"/>
              <a:chOff x="8207126" y="1807996"/>
              <a:chExt cx="795000" cy="795000"/>
            </a:xfrm>
          </p:grpSpPr>
          <p:sp>
            <p:nvSpPr>
              <p:cNvPr id="195" name="Google Shape;195;p20"/>
              <p:cNvSpPr/>
              <p:nvPr/>
            </p:nvSpPr>
            <p:spPr>
              <a:xfrm rot="2152054">
                <a:off x="8319942" y="1920813"/>
                <a:ext cx="569367" cy="569367"/>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0"/>
              <p:cNvSpPr/>
              <p:nvPr/>
            </p:nvSpPr>
            <p:spPr>
              <a:xfrm rot="2150259">
                <a:off x="8408218" y="2008610"/>
                <a:ext cx="393004" cy="393004"/>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0"/>
              <p:cNvSpPr/>
              <p:nvPr/>
            </p:nvSpPr>
            <p:spPr>
              <a:xfrm rot="2150259">
                <a:off x="8408218" y="2008610"/>
                <a:ext cx="393004" cy="393004"/>
              </a:xfrm>
              <a:prstGeom prst="pie">
                <a:avLst>
                  <a:gd name="adj1" fmla="val 5699893"/>
                  <a:gd name="adj2" fmla="val 12313574"/>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8" name="Google Shape;198;p20"/>
            <p:cNvGrpSpPr/>
            <p:nvPr/>
          </p:nvGrpSpPr>
          <p:grpSpPr>
            <a:xfrm>
              <a:off x="6790514" y="118857"/>
              <a:ext cx="548700" cy="548700"/>
              <a:chOff x="6790514" y="118857"/>
              <a:chExt cx="548700" cy="548700"/>
            </a:xfrm>
          </p:grpSpPr>
          <p:sp>
            <p:nvSpPr>
              <p:cNvPr id="199" name="Google Shape;199;p20"/>
              <p:cNvSpPr/>
              <p:nvPr/>
            </p:nvSpPr>
            <p:spPr>
              <a:xfrm rot="2150259">
                <a:off x="6868362" y="196705"/>
                <a:ext cx="393004" cy="393004"/>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0"/>
              <p:cNvSpPr/>
              <p:nvPr/>
            </p:nvSpPr>
            <p:spPr>
              <a:xfrm rot="2150259">
                <a:off x="6868362" y="196705"/>
                <a:ext cx="393004" cy="393004"/>
              </a:xfrm>
              <a:prstGeom prst="pie">
                <a:avLst>
                  <a:gd name="adj1" fmla="val 5699893"/>
                  <a:gd name="adj2" fmla="val 12313574"/>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01" name="Google Shape;201;p20"/>
          <p:cNvSpPr txBox="1">
            <a:spLocks noGrp="1"/>
          </p:cNvSpPr>
          <p:nvPr>
            <p:ph type="title"/>
          </p:nvPr>
        </p:nvSpPr>
        <p:spPr>
          <a:xfrm>
            <a:off x="824000" y="763600"/>
            <a:ext cx="5857800" cy="35733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3600"/>
              <a:buNone/>
              <a:defRPr sz="3600">
                <a:solidFill>
                  <a:schemeClr val="lt1"/>
                </a:solidFill>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a:endParaRPr/>
          </a:p>
        </p:txBody>
      </p:sp>
      <p:sp>
        <p:nvSpPr>
          <p:cNvPr id="202" name="Google Shape;202;p20"/>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203"/>
        <p:cNvGrpSpPr/>
        <p:nvPr/>
      </p:nvGrpSpPr>
      <p:grpSpPr>
        <a:xfrm>
          <a:off x="0" y="0"/>
          <a:ext cx="0" cy="0"/>
          <a:chOff x="0" y="0"/>
          <a:chExt cx="0" cy="0"/>
        </a:xfrm>
      </p:grpSpPr>
      <p:grpSp>
        <p:nvGrpSpPr>
          <p:cNvPr id="204" name="Google Shape;204;p21"/>
          <p:cNvGrpSpPr/>
          <p:nvPr/>
        </p:nvGrpSpPr>
        <p:grpSpPr>
          <a:xfrm>
            <a:off x="625966" y="299376"/>
            <a:ext cx="999312" cy="999312"/>
            <a:chOff x="348199" y="179450"/>
            <a:chExt cx="1116300" cy="1116300"/>
          </a:xfrm>
        </p:grpSpPr>
        <p:sp>
          <p:nvSpPr>
            <p:cNvPr id="205" name="Google Shape;205;p21"/>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1"/>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7" name="Google Shape;207;p21"/>
          <p:cNvSpPr txBox="1">
            <a:spLocks noGrp="1"/>
          </p:cNvSpPr>
          <p:nvPr>
            <p:ph type="title"/>
          </p:nvPr>
        </p:nvSpPr>
        <p:spPr>
          <a:xfrm>
            <a:off x="1303800" y="598575"/>
            <a:ext cx="3430500" cy="1990200"/>
          </a:xfrm>
          <a:prstGeom prst="rect">
            <a:avLst/>
          </a:prstGeom>
          <a:ln w="9525"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08" name="Google Shape;208;p21"/>
          <p:cNvSpPr txBox="1">
            <a:spLocks noGrp="1"/>
          </p:cNvSpPr>
          <p:nvPr>
            <p:ph type="subTitle" idx="1"/>
          </p:nvPr>
        </p:nvSpPr>
        <p:spPr>
          <a:xfrm>
            <a:off x="1303800" y="2743203"/>
            <a:ext cx="3430500" cy="726000"/>
          </a:xfrm>
          <a:prstGeom prst="rect">
            <a:avLst/>
          </a:prstGeom>
          <a:ln w="9525"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sz="1600"/>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a:endParaRPr/>
          </a:p>
        </p:txBody>
      </p:sp>
      <p:sp>
        <p:nvSpPr>
          <p:cNvPr id="209" name="Google Shape;209;p21"/>
          <p:cNvSpPr txBox="1">
            <a:spLocks noGrp="1"/>
          </p:cNvSpPr>
          <p:nvPr>
            <p:ph type="body" idx="2"/>
          </p:nvPr>
        </p:nvSpPr>
        <p:spPr>
          <a:xfrm>
            <a:off x="4903700" y="661000"/>
            <a:ext cx="3430500" cy="3870600"/>
          </a:xfrm>
          <a:prstGeom prst="rect">
            <a:avLst/>
          </a:prstGeom>
          <a:ln w="9525"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lvl1pPr marL="457200" lvl="0" indent="-311150" rtl="0">
              <a:spcBef>
                <a:spcPts val="0"/>
              </a:spcBef>
              <a:spcAft>
                <a:spcPts val="0"/>
              </a:spcAft>
              <a:buSzPts val="1300"/>
              <a:buChar char="●"/>
              <a:defRPr/>
            </a:lvl1pPr>
            <a:lvl2pPr marL="914400" lvl="1" indent="-298450" rtl="0">
              <a:spcBef>
                <a:spcPts val="1600"/>
              </a:spcBef>
              <a:spcAft>
                <a:spcPts val="0"/>
              </a:spcAft>
              <a:buSzPts val="1100"/>
              <a:buChar char="○"/>
              <a:defRPr/>
            </a:lvl2pPr>
            <a:lvl3pPr marL="1371600" lvl="2" indent="-298450" rtl="0">
              <a:spcBef>
                <a:spcPts val="1600"/>
              </a:spcBef>
              <a:spcAft>
                <a:spcPts val="0"/>
              </a:spcAft>
              <a:buSzPts val="1100"/>
              <a:buChar char="■"/>
              <a:defRPr/>
            </a:lvl3pPr>
            <a:lvl4pPr marL="1828800" lvl="3" indent="-298450" rtl="0">
              <a:spcBef>
                <a:spcPts val="1600"/>
              </a:spcBef>
              <a:spcAft>
                <a:spcPts val="0"/>
              </a:spcAft>
              <a:buSzPts val="1100"/>
              <a:buChar char="●"/>
              <a:defRPr/>
            </a:lvl4pPr>
            <a:lvl5pPr marL="2286000" lvl="4" indent="-298450" rtl="0">
              <a:spcBef>
                <a:spcPts val="1600"/>
              </a:spcBef>
              <a:spcAft>
                <a:spcPts val="0"/>
              </a:spcAft>
              <a:buSzPts val="1100"/>
              <a:buChar char="○"/>
              <a:defRPr/>
            </a:lvl5pPr>
            <a:lvl6pPr marL="2743200" lvl="5" indent="-298450" rtl="0">
              <a:spcBef>
                <a:spcPts val="1600"/>
              </a:spcBef>
              <a:spcAft>
                <a:spcPts val="0"/>
              </a:spcAft>
              <a:buSzPts val="1100"/>
              <a:buChar char="■"/>
              <a:defRPr/>
            </a:lvl6pPr>
            <a:lvl7pPr marL="3200400" lvl="6" indent="-298450" rtl="0">
              <a:spcBef>
                <a:spcPts val="1600"/>
              </a:spcBef>
              <a:spcAft>
                <a:spcPts val="0"/>
              </a:spcAft>
              <a:buSzPts val="1100"/>
              <a:buChar char="●"/>
              <a:defRPr/>
            </a:lvl7pPr>
            <a:lvl8pPr marL="3657600" lvl="7" indent="-298450" rtl="0">
              <a:spcBef>
                <a:spcPts val="1600"/>
              </a:spcBef>
              <a:spcAft>
                <a:spcPts val="0"/>
              </a:spcAft>
              <a:buSzPts val="1100"/>
              <a:buChar char="○"/>
              <a:defRPr/>
            </a:lvl8pPr>
            <a:lvl9pPr marL="4114800" lvl="8" indent="-298450" rtl="0">
              <a:spcBef>
                <a:spcPts val="1600"/>
              </a:spcBef>
              <a:spcAft>
                <a:spcPts val="1600"/>
              </a:spcAft>
              <a:buSzPts val="1100"/>
              <a:buChar char="■"/>
              <a:defRPr/>
            </a:lvl9pPr>
          </a:lstStyle>
          <a:p>
            <a:endParaRPr/>
          </a:p>
        </p:txBody>
      </p:sp>
      <p:sp>
        <p:nvSpPr>
          <p:cNvPr id="210" name="Google Shape;210;p21"/>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9"/>
        <p:cNvGrpSpPr/>
        <p:nvPr/>
      </p:nvGrpSpPr>
      <p:grpSpPr>
        <a:xfrm>
          <a:off x="0" y="0"/>
          <a:ext cx="0" cy="0"/>
          <a:chOff x="0" y="0"/>
          <a:chExt cx="0" cy="0"/>
        </a:xfrm>
      </p:grpSpPr>
      <p:grpSp>
        <p:nvGrpSpPr>
          <p:cNvPr id="20" name="Google Shape;20;p3"/>
          <p:cNvGrpSpPr/>
          <p:nvPr/>
        </p:nvGrpSpPr>
        <p:grpSpPr>
          <a:xfrm>
            <a:off x="6098378" y="5"/>
            <a:ext cx="3045625" cy="2030570"/>
            <a:chOff x="6098378" y="5"/>
            <a:chExt cx="3045625" cy="2030570"/>
          </a:xfrm>
        </p:grpSpPr>
        <p:sp>
          <p:nvSpPr>
            <p:cNvPr id="21" name="Google Shape;21;p3"/>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6;p3"/>
          <p:cNvSpPr txBox="1">
            <a:spLocks noGrp="1"/>
          </p:cNvSpPr>
          <p:nvPr>
            <p:ph type="title"/>
          </p:nvPr>
        </p:nvSpPr>
        <p:spPr>
          <a:xfrm>
            <a:off x="598100" y="2152347"/>
            <a:ext cx="8222100" cy="838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4200"/>
              <a:buNone/>
              <a:defRPr sz="4200">
                <a:solidFill>
                  <a:schemeClr val="lt1"/>
                </a:solidFill>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a:endParaRPr/>
          </a:p>
        </p:txBody>
      </p:sp>
      <p:sp>
        <p:nvSpPr>
          <p:cNvPr id="27" name="Google Shape;27;p3"/>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211"/>
        <p:cNvGrpSpPr/>
        <p:nvPr/>
      </p:nvGrpSpPr>
      <p:grpSpPr>
        <a:xfrm>
          <a:off x="0" y="0"/>
          <a:ext cx="0" cy="0"/>
          <a:chOff x="0" y="0"/>
          <a:chExt cx="0" cy="0"/>
        </a:xfrm>
      </p:grpSpPr>
      <p:grpSp>
        <p:nvGrpSpPr>
          <p:cNvPr id="212" name="Google Shape;212;p22"/>
          <p:cNvGrpSpPr/>
          <p:nvPr/>
        </p:nvGrpSpPr>
        <p:grpSpPr>
          <a:xfrm>
            <a:off x="713373" y="3847119"/>
            <a:ext cx="825392" cy="825392"/>
            <a:chOff x="348199" y="179450"/>
            <a:chExt cx="1116300" cy="1116300"/>
          </a:xfrm>
        </p:grpSpPr>
        <p:sp>
          <p:nvSpPr>
            <p:cNvPr id="213" name="Google Shape;213;p22"/>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2"/>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5" name="Google Shape;215;p22"/>
          <p:cNvSpPr txBox="1">
            <a:spLocks noGrp="1"/>
          </p:cNvSpPr>
          <p:nvPr>
            <p:ph type="body" idx="1"/>
          </p:nvPr>
        </p:nvSpPr>
        <p:spPr>
          <a:xfrm>
            <a:off x="1303800" y="4138975"/>
            <a:ext cx="5843100" cy="534900"/>
          </a:xfrm>
          <a:prstGeom prst="rect">
            <a:avLst/>
          </a:prstGeom>
        </p:spPr>
        <p:txBody>
          <a:bodyPr spcFirstLastPara="1" wrap="square" lIns="91425" tIns="91425" rIns="91425" bIns="91425" anchor="t" anchorCtr="0">
            <a:noAutofit/>
          </a:bodyPr>
          <a:lstStyle>
            <a:lvl1pPr marL="457200" lvl="0" indent="-228600" rtl="0">
              <a:lnSpc>
                <a:spcPct val="100000"/>
              </a:lnSpc>
              <a:spcBef>
                <a:spcPts val="0"/>
              </a:spcBef>
              <a:spcAft>
                <a:spcPts val="0"/>
              </a:spcAft>
              <a:buSzPts val="1300"/>
              <a:buNone/>
              <a:defRPr/>
            </a:lvl1pPr>
          </a:lstStyle>
          <a:p>
            <a:endParaRPr/>
          </a:p>
        </p:txBody>
      </p:sp>
      <p:sp>
        <p:nvSpPr>
          <p:cNvPr id="216" name="Google Shape;216;p22"/>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3"/>
        </a:solidFill>
        <a:effectLst/>
      </p:bgPr>
    </p:bg>
    <p:spTree>
      <p:nvGrpSpPr>
        <p:cNvPr id="1" name="Shape 217"/>
        <p:cNvGrpSpPr/>
        <p:nvPr/>
      </p:nvGrpSpPr>
      <p:grpSpPr>
        <a:xfrm>
          <a:off x="0" y="0"/>
          <a:ext cx="0" cy="0"/>
          <a:chOff x="0" y="0"/>
          <a:chExt cx="0" cy="0"/>
        </a:xfrm>
      </p:grpSpPr>
      <p:grpSp>
        <p:nvGrpSpPr>
          <p:cNvPr id="218" name="Google Shape;218;p23"/>
          <p:cNvGrpSpPr/>
          <p:nvPr/>
        </p:nvGrpSpPr>
        <p:grpSpPr>
          <a:xfrm>
            <a:off x="52" y="4099200"/>
            <a:ext cx="9144036" cy="1044300"/>
            <a:chOff x="52" y="4099200"/>
            <a:chExt cx="9144036" cy="1044300"/>
          </a:xfrm>
        </p:grpSpPr>
        <p:grpSp>
          <p:nvGrpSpPr>
            <p:cNvPr id="219" name="Google Shape;219;p23"/>
            <p:cNvGrpSpPr/>
            <p:nvPr/>
          </p:nvGrpSpPr>
          <p:grpSpPr>
            <a:xfrm>
              <a:off x="52" y="4309200"/>
              <a:ext cx="231622" cy="834300"/>
              <a:chOff x="2688737" y="4301380"/>
              <a:chExt cx="231900" cy="834300"/>
            </a:xfrm>
          </p:grpSpPr>
          <p:sp>
            <p:nvSpPr>
              <p:cNvPr id="220" name="Google Shape;220;p23"/>
              <p:cNvSpPr/>
              <p:nvPr/>
            </p:nvSpPr>
            <p:spPr>
              <a:xfrm flipH="1">
                <a:off x="2688737" y="4720780"/>
                <a:ext cx="2319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23"/>
              <p:cNvSpPr/>
              <p:nvPr/>
            </p:nvSpPr>
            <p:spPr>
              <a:xfrm flipH="1">
                <a:off x="2688737" y="4301380"/>
                <a:ext cx="2319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23"/>
              <p:cNvSpPr/>
              <p:nvPr/>
            </p:nvSpPr>
            <p:spPr>
              <a:xfrm flipH="1">
                <a:off x="2688737" y="4511080"/>
                <a:ext cx="2319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3"/>
              <p:cNvSpPr/>
              <p:nvPr/>
            </p:nvSpPr>
            <p:spPr>
              <a:xfrm flipH="1">
                <a:off x="2688737" y="4930480"/>
                <a:ext cx="2319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4" name="Google Shape;224;p23"/>
            <p:cNvGrpSpPr/>
            <p:nvPr/>
          </p:nvGrpSpPr>
          <p:grpSpPr>
            <a:xfrm>
              <a:off x="371406" y="4099200"/>
              <a:ext cx="231622" cy="1044300"/>
              <a:chOff x="2688737" y="4091380"/>
              <a:chExt cx="231900" cy="1044300"/>
            </a:xfrm>
          </p:grpSpPr>
          <p:sp>
            <p:nvSpPr>
              <p:cNvPr id="225" name="Google Shape;225;p23"/>
              <p:cNvSpPr/>
              <p:nvPr/>
            </p:nvSpPr>
            <p:spPr>
              <a:xfrm flipH="1">
                <a:off x="2688737" y="4720780"/>
                <a:ext cx="2319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3"/>
              <p:cNvSpPr/>
              <p:nvPr/>
            </p:nvSpPr>
            <p:spPr>
              <a:xfrm flipH="1">
                <a:off x="2688737" y="4301380"/>
                <a:ext cx="2319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23"/>
              <p:cNvSpPr/>
              <p:nvPr/>
            </p:nvSpPr>
            <p:spPr>
              <a:xfrm flipH="1">
                <a:off x="2688737" y="4511080"/>
                <a:ext cx="2319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3"/>
              <p:cNvSpPr/>
              <p:nvPr/>
            </p:nvSpPr>
            <p:spPr>
              <a:xfrm flipH="1">
                <a:off x="2688737" y="4091380"/>
                <a:ext cx="2319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23"/>
              <p:cNvSpPr/>
              <p:nvPr/>
            </p:nvSpPr>
            <p:spPr>
              <a:xfrm flipH="1">
                <a:off x="2688737" y="4930480"/>
                <a:ext cx="2319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0" name="Google Shape;230;p23"/>
            <p:cNvGrpSpPr/>
            <p:nvPr/>
          </p:nvGrpSpPr>
          <p:grpSpPr>
            <a:xfrm>
              <a:off x="742761" y="4309200"/>
              <a:ext cx="231622" cy="834300"/>
              <a:chOff x="2688737" y="4301380"/>
              <a:chExt cx="231900" cy="834300"/>
            </a:xfrm>
          </p:grpSpPr>
          <p:sp>
            <p:nvSpPr>
              <p:cNvPr id="231" name="Google Shape;231;p23"/>
              <p:cNvSpPr/>
              <p:nvPr/>
            </p:nvSpPr>
            <p:spPr>
              <a:xfrm flipH="1">
                <a:off x="2688737" y="4720780"/>
                <a:ext cx="2319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3"/>
              <p:cNvSpPr/>
              <p:nvPr/>
            </p:nvSpPr>
            <p:spPr>
              <a:xfrm flipH="1">
                <a:off x="2688737" y="4301380"/>
                <a:ext cx="2319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23"/>
              <p:cNvSpPr/>
              <p:nvPr/>
            </p:nvSpPr>
            <p:spPr>
              <a:xfrm flipH="1">
                <a:off x="2688737" y="4511080"/>
                <a:ext cx="2319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23"/>
              <p:cNvSpPr/>
              <p:nvPr/>
            </p:nvSpPr>
            <p:spPr>
              <a:xfrm flipH="1">
                <a:off x="2688737" y="4930480"/>
                <a:ext cx="2319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5" name="Google Shape;235;p23"/>
            <p:cNvGrpSpPr/>
            <p:nvPr/>
          </p:nvGrpSpPr>
          <p:grpSpPr>
            <a:xfrm>
              <a:off x="1114115" y="4518900"/>
              <a:ext cx="231622" cy="624600"/>
              <a:chOff x="2688737" y="4511080"/>
              <a:chExt cx="231900" cy="624600"/>
            </a:xfrm>
          </p:grpSpPr>
          <p:sp>
            <p:nvSpPr>
              <p:cNvPr id="236" name="Google Shape;236;p23"/>
              <p:cNvSpPr/>
              <p:nvPr/>
            </p:nvSpPr>
            <p:spPr>
              <a:xfrm flipH="1">
                <a:off x="2688737" y="4720780"/>
                <a:ext cx="2319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23"/>
              <p:cNvSpPr/>
              <p:nvPr/>
            </p:nvSpPr>
            <p:spPr>
              <a:xfrm flipH="1">
                <a:off x="2688737" y="4511080"/>
                <a:ext cx="2319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23"/>
              <p:cNvSpPr/>
              <p:nvPr/>
            </p:nvSpPr>
            <p:spPr>
              <a:xfrm flipH="1">
                <a:off x="2688737" y="4930480"/>
                <a:ext cx="2319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9" name="Google Shape;239;p23"/>
            <p:cNvGrpSpPr/>
            <p:nvPr/>
          </p:nvGrpSpPr>
          <p:grpSpPr>
            <a:xfrm>
              <a:off x="1856753" y="4099200"/>
              <a:ext cx="231600" cy="1044300"/>
              <a:chOff x="1856753" y="4099200"/>
              <a:chExt cx="231600" cy="1044300"/>
            </a:xfrm>
          </p:grpSpPr>
          <p:sp>
            <p:nvSpPr>
              <p:cNvPr id="240" name="Google Shape;240;p23"/>
              <p:cNvSpPr/>
              <p:nvPr/>
            </p:nvSpPr>
            <p:spPr>
              <a:xfrm flipH="1">
                <a:off x="1856753"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23"/>
              <p:cNvSpPr/>
              <p:nvPr/>
            </p:nvSpPr>
            <p:spPr>
              <a:xfrm flipH="1">
                <a:off x="1856753"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23"/>
              <p:cNvSpPr/>
              <p:nvPr/>
            </p:nvSpPr>
            <p:spPr>
              <a:xfrm flipH="1">
                <a:off x="1856753"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3"/>
              <p:cNvSpPr/>
              <p:nvPr/>
            </p:nvSpPr>
            <p:spPr>
              <a:xfrm flipH="1">
                <a:off x="1856753"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3"/>
              <p:cNvSpPr/>
              <p:nvPr/>
            </p:nvSpPr>
            <p:spPr>
              <a:xfrm flipH="1">
                <a:off x="1856753"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5" name="Google Shape;245;p23"/>
            <p:cNvGrpSpPr/>
            <p:nvPr/>
          </p:nvGrpSpPr>
          <p:grpSpPr>
            <a:xfrm>
              <a:off x="2228107" y="4309200"/>
              <a:ext cx="231600" cy="834300"/>
              <a:chOff x="2228107" y="4309200"/>
              <a:chExt cx="231600" cy="834300"/>
            </a:xfrm>
          </p:grpSpPr>
          <p:sp>
            <p:nvSpPr>
              <p:cNvPr id="246" name="Google Shape;246;p23"/>
              <p:cNvSpPr/>
              <p:nvPr/>
            </p:nvSpPr>
            <p:spPr>
              <a:xfrm flipH="1">
                <a:off x="2228107"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3"/>
              <p:cNvSpPr/>
              <p:nvPr/>
            </p:nvSpPr>
            <p:spPr>
              <a:xfrm flipH="1">
                <a:off x="2228107"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23"/>
              <p:cNvSpPr/>
              <p:nvPr/>
            </p:nvSpPr>
            <p:spPr>
              <a:xfrm flipH="1">
                <a:off x="2228107"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3"/>
              <p:cNvSpPr/>
              <p:nvPr/>
            </p:nvSpPr>
            <p:spPr>
              <a:xfrm flipH="1">
                <a:off x="2228107"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0" name="Google Shape;250;p23"/>
            <p:cNvGrpSpPr/>
            <p:nvPr/>
          </p:nvGrpSpPr>
          <p:grpSpPr>
            <a:xfrm>
              <a:off x="2599462" y="4518900"/>
              <a:ext cx="231600" cy="624600"/>
              <a:chOff x="2599462" y="4518900"/>
              <a:chExt cx="231600" cy="624600"/>
            </a:xfrm>
          </p:grpSpPr>
          <p:sp>
            <p:nvSpPr>
              <p:cNvPr id="251" name="Google Shape;251;p23"/>
              <p:cNvSpPr/>
              <p:nvPr/>
            </p:nvSpPr>
            <p:spPr>
              <a:xfrm flipH="1">
                <a:off x="2599462"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23"/>
              <p:cNvSpPr/>
              <p:nvPr/>
            </p:nvSpPr>
            <p:spPr>
              <a:xfrm flipH="1">
                <a:off x="2599462"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23"/>
              <p:cNvSpPr/>
              <p:nvPr/>
            </p:nvSpPr>
            <p:spPr>
              <a:xfrm flipH="1">
                <a:off x="2599462"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4" name="Google Shape;254;p23"/>
            <p:cNvGrpSpPr/>
            <p:nvPr/>
          </p:nvGrpSpPr>
          <p:grpSpPr>
            <a:xfrm>
              <a:off x="3342171" y="4099200"/>
              <a:ext cx="231600" cy="1044300"/>
              <a:chOff x="3342171" y="4099200"/>
              <a:chExt cx="231600" cy="1044300"/>
            </a:xfrm>
          </p:grpSpPr>
          <p:sp>
            <p:nvSpPr>
              <p:cNvPr id="255" name="Google Shape;255;p23"/>
              <p:cNvSpPr/>
              <p:nvPr/>
            </p:nvSpPr>
            <p:spPr>
              <a:xfrm flipH="1">
                <a:off x="3342171"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23"/>
              <p:cNvSpPr/>
              <p:nvPr/>
            </p:nvSpPr>
            <p:spPr>
              <a:xfrm flipH="1">
                <a:off x="3342171"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23"/>
              <p:cNvSpPr/>
              <p:nvPr/>
            </p:nvSpPr>
            <p:spPr>
              <a:xfrm flipH="1">
                <a:off x="3342171"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23"/>
              <p:cNvSpPr/>
              <p:nvPr/>
            </p:nvSpPr>
            <p:spPr>
              <a:xfrm flipH="1">
                <a:off x="3342171"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23"/>
              <p:cNvSpPr/>
              <p:nvPr/>
            </p:nvSpPr>
            <p:spPr>
              <a:xfrm flipH="1">
                <a:off x="3342171"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0" name="Google Shape;260;p23"/>
            <p:cNvGrpSpPr/>
            <p:nvPr/>
          </p:nvGrpSpPr>
          <p:grpSpPr>
            <a:xfrm>
              <a:off x="3713525" y="4309200"/>
              <a:ext cx="231600" cy="834300"/>
              <a:chOff x="3713525" y="4309200"/>
              <a:chExt cx="231600" cy="834300"/>
            </a:xfrm>
          </p:grpSpPr>
          <p:sp>
            <p:nvSpPr>
              <p:cNvPr id="261" name="Google Shape;261;p23"/>
              <p:cNvSpPr/>
              <p:nvPr/>
            </p:nvSpPr>
            <p:spPr>
              <a:xfrm flipH="1">
                <a:off x="3713525"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23"/>
              <p:cNvSpPr/>
              <p:nvPr/>
            </p:nvSpPr>
            <p:spPr>
              <a:xfrm flipH="1">
                <a:off x="3713525"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23"/>
              <p:cNvSpPr/>
              <p:nvPr/>
            </p:nvSpPr>
            <p:spPr>
              <a:xfrm flipH="1">
                <a:off x="3713525"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23"/>
              <p:cNvSpPr/>
              <p:nvPr/>
            </p:nvSpPr>
            <p:spPr>
              <a:xfrm flipH="1">
                <a:off x="3713525"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5" name="Google Shape;265;p23"/>
            <p:cNvGrpSpPr/>
            <p:nvPr/>
          </p:nvGrpSpPr>
          <p:grpSpPr>
            <a:xfrm>
              <a:off x="1485398" y="4309200"/>
              <a:ext cx="231600" cy="834300"/>
              <a:chOff x="1485398" y="4309200"/>
              <a:chExt cx="231600" cy="834300"/>
            </a:xfrm>
          </p:grpSpPr>
          <p:sp>
            <p:nvSpPr>
              <p:cNvPr id="266" name="Google Shape;266;p23"/>
              <p:cNvSpPr/>
              <p:nvPr/>
            </p:nvSpPr>
            <p:spPr>
              <a:xfrm flipH="1">
                <a:off x="1485398"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23"/>
              <p:cNvSpPr/>
              <p:nvPr/>
            </p:nvSpPr>
            <p:spPr>
              <a:xfrm flipH="1">
                <a:off x="1485398"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23"/>
              <p:cNvSpPr/>
              <p:nvPr/>
            </p:nvSpPr>
            <p:spPr>
              <a:xfrm flipH="1">
                <a:off x="1485398"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23"/>
              <p:cNvSpPr/>
              <p:nvPr/>
            </p:nvSpPr>
            <p:spPr>
              <a:xfrm flipH="1">
                <a:off x="1485398"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0" name="Google Shape;270;p23"/>
            <p:cNvGrpSpPr/>
            <p:nvPr/>
          </p:nvGrpSpPr>
          <p:grpSpPr>
            <a:xfrm>
              <a:off x="4084879" y="4518900"/>
              <a:ext cx="231600" cy="624600"/>
              <a:chOff x="4084879" y="4518900"/>
              <a:chExt cx="231600" cy="624600"/>
            </a:xfrm>
          </p:grpSpPr>
          <p:sp>
            <p:nvSpPr>
              <p:cNvPr id="271" name="Google Shape;271;p23"/>
              <p:cNvSpPr/>
              <p:nvPr/>
            </p:nvSpPr>
            <p:spPr>
              <a:xfrm flipH="1">
                <a:off x="4084879"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23"/>
              <p:cNvSpPr/>
              <p:nvPr/>
            </p:nvSpPr>
            <p:spPr>
              <a:xfrm flipH="1">
                <a:off x="4084879"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23"/>
              <p:cNvSpPr/>
              <p:nvPr/>
            </p:nvSpPr>
            <p:spPr>
              <a:xfrm flipH="1">
                <a:off x="4084879"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4" name="Google Shape;274;p23"/>
            <p:cNvGrpSpPr/>
            <p:nvPr/>
          </p:nvGrpSpPr>
          <p:grpSpPr>
            <a:xfrm>
              <a:off x="2970816" y="4309200"/>
              <a:ext cx="231600" cy="834300"/>
              <a:chOff x="2970816" y="4309200"/>
              <a:chExt cx="231600" cy="834300"/>
            </a:xfrm>
          </p:grpSpPr>
          <p:sp>
            <p:nvSpPr>
              <p:cNvPr id="275" name="Google Shape;275;p23"/>
              <p:cNvSpPr/>
              <p:nvPr/>
            </p:nvSpPr>
            <p:spPr>
              <a:xfrm flipH="1">
                <a:off x="2970816"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23"/>
              <p:cNvSpPr/>
              <p:nvPr/>
            </p:nvSpPr>
            <p:spPr>
              <a:xfrm flipH="1">
                <a:off x="2970816"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23"/>
              <p:cNvSpPr/>
              <p:nvPr/>
            </p:nvSpPr>
            <p:spPr>
              <a:xfrm flipH="1">
                <a:off x="2970816"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23"/>
              <p:cNvSpPr/>
              <p:nvPr/>
            </p:nvSpPr>
            <p:spPr>
              <a:xfrm flipH="1">
                <a:off x="2970816"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9" name="Google Shape;279;p23"/>
            <p:cNvGrpSpPr/>
            <p:nvPr/>
          </p:nvGrpSpPr>
          <p:grpSpPr>
            <a:xfrm>
              <a:off x="4456234" y="4309200"/>
              <a:ext cx="231600" cy="834300"/>
              <a:chOff x="4456234" y="4309200"/>
              <a:chExt cx="231600" cy="834300"/>
            </a:xfrm>
          </p:grpSpPr>
          <p:sp>
            <p:nvSpPr>
              <p:cNvPr id="280" name="Google Shape;280;p23"/>
              <p:cNvSpPr/>
              <p:nvPr/>
            </p:nvSpPr>
            <p:spPr>
              <a:xfrm flipH="1">
                <a:off x="4456234"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23"/>
              <p:cNvSpPr/>
              <p:nvPr/>
            </p:nvSpPr>
            <p:spPr>
              <a:xfrm flipH="1">
                <a:off x="4456234"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23"/>
              <p:cNvSpPr/>
              <p:nvPr/>
            </p:nvSpPr>
            <p:spPr>
              <a:xfrm flipH="1">
                <a:off x="4456234"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23"/>
              <p:cNvSpPr/>
              <p:nvPr/>
            </p:nvSpPr>
            <p:spPr>
              <a:xfrm flipH="1">
                <a:off x="4456234"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4" name="Google Shape;284;p23"/>
            <p:cNvGrpSpPr/>
            <p:nvPr/>
          </p:nvGrpSpPr>
          <p:grpSpPr>
            <a:xfrm>
              <a:off x="4827588" y="4099200"/>
              <a:ext cx="231600" cy="1044300"/>
              <a:chOff x="4827588" y="4099200"/>
              <a:chExt cx="231600" cy="1044300"/>
            </a:xfrm>
          </p:grpSpPr>
          <p:sp>
            <p:nvSpPr>
              <p:cNvPr id="285" name="Google Shape;285;p23"/>
              <p:cNvSpPr/>
              <p:nvPr/>
            </p:nvSpPr>
            <p:spPr>
              <a:xfrm flipH="1">
                <a:off x="4827588"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23"/>
              <p:cNvSpPr/>
              <p:nvPr/>
            </p:nvSpPr>
            <p:spPr>
              <a:xfrm flipH="1">
                <a:off x="4827588"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23"/>
              <p:cNvSpPr/>
              <p:nvPr/>
            </p:nvSpPr>
            <p:spPr>
              <a:xfrm flipH="1">
                <a:off x="4827588"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23"/>
              <p:cNvSpPr/>
              <p:nvPr/>
            </p:nvSpPr>
            <p:spPr>
              <a:xfrm flipH="1">
                <a:off x="4827588"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23"/>
              <p:cNvSpPr/>
              <p:nvPr/>
            </p:nvSpPr>
            <p:spPr>
              <a:xfrm flipH="1">
                <a:off x="4827588"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0" name="Google Shape;290;p23"/>
            <p:cNvGrpSpPr/>
            <p:nvPr/>
          </p:nvGrpSpPr>
          <p:grpSpPr>
            <a:xfrm>
              <a:off x="5198943" y="4309200"/>
              <a:ext cx="231600" cy="834300"/>
              <a:chOff x="5198943" y="4309200"/>
              <a:chExt cx="231600" cy="834300"/>
            </a:xfrm>
          </p:grpSpPr>
          <p:sp>
            <p:nvSpPr>
              <p:cNvPr id="291" name="Google Shape;291;p23"/>
              <p:cNvSpPr/>
              <p:nvPr/>
            </p:nvSpPr>
            <p:spPr>
              <a:xfrm flipH="1">
                <a:off x="5198943"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23"/>
              <p:cNvSpPr/>
              <p:nvPr/>
            </p:nvSpPr>
            <p:spPr>
              <a:xfrm flipH="1">
                <a:off x="5198943"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23"/>
              <p:cNvSpPr/>
              <p:nvPr/>
            </p:nvSpPr>
            <p:spPr>
              <a:xfrm flipH="1">
                <a:off x="5198943"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23"/>
              <p:cNvSpPr/>
              <p:nvPr/>
            </p:nvSpPr>
            <p:spPr>
              <a:xfrm flipH="1">
                <a:off x="5198943"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5" name="Google Shape;295;p23"/>
            <p:cNvGrpSpPr/>
            <p:nvPr/>
          </p:nvGrpSpPr>
          <p:grpSpPr>
            <a:xfrm>
              <a:off x="5570297" y="4518900"/>
              <a:ext cx="231600" cy="624600"/>
              <a:chOff x="5570297" y="4518900"/>
              <a:chExt cx="231600" cy="624600"/>
            </a:xfrm>
          </p:grpSpPr>
          <p:sp>
            <p:nvSpPr>
              <p:cNvPr id="296" name="Google Shape;296;p23"/>
              <p:cNvSpPr/>
              <p:nvPr/>
            </p:nvSpPr>
            <p:spPr>
              <a:xfrm flipH="1">
                <a:off x="5570297"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23"/>
              <p:cNvSpPr/>
              <p:nvPr/>
            </p:nvSpPr>
            <p:spPr>
              <a:xfrm flipH="1">
                <a:off x="5570297"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23"/>
              <p:cNvSpPr/>
              <p:nvPr/>
            </p:nvSpPr>
            <p:spPr>
              <a:xfrm flipH="1">
                <a:off x="5570297"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9" name="Google Shape;299;p23"/>
            <p:cNvGrpSpPr/>
            <p:nvPr/>
          </p:nvGrpSpPr>
          <p:grpSpPr>
            <a:xfrm>
              <a:off x="5941652" y="4309200"/>
              <a:ext cx="231600" cy="834300"/>
              <a:chOff x="5941652" y="4309200"/>
              <a:chExt cx="231600" cy="834300"/>
            </a:xfrm>
          </p:grpSpPr>
          <p:sp>
            <p:nvSpPr>
              <p:cNvPr id="300" name="Google Shape;300;p23"/>
              <p:cNvSpPr/>
              <p:nvPr/>
            </p:nvSpPr>
            <p:spPr>
              <a:xfrm flipH="1">
                <a:off x="5941652"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23"/>
              <p:cNvSpPr/>
              <p:nvPr/>
            </p:nvSpPr>
            <p:spPr>
              <a:xfrm flipH="1">
                <a:off x="5941652"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23"/>
              <p:cNvSpPr/>
              <p:nvPr/>
            </p:nvSpPr>
            <p:spPr>
              <a:xfrm flipH="1">
                <a:off x="5941652"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23"/>
              <p:cNvSpPr/>
              <p:nvPr/>
            </p:nvSpPr>
            <p:spPr>
              <a:xfrm flipH="1">
                <a:off x="5941652"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4" name="Google Shape;304;p23"/>
            <p:cNvGrpSpPr/>
            <p:nvPr/>
          </p:nvGrpSpPr>
          <p:grpSpPr>
            <a:xfrm>
              <a:off x="6313006" y="4099200"/>
              <a:ext cx="231600" cy="1044300"/>
              <a:chOff x="6313006" y="4099200"/>
              <a:chExt cx="231600" cy="1044300"/>
            </a:xfrm>
          </p:grpSpPr>
          <p:sp>
            <p:nvSpPr>
              <p:cNvPr id="305" name="Google Shape;305;p23"/>
              <p:cNvSpPr/>
              <p:nvPr/>
            </p:nvSpPr>
            <p:spPr>
              <a:xfrm flipH="1">
                <a:off x="6313006"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23"/>
              <p:cNvSpPr/>
              <p:nvPr/>
            </p:nvSpPr>
            <p:spPr>
              <a:xfrm flipH="1">
                <a:off x="6313006"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23"/>
              <p:cNvSpPr/>
              <p:nvPr/>
            </p:nvSpPr>
            <p:spPr>
              <a:xfrm flipH="1">
                <a:off x="6313006"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23"/>
              <p:cNvSpPr/>
              <p:nvPr/>
            </p:nvSpPr>
            <p:spPr>
              <a:xfrm flipH="1">
                <a:off x="6313006"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23"/>
              <p:cNvSpPr/>
              <p:nvPr/>
            </p:nvSpPr>
            <p:spPr>
              <a:xfrm flipH="1">
                <a:off x="6313006"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0" name="Google Shape;310;p23"/>
            <p:cNvGrpSpPr/>
            <p:nvPr/>
          </p:nvGrpSpPr>
          <p:grpSpPr>
            <a:xfrm>
              <a:off x="6684361" y="4309200"/>
              <a:ext cx="231600" cy="834300"/>
              <a:chOff x="6684361" y="4309200"/>
              <a:chExt cx="231600" cy="834300"/>
            </a:xfrm>
          </p:grpSpPr>
          <p:sp>
            <p:nvSpPr>
              <p:cNvPr id="311" name="Google Shape;311;p23"/>
              <p:cNvSpPr/>
              <p:nvPr/>
            </p:nvSpPr>
            <p:spPr>
              <a:xfrm flipH="1">
                <a:off x="6684361"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23"/>
              <p:cNvSpPr/>
              <p:nvPr/>
            </p:nvSpPr>
            <p:spPr>
              <a:xfrm flipH="1">
                <a:off x="6684361"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23"/>
              <p:cNvSpPr/>
              <p:nvPr/>
            </p:nvSpPr>
            <p:spPr>
              <a:xfrm flipH="1">
                <a:off x="6684361"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23"/>
              <p:cNvSpPr/>
              <p:nvPr/>
            </p:nvSpPr>
            <p:spPr>
              <a:xfrm flipH="1">
                <a:off x="6684361"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5" name="Google Shape;315;p23"/>
            <p:cNvGrpSpPr/>
            <p:nvPr/>
          </p:nvGrpSpPr>
          <p:grpSpPr>
            <a:xfrm>
              <a:off x="7055715" y="4518900"/>
              <a:ext cx="231600" cy="624600"/>
              <a:chOff x="7055715" y="4518900"/>
              <a:chExt cx="231600" cy="624600"/>
            </a:xfrm>
          </p:grpSpPr>
          <p:sp>
            <p:nvSpPr>
              <p:cNvPr id="316" name="Google Shape;316;p23"/>
              <p:cNvSpPr/>
              <p:nvPr/>
            </p:nvSpPr>
            <p:spPr>
              <a:xfrm flipH="1">
                <a:off x="7055715"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23"/>
              <p:cNvSpPr/>
              <p:nvPr/>
            </p:nvSpPr>
            <p:spPr>
              <a:xfrm flipH="1">
                <a:off x="7055715"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23"/>
              <p:cNvSpPr/>
              <p:nvPr/>
            </p:nvSpPr>
            <p:spPr>
              <a:xfrm flipH="1">
                <a:off x="7055715"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9" name="Google Shape;319;p23"/>
            <p:cNvGrpSpPr/>
            <p:nvPr/>
          </p:nvGrpSpPr>
          <p:grpSpPr>
            <a:xfrm>
              <a:off x="7798424" y="4099200"/>
              <a:ext cx="231600" cy="1044300"/>
              <a:chOff x="7798424" y="4099200"/>
              <a:chExt cx="231600" cy="1044300"/>
            </a:xfrm>
          </p:grpSpPr>
          <p:sp>
            <p:nvSpPr>
              <p:cNvPr id="320" name="Google Shape;320;p23"/>
              <p:cNvSpPr/>
              <p:nvPr/>
            </p:nvSpPr>
            <p:spPr>
              <a:xfrm flipH="1">
                <a:off x="7798424"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23"/>
              <p:cNvSpPr/>
              <p:nvPr/>
            </p:nvSpPr>
            <p:spPr>
              <a:xfrm flipH="1">
                <a:off x="7798424"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23"/>
              <p:cNvSpPr/>
              <p:nvPr/>
            </p:nvSpPr>
            <p:spPr>
              <a:xfrm flipH="1">
                <a:off x="7798424"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23"/>
              <p:cNvSpPr/>
              <p:nvPr/>
            </p:nvSpPr>
            <p:spPr>
              <a:xfrm flipH="1">
                <a:off x="7798424"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23"/>
              <p:cNvSpPr/>
              <p:nvPr/>
            </p:nvSpPr>
            <p:spPr>
              <a:xfrm flipH="1">
                <a:off x="7798424"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5" name="Google Shape;325;p23"/>
            <p:cNvGrpSpPr/>
            <p:nvPr/>
          </p:nvGrpSpPr>
          <p:grpSpPr>
            <a:xfrm>
              <a:off x="8169779" y="4309200"/>
              <a:ext cx="231600" cy="834300"/>
              <a:chOff x="8169779" y="4309200"/>
              <a:chExt cx="231600" cy="834300"/>
            </a:xfrm>
          </p:grpSpPr>
          <p:sp>
            <p:nvSpPr>
              <p:cNvPr id="326" name="Google Shape;326;p23"/>
              <p:cNvSpPr/>
              <p:nvPr/>
            </p:nvSpPr>
            <p:spPr>
              <a:xfrm flipH="1">
                <a:off x="8169779"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23"/>
              <p:cNvSpPr/>
              <p:nvPr/>
            </p:nvSpPr>
            <p:spPr>
              <a:xfrm flipH="1">
                <a:off x="8169779"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23"/>
              <p:cNvSpPr/>
              <p:nvPr/>
            </p:nvSpPr>
            <p:spPr>
              <a:xfrm flipH="1">
                <a:off x="8169779"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23"/>
              <p:cNvSpPr/>
              <p:nvPr/>
            </p:nvSpPr>
            <p:spPr>
              <a:xfrm flipH="1">
                <a:off x="8169779"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0" name="Google Shape;330;p23"/>
            <p:cNvGrpSpPr/>
            <p:nvPr/>
          </p:nvGrpSpPr>
          <p:grpSpPr>
            <a:xfrm>
              <a:off x="7427070" y="4309200"/>
              <a:ext cx="231600" cy="834300"/>
              <a:chOff x="7427070" y="4309200"/>
              <a:chExt cx="231600" cy="834300"/>
            </a:xfrm>
          </p:grpSpPr>
          <p:sp>
            <p:nvSpPr>
              <p:cNvPr id="331" name="Google Shape;331;p23"/>
              <p:cNvSpPr/>
              <p:nvPr/>
            </p:nvSpPr>
            <p:spPr>
              <a:xfrm flipH="1">
                <a:off x="7427070"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23"/>
              <p:cNvSpPr/>
              <p:nvPr/>
            </p:nvSpPr>
            <p:spPr>
              <a:xfrm flipH="1">
                <a:off x="7427070"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23"/>
              <p:cNvSpPr/>
              <p:nvPr/>
            </p:nvSpPr>
            <p:spPr>
              <a:xfrm flipH="1">
                <a:off x="7427070"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23"/>
              <p:cNvSpPr/>
              <p:nvPr/>
            </p:nvSpPr>
            <p:spPr>
              <a:xfrm flipH="1">
                <a:off x="7427070"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5" name="Google Shape;335;p23"/>
            <p:cNvGrpSpPr/>
            <p:nvPr/>
          </p:nvGrpSpPr>
          <p:grpSpPr>
            <a:xfrm>
              <a:off x="8541133" y="4518900"/>
              <a:ext cx="231600" cy="624600"/>
              <a:chOff x="8541133" y="4518900"/>
              <a:chExt cx="231600" cy="624600"/>
            </a:xfrm>
          </p:grpSpPr>
          <p:sp>
            <p:nvSpPr>
              <p:cNvPr id="336" name="Google Shape;336;p23"/>
              <p:cNvSpPr/>
              <p:nvPr/>
            </p:nvSpPr>
            <p:spPr>
              <a:xfrm flipH="1">
                <a:off x="8541133"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23"/>
              <p:cNvSpPr/>
              <p:nvPr/>
            </p:nvSpPr>
            <p:spPr>
              <a:xfrm flipH="1">
                <a:off x="8541133"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23"/>
              <p:cNvSpPr/>
              <p:nvPr/>
            </p:nvSpPr>
            <p:spPr>
              <a:xfrm flipH="1">
                <a:off x="8541133"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9" name="Google Shape;339;p23"/>
            <p:cNvGrpSpPr/>
            <p:nvPr/>
          </p:nvGrpSpPr>
          <p:grpSpPr>
            <a:xfrm>
              <a:off x="8912488" y="4309200"/>
              <a:ext cx="231600" cy="834300"/>
              <a:chOff x="8912488" y="4309200"/>
              <a:chExt cx="231600" cy="834300"/>
            </a:xfrm>
          </p:grpSpPr>
          <p:sp>
            <p:nvSpPr>
              <p:cNvPr id="340" name="Google Shape;340;p23"/>
              <p:cNvSpPr/>
              <p:nvPr/>
            </p:nvSpPr>
            <p:spPr>
              <a:xfrm flipH="1">
                <a:off x="8912488"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23"/>
              <p:cNvSpPr/>
              <p:nvPr/>
            </p:nvSpPr>
            <p:spPr>
              <a:xfrm flipH="1">
                <a:off x="8912488"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23"/>
              <p:cNvSpPr/>
              <p:nvPr/>
            </p:nvSpPr>
            <p:spPr>
              <a:xfrm flipH="1">
                <a:off x="8912488"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23"/>
              <p:cNvSpPr/>
              <p:nvPr/>
            </p:nvSpPr>
            <p:spPr>
              <a:xfrm flipH="1">
                <a:off x="8912488"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44" name="Google Shape;344;p23"/>
          <p:cNvSpPr txBox="1">
            <a:spLocks noGrp="1"/>
          </p:cNvSpPr>
          <p:nvPr>
            <p:ph type="title" hasCustomPrompt="1"/>
          </p:nvPr>
        </p:nvSpPr>
        <p:spPr>
          <a:xfrm>
            <a:off x="1388625" y="772725"/>
            <a:ext cx="6366900" cy="18633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8000"/>
              <a:buNone/>
              <a:defRPr sz="8000">
                <a:solidFill>
                  <a:schemeClr val="lt1"/>
                </a:solidFill>
              </a:defRPr>
            </a:lvl1pPr>
            <a:lvl2pPr lvl="1" algn="ctr" rtl="0">
              <a:spcBef>
                <a:spcPts val="0"/>
              </a:spcBef>
              <a:spcAft>
                <a:spcPts val="0"/>
              </a:spcAft>
              <a:buClr>
                <a:schemeClr val="lt1"/>
              </a:buClr>
              <a:buSzPts val="8000"/>
              <a:buNone/>
              <a:defRPr sz="8000">
                <a:solidFill>
                  <a:schemeClr val="lt1"/>
                </a:solidFill>
              </a:defRPr>
            </a:lvl2pPr>
            <a:lvl3pPr lvl="2" algn="ctr" rtl="0">
              <a:spcBef>
                <a:spcPts val="0"/>
              </a:spcBef>
              <a:spcAft>
                <a:spcPts val="0"/>
              </a:spcAft>
              <a:buClr>
                <a:schemeClr val="lt1"/>
              </a:buClr>
              <a:buSzPts val="8000"/>
              <a:buNone/>
              <a:defRPr sz="8000">
                <a:solidFill>
                  <a:schemeClr val="lt1"/>
                </a:solidFill>
              </a:defRPr>
            </a:lvl3pPr>
            <a:lvl4pPr lvl="3" algn="ctr" rtl="0">
              <a:spcBef>
                <a:spcPts val="0"/>
              </a:spcBef>
              <a:spcAft>
                <a:spcPts val="0"/>
              </a:spcAft>
              <a:buClr>
                <a:schemeClr val="lt1"/>
              </a:buClr>
              <a:buSzPts val="8000"/>
              <a:buNone/>
              <a:defRPr sz="8000">
                <a:solidFill>
                  <a:schemeClr val="lt1"/>
                </a:solidFill>
              </a:defRPr>
            </a:lvl4pPr>
            <a:lvl5pPr lvl="4" algn="ctr" rtl="0">
              <a:spcBef>
                <a:spcPts val="0"/>
              </a:spcBef>
              <a:spcAft>
                <a:spcPts val="0"/>
              </a:spcAft>
              <a:buClr>
                <a:schemeClr val="lt1"/>
              </a:buClr>
              <a:buSzPts val="8000"/>
              <a:buNone/>
              <a:defRPr sz="8000">
                <a:solidFill>
                  <a:schemeClr val="lt1"/>
                </a:solidFill>
              </a:defRPr>
            </a:lvl5pPr>
            <a:lvl6pPr lvl="5" algn="ctr" rtl="0">
              <a:spcBef>
                <a:spcPts val="0"/>
              </a:spcBef>
              <a:spcAft>
                <a:spcPts val="0"/>
              </a:spcAft>
              <a:buClr>
                <a:schemeClr val="lt1"/>
              </a:buClr>
              <a:buSzPts val="8000"/>
              <a:buNone/>
              <a:defRPr sz="8000">
                <a:solidFill>
                  <a:schemeClr val="lt1"/>
                </a:solidFill>
              </a:defRPr>
            </a:lvl6pPr>
            <a:lvl7pPr lvl="6" algn="ctr" rtl="0">
              <a:spcBef>
                <a:spcPts val="0"/>
              </a:spcBef>
              <a:spcAft>
                <a:spcPts val="0"/>
              </a:spcAft>
              <a:buClr>
                <a:schemeClr val="lt1"/>
              </a:buClr>
              <a:buSzPts val="8000"/>
              <a:buNone/>
              <a:defRPr sz="8000">
                <a:solidFill>
                  <a:schemeClr val="lt1"/>
                </a:solidFill>
              </a:defRPr>
            </a:lvl7pPr>
            <a:lvl8pPr lvl="7" algn="ctr" rtl="0">
              <a:spcBef>
                <a:spcPts val="0"/>
              </a:spcBef>
              <a:spcAft>
                <a:spcPts val="0"/>
              </a:spcAft>
              <a:buClr>
                <a:schemeClr val="lt1"/>
              </a:buClr>
              <a:buSzPts val="8000"/>
              <a:buNone/>
              <a:defRPr sz="8000">
                <a:solidFill>
                  <a:schemeClr val="lt1"/>
                </a:solidFill>
              </a:defRPr>
            </a:lvl8pPr>
            <a:lvl9pPr lvl="8" algn="ctr" rtl="0">
              <a:spcBef>
                <a:spcPts val="0"/>
              </a:spcBef>
              <a:spcAft>
                <a:spcPts val="0"/>
              </a:spcAft>
              <a:buClr>
                <a:schemeClr val="lt1"/>
              </a:buClr>
              <a:buSzPts val="8000"/>
              <a:buNone/>
              <a:defRPr sz="8000">
                <a:solidFill>
                  <a:schemeClr val="lt1"/>
                </a:solidFill>
              </a:defRPr>
            </a:lvl9pPr>
          </a:lstStyle>
          <a:p>
            <a:r>
              <a:t>xx%</a:t>
            </a:r>
          </a:p>
        </p:txBody>
      </p:sp>
      <p:sp>
        <p:nvSpPr>
          <p:cNvPr id="345" name="Google Shape;345;p23"/>
          <p:cNvSpPr txBox="1">
            <a:spLocks noGrp="1"/>
          </p:cNvSpPr>
          <p:nvPr>
            <p:ph type="body" idx="1"/>
          </p:nvPr>
        </p:nvSpPr>
        <p:spPr>
          <a:xfrm>
            <a:off x="1388625" y="2712300"/>
            <a:ext cx="6366900" cy="1111200"/>
          </a:xfrm>
          <a:prstGeom prst="rect">
            <a:avLst/>
          </a:prstGeom>
        </p:spPr>
        <p:txBody>
          <a:bodyPr spcFirstLastPara="1" wrap="square" lIns="91425" tIns="91425" rIns="91425" bIns="91425" anchor="t" anchorCtr="0">
            <a:noAutofit/>
          </a:bodyPr>
          <a:lstStyle>
            <a:lvl1pPr marL="457200" lvl="0" indent="-311150" algn="ctr" rtl="0">
              <a:spcBef>
                <a:spcPts val="0"/>
              </a:spcBef>
              <a:spcAft>
                <a:spcPts val="0"/>
              </a:spcAft>
              <a:buClr>
                <a:schemeClr val="lt1"/>
              </a:buClr>
              <a:buSzPts val="1300"/>
              <a:buChar char="●"/>
              <a:defRPr>
                <a:solidFill>
                  <a:schemeClr val="lt1"/>
                </a:solidFill>
              </a:defRPr>
            </a:lvl1pPr>
            <a:lvl2pPr marL="914400" lvl="1" indent="-298450" algn="ctr" rtl="0">
              <a:spcBef>
                <a:spcPts val="1600"/>
              </a:spcBef>
              <a:spcAft>
                <a:spcPts val="0"/>
              </a:spcAft>
              <a:buClr>
                <a:schemeClr val="lt1"/>
              </a:buClr>
              <a:buSzPts val="1100"/>
              <a:buChar char="○"/>
              <a:defRPr>
                <a:solidFill>
                  <a:schemeClr val="lt1"/>
                </a:solidFill>
              </a:defRPr>
            </a:lvl2pPr>
            <a:lvl3pPr marL="1371600" lvl="2" indent="-298450" algn="ctr" rtl="0">
              <a:spcBef>
                <a:spcPts val="1600"/>
              </a:spcBef>
              <a:spcAft>
                <a:spcPts val="0"/>
              </a:spcAft>
              <a:buClr>
                <a:schemeClr val="lt1"/>
              </a:buClr>
              <a:buSzPts val="1100"/>
              <a:buChar char="■"/>
              <a:defRPr>
                <a:solidFill>
                  <a:schemeClr val="lt1"/>
                </a:solidFill>
              </a:defRPr>
            </a:lvl3pPr>
            <a:lvl4pPr marL="1828800" lvl="3" indent="-298450" algn="ctr" rtl="0">
              <a:spcBef>
                <a:spcPts val="1600"/>
              </a:spcBef>
              <a:spcAft>
                <a:spcPts val="0"/>
              </a:spcAft>
              <a:buClr>
                <a:schemeClr val="lt1"/>
              </a:buClr>
              <a:buSzPts val="1100"/>
              <a:buChar char="●"/>
              <a:defRPr>
                <a:solidFill>
                  <a:schemeClr val="lt1"/>
                </a:solidFill>
              </a:defRPr>
            </a:lvl4pPr>
            <a:lvl5pPr marL="2286000" lvl="4" indent="-298450" algn="ctr" rtl="0">
              <a:spcBef>
                <a:spcPts val="1600"/>
              </a:spcBef>
              <a:spcAft>
                <a:spcPts val="0"/>
              </a:spcAft>
              <a:buClr>
                <a:schemeClr val="lt1"/>
              </a:buClr>
              <a:buSzPts val="1100"/>
              <a:buChar char="○"/>
              <a:defRPr>
                <a:solidFill>
                  <a:schemeClr val="lt1"/>
                </a:solidFill>
              </a:defRPr>
            </a:lvl5pPr>
            <a:lvl6pPr marL="2743200" lvl="5" indent="-298450" algn="ctr" rtl="0">
              <a:spcBef>
                <a:spcPts val="1600"/>
              </a:spcBef>
              <a:spcAft>
                <a:spcPts val="0"/>
              </a:spcAft>
              <a:buClr>
                <a:schemeClr val="lt1"/>
              </a:buClr>
              <a:buSzPts val="1100"/>
              <a:buChar char="■"/>
              <a:defRPr>
                <a:solidFill>
                  <a:schemeClr val="lt1"/>
                </a:solidFill>
              </a:defRPr>
            </a:lvl6pPr>
            <a:lvl7pPr marL="3200400" lvl="6" indent="-298450" algn="ctr" rtl="0">
              <a:spcBef>
                <a:spcPts val="1600"/>
              </a:spcBef>
              <a:spcAft>
                <a:spcPts val="0"/>
              </a:spcAft>
              <a:buClr>
                <a:schemeClr val="lt1"/>
              </a:buClr>
              <a:buSzPts val="1100"/>
              <a:buChar char="●"/>
              <a:defRPr>
                <a:solidFill>
                  <a:schemeClr val="lt1"/>
                </a:solidFill>
              </a:defRPr>
            </a:lvl7pPr>
            <a:lvl8pPr marL="3657600" lvl="7" indent="-298450" algn="ctr" rtl="0">
              <a:spcBef>
                <a:spcPts val="1600"/>
              </a:spcBef>
              <a:spcAft>
                <a:spcPts val="0"/>
              </a:spcAft>
              <a:buClr>
                <a:schemeClr val="lt1"/>
              </a:buClr>
              <a:buSzPts val="1100"/>
              <a:buChar char="○"/>
              <a:defRPr>
                <a:solidFill>
                  <a:schemeClr val="lt1"/>
                </a:solidFill>
              </a:defRPr>
            </a:lvl8pPr>
            <a:lvl9pPr marL="4114800" lvl="8" indent="-298450" algn="ctr" rtl="0">
              <a:spcBef>
                <a:spcPts val="1600"/>
              </a:spcBef>
              <a:spcAft>
                <a:spcPts val="1600"/>
              </a:spcAft>
              <a:buClr>
                <a:schemeClr val="lt1"/>
              </a:buClr>
              <a:buSzPts val="1100"/>
              <a:buChar char="■"/>
              <a:defRPr>
                <a:solidFill>
                  <a:schemeClr val="lt1"/>
                </a:solidFill>
              </a:defRPr>
            </a:lvl9pPr>
          </a:lstStyle>
          <a:p>
            <a:endParaRPr/>
          </a:p>
        </p:txBody>
      </p:sp>
      <p:sp>
        <p:nvSpPr>
          <p:cNvPr id="346" name="Google Shape;346;p23"/>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47"/>
        <p:cNvGrpSpPr/>
        <p:nvPr/>
      </p:nvGrpSpPr>
      <p:grpSpPr>
        <a:xfrm>
          <a:off x="0" y="0"/>
          <a:ext cx="0" cy="0"/>
          <a:chOff x="0" y="0"/>
          <a:chExt cx="0" cy="0"/>
        </a:xfrm>
      </p:grpSpPr>
      <p:sp>
        <p:nvSpPr>
          <p:cNvPr id="348" name="Google Shape;348;p24"/>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8"/>
        <p:cNvGrpSpPr/>
        <p:nvPr/>
      </p:nvGrpSpPr>
      <p:grpSpPr>
        <a:xfrm>
          <a:off x="0" y="0"/>
          <a:ext cx="0" cy="0"/>
          <a:chOff x="0" y="0"/>
          <a:chExt cx="0" cy="0"/>
        </a:xfrm>
      </p:grpSpPr>
      <p:grpSp>
        <p:nvGrpSpPr>
          <p:cNvPr id="29" name="Google Shape;29;p4"/>
          <p:cNvGrpSpPr/>
          <p:nvPr/>
        </p:nvGrpSpPr>
        <p:grpSpPr>
          <a:xfrm>
            <a:off x="0" y="3903669"/>
            <a:ext cx="9144000" cy="1239925"/>
            <a:chOff x="0" y="3903669"/>
            <a:chExt cx="9144000" cy="1239925"/>
          </a:xfrm>
        </p:grpSpPr>
        <p:sp>
          <p:nvSpPr>
            <p:cNvPr id="30" name="Google Shape;30;p4"/>
            <p:cNvSpPr/>
            <p:nvPr/>
          </p:nvSpPr>
          <p:spPr>
            <a:xfrm>
              <a:off x="8154895" y="3903669"/>
              <a:ext cx="989100" cy="9879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4"/>
            <p:cNvSpPr/>
            <p:nvPr/>
          </p:nvSpPr>
          <p:spPr>
            <a:xfrm flipH="1">
              <a:off x="6181163" y="3903669"/>
              <a:ext cx="989100" cy="9879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4"/>
            <p:cNvSpPr/>
            <p:nvPr/>
          </p:nvSpPr>
          <p:spPr>
            <a:xfrm>
              <a:off x="7170274" y="3903669"/>
              <a:ext cx="989100" cy="9879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4"/>
            <p:cNvSpPr/>
            <p:nvPr/>
          </p:nvSpPr>
          <p:spPr>
            <a:xfrm rot="10800000">
              <a:off x="8154757" y="3903682"/>
              <a:ext cx="989100" cy="9879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4"/>
            <p:cNvSpPr/>
            <p:nvPr/>
          </p:nvSpPr>
          <p:spPr>
            <a:xfrm>
              <a:off x="0" y="4891594"/>
              <a:ext cx="9144000" cy="252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 name="Google Shape;35;p4"/>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6" name="Google Shape;36;p4"/>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37" name="Google Shape;37;p4"/>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8"/>
        <p:cNvGrpSpPr/>
        <p:nvPr/>
      </p:nvGrpSpPr>
      <p:grpSpPr>
        <a:xfrm>
          <a:off x="0" y="0"/>
          <a:ext cx="0" cy="0"/>
          <a:chOff x="0" y="0"/>
          <a:chExt cx="0" cy="0"/>
        </a:xfrm>
      </p:grpSpPr>
      <p:sp>
        <p:nvSpPr>
          <p:cNvPr id="39" name="Google Shape;39;p5"/>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40" name="Google Shape;40;p5"/>
          <p:cNvSpPr txBox="1">
            <a:spLocks noGrp="1"/>
          </p:cNvSpPr>
          <p:nvPr>
            <p:ph type="body" idx="1"/>
          </p:nvPr>
        </p:nvSpPr>
        <p:spPr>
          <a:xfrm>
            <a:off x="311700" y="1229975"/>
            <a:ext cx="3999900" cy="33390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41" name="Google Shape;41;p5"/>
          <p:cNvSpPr txBox="1">
            <a:spLocks noGrp="1"/>
          </p:cNvSpPr>
          <p:nvPr>
            <p:ph type="body" idx="2"/>
          </p:nvPr>
        </p:nvSpPr>
        <p:spPr>
          <a:xfrm>
            <a:off x="4832400" y="1229975"/>
            <a:ext cx="3999900" cy="33390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42" name="Google Shape;42;p5"/>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3"/>
        <p:cNvGrpSpPr/>
        <p:nvPr/>
      </p:nvGrpSpPr>
      <p:grpSpPr>
        <a:xfrm>
          <a:off x="0" y="0"/>
          <a:ext cx="0" cy="0"/>
          <a:chOff x="0" y="0"/>
          <a:chExt cx="0" cy="0"/>
        </a:xfrm>
      </p:grpSpPr>
      <p:sp>
        <p:nvSpPr>
          <p:cNvPr id="44" name="Google Shape;44;p6"/>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45" name="Google Shape;45;p6"/>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6"/>
        <p:cNvGrpSpPr/>
        <p:nvPr/>
      </p:nvGrpSpPr>
      <p:grpSpPr>
        <a:xfrm>
          <a:off x="0" y="0"/>
          <a:ext cx="0" cy="0"/>
          <a:chOff x="0" y="0"/>
          <a:chExt cx="0" cy="0"/>
        </a:xfrm>
      </p:grpSpPr>
      <p:sp>
        <p:nvSpPr>
          <p:cNvPr id="47" name="Google Shape;47;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8" name="Google Shape;48;p7"/>
          <p:cNvSpPr txBox="1">
            <a:spLocks noGrp="1"/>
          </p:cNvSpPr>
          <p:nvPr>
            <p:ph type="body" idx="1"/>
          </p:nvPr>
        </p:nvSpPr>
        <p:spPr>
          <a:xfrm>
            <a:off x="311700" y="1465804"/>
            <a:ext cx="2808000" cy="31032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49" name="Google Shape;49;p7"/>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4"/>
        </a:solidFill>
        <a:effectLst/>
      </p:bgPr>
    </p:bg>
    <p:spTree>
      <p:nvGrpSpPr>
        <p:cNvPr id="1" name="Shape 50"/>
        <p:cNvGrpSpPr/>
        <p:nvPr/>
      </p:nvGrpSpPr>
      <p:grpSpPr>
        <a:xfrm>
          <a:off x="0" y="0"/>
          <a:ext cx="0" cy="0"/>
          <a:chOff x="0" y="0"/>
          <a:chExt cx="0" cy="0"/>
        </a:xfrm>
      </p:grpSpPr>
      <p:grpSp>
        <p:nvGrpSpPr>
          <p:cNvPr id="51" name="Google Shape;51;p8"/>
          <p:cNvGrpSpPr/>
          <p:nvPr/>
        </p:nvGrpSpPr>
        <p:grpSpPr>
          <a:xfrm>
            <a:off x="6098378" y="5"/>
            <a:ext cx="3045625" cy="2030570"/>
            <a:chOff x="6098378" y="5"/>
            <a:chExt cx="3045625" cy="2030570"/>
          </a:xfrm>
        </p:grpSpPr>
        <p:sp>
          <p:nvSpPr>
            <p:cNvPr id="52" name="Google Shape;52;p8"/>
            <p:cNvSpPr/>
            <p:nvPr/>
          </p:nvSpPr>
          <p:spPr>
            <a:xfrm>
              <a:off x="8128803" y="16"/>
              <a:ext cx="1015200" cy="1015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8"/>
            <p:cNvSpPr/>
            <p:nvPr/>
          </p:nvSpPr>
          <p:spPr>
            <a:xfrm flipH="1">
              <a:off x="7113463" y="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8"/>
            <p:cNvSpPr/>
            <p:nvPr/>
          </p:nvSpPr>
          <p:spPr>
            <a:xfrm rot="10800000" flipH="1">
              <a:off x="7113588" y="107"/>
              <a:ext cx="1015200" cy="10152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8"/>
            <p:cNvSpPr/>
            <p:nvPr/>
          </p:nvSpPr>
          <p:spPr>
            <a:xfrm rot="10800000">
              <a:off x="6098378" y="97"/>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8"/>
            <p:cNvSpPr/>
            <p:nvPr/>
          </p:nvSpPr>
          <p:spPr>
            <a:xfrm rot="10800000">
              <a:off x="8128789" y="101537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 name="Google Shape;57;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58" name="Google Shape;58;p8"/>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9"/>
        <p:cNvGrpSpPr/>
        <p:nvPr/>
      </p:nvGrpSpPr>
      <p:grpSpPr>
        <a:xfrm>
          <a:off x="0" y="0"/>
          <a:ext cx="0" cy="0"/>
          <a:chOff x="0" y="0"/>
          <a:chExt cx="0" cy="0"/>
        </a:xfrm>
      </p:grpSpPr>
      <p:sp>
        <p:nvSpPr>
          <p:cNvPr id="60" name="Google Shape;60;p9"/>
          <p:cNvSpPr/>
          <p:nvPr/>
        </p:nvSpPr>
        <p:spPr>
          <a:xfrm>
            <a:off x="4572000" y="-17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1" name="Google Shape;61;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62" name="Google Shape;62;p9"/>
          <p:cNvSpPr txBox="1">
            <a:spLocks noGrp="1"/>
          </p:cNvSpPr>
          <p:nvPr>
            <p:ph type="title"/>
          </p:nvPr>
        </p:nvSpPr>
        <p:spPr>
          <a:xfrm>
            <a:off x="265500" y="1151100"/>
            <a:ext cx="4045200" cy="15645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63" name="Google Shape;63;p9"/>
          <p:cNvSpPr txBox="1">
            <a:spLocks noGrp="1"/>
          </p:cNvSpPr>
          <p:nvPr>
            <p:ph type="subTitle" idx="1"/>
          </p:nvPr>
        </p:nvSpPr>
        <p:spPr>
          <a:xfrm>
            <a:off x="265500" y="2769001"/>
            <a:ext cx="4045200" cy="12693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64" name="Google Shape;64;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0"/>
              </a:spcBef>
              <a:spcAft>
                <a:spcPts val="0"/>
              </a:spcAft>
              <a:buClr>
                <a:schemeClr val="lt1"/>
              </a:buClr>
              <a:buSzPts val="1400"/>
              <a:buChar char="○"/>
              <a:defRPr>
                <a:solidFill>
                  <a:schemeClr val="lt1"/>
                </a:solidFill>
              </a:defRPr>
            </a:lvl2pPr>
            <a:lvl3pPr marL="1371600" lvl="2" indent="-317500">
              <a:spcBef>
                <a:spcPts val="0"/>
              </a:spcBef>
              <a:spcAft>
                <a:spcPts val="0"/>
              </a:spcAft>
              <a:buClr>
                <a:schemeClr val="lt1"/>
              </a:buClr>
              <a:buSzPts val="1400"/>
              <a:buChar char="■"/>
              <a:defRPr>
                <a:solidFill>
                  <a:schemeClr val="lt1"/>
                </a:solidFill>
              </a:defRPr>
            </a:lvl3pPr>
            <a:lvl4pPr marL="1828800" lvl="3" indent="-317500">
              <a:spcBef>
                <a:spcPts val="0"/>
              </a:spcBef>
              <a:spcAft>
                <a:spcPts val="0"/>
              </a:spcAft>
              <a:buClr>
                <a:schemeClr val="lt1"/>
              </a:buClr>
              <a:buSzPts val="1400"/>
              <a:buChar char="●"/>
              <a:defRPr>
                <a:solidFill>
                  <a:schemeClr val="lt1"/>
                </a:solidFill>
              </a:defRPr>
            </a:lvl4pPr>
            <a:lvl5pPr marL="2286000" lvl="4" indent="-317500">
              <a:spcBef>
                <a:spcPts val="0"/>
              </a:spcBef>
              <a:spcAft>
                <a:spcPts val="0"/>
              </a:spcAft>
              <a:buClr>
                <a:schemeClr val="lt1"/>
              </a:buClr>
              <a:buSzPts val="1400"/>
              <a:buChar char="○"/>
              <a:defRPr>
                <a:solidFill>
                  <a:schemeClr val="lt1"/>
                </a:solidFill>
              </a:defRPr>
            </a:lvl5pPr>
            <a:lvl6pPr marL="2743200" lvl="5" indent="-317500">
              <a:spcBef>
                <a:spcPts val="0"/>
              </a:spcBef>
              <a:spcAft>
                <a:spcPts val="0"/>
              </a:spcAft>
              <a:buClr>
                <a:schemeClr val="lt1"/>
              </a:buClr>
              <a:buSzPts val="1400"/>
              <a:buChar char="■"/>
              <a:defRPr>
                <a:solidFill>
                  <a:schemeClr val="lt1"/>
                </a:solidFill>
              </a:defRPr>
            </a:lvl6pPr>
            <a:lvl7pPr marL="3200400" lvl="6" indent="-317500">
              <a:spcBef>
                <a:spcPts val="0"/>
              </a:spcBef>
              <a:spcAft>
                <a:spcPts val="0"/>
              </a:spcAft>
              <a:buClr>
                <a:schemeClr val="lt1"/>
              </a:buClr>
              <a:buSzPts val="1400"/>
              <a:buChar char="●"/>
              <a:defRPr>
                <a:solidFill>
                  <a:schemeClr val="lt1"/>
                </a:solidFill>
              </a:defRPr>
            </a:lvl7pPr>
            <a:lvl8pPr marL="3657600" lvl="7" indent="-317500">
              <a:spcBef>
                <a:spcPts val="0"/>
              </a:spcBef>
              <a:spcAft>
                <a:spcPts val="0"/>
              </a:spcAft>
              <a:buClr>
                <a:schemeClr val="lt1"/>
              </a:buClr>
              <a:buSzPts val="1400"/>
              <a:buChar char="○"/>
              <a:defRPr>
                <a:solidFill>
                  <a:schemeClr val="lt1"/>
                </a:solidFill>
              </a:defRPr>
            </a:lvl8pPr>
            <a:lvl9pPr marL="4114800" lvl="8" indent="-317500">
              <a:spcBef>
                <a:spcPts val="0"/>
              </a:spcBef>
              <a:spcAft>
                <a:spcPts val="0"/>
              </a:spcAft>
              <a:buClr>
                <a:schemeClr val="lt1"/>
              </a:buClr>
              <a:buSzPts val="1400"/>
              <a:buChar char="■"/>
              <a:defRPr>
                <a:solidFill>
                  <a:schemeClr val="lt1"/>
                </a:solidFill>
              </a:defRPr>
            </a:lvl9pPr>
          </a:lstStyle>
          <a:p>
            <a:endParaRPr/>
          </a:p>
        </p:txBody>
      </p:sp>
      <p:sp>
        <p:nvSpPr>
          <p:cNvPr id="65" name="Google Shape;65;p9"/>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66"/>
        <p:cNvGrpSpPr/>
        <p:nvPr/>
      </p:nvGrpSpPr>
      <p:grpSpPr>
        <a:xfrm>
          <a:off x="0" y="0"/>
          <a:ext cx="0" cy="0"/>
          <a:chOff x="0" y="0"/>
          <a:chExt cx="0" cy="0"/>
        </a:xfrm>
      </p:grpSpPr>
      <p:sp>
        <p:nvSpPr>
          <p:cNvPr id="67" name="Google Shape;67;p10"/>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68" name="Google Shape;68;p10"/>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geometric">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1pPr>
            <a:lvl2pPr lvl="1">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2pPr>
            <a:lvl3pPr lvl="2">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3pPr>
            <a:lvl4pPr lvl="3">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4pPr>
            <a:lvl5pPr lvl="4">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5pPr>
            <a:lvl6pPr lvl="5">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6pPr>
            <a:lvl7pPr lvl="6">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7pPr>
            <a:lvl8pPr lvl="7">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8pPr>
            <a:lvl9pPr lvl="8">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9pPr>
          </a:lstStyle>
          <a:p>
            <a:endParaRPr/>
          </a:p>
        </p:txBody>
      </p:sp>
      <p:sp>
        <p:nvSpPr>
          <p:cNvPr id="7" name="Google Shape;7;p1"/>
          <p:cNvSpPr txBox="1">
            <a:spLocks noGrp="1"/>
          </p:cNvSpPr>
          <p:nvPr>
            <p:ph type="body" idx="1"/>
          </p:nvPr>
        </p:nvSpPr>
        <p:spPr>
          <a:xfrm>
            <a:off x="311700" y="1229875"/>
            <a:ext cx="8520600" cy="33390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marL="914400" lvl="1"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2pPr>
            <a:lvl3pPr marL="1371600" lvl="2"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3pPr>
            <a:lvl4pPr marL="1828800" lvl="3"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4pPr>
            <a:lvl5pPr marL="2286000" lvl="4"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5pPr>
            <a:lvl6pPr marL="2743200" lvl="5"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6pPr>
            <a:lvl7pPr marL="3200400" lvl="6"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7pPr>
            <a:lvl8pPr marL="3657600" lvl="7"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8pPr>
            <a:lvl9pPr marL="4114800" lvl="8"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lt1"/>
                </a:solidFill>
                <a:latin typeface="Roboto"/>
                <a:ea typeface="Roboto"/>
                <a:cs typeface="Roboto"/>
                <a:sym typeface="Roboto"/>
              </a:defRPr>
            </a:lvl1pPr>
            <a:lvl2pPr lvl="1" algn="r">
              <a:buNone/>
              <a:defRPr sz="1000">
                <a:solidFill>
                  <a:schemeClr val="lt1"/>
                </a:solidFill>
                <a:latin typeface="Roboto"/>
                <a:ea typeface="Roboto"/>
                <a:cs typeface="Roboto"/>
                <a:sym typeface="Roboto"/>
              </a:defRPr>
            </a:lvl2pPr>
            <a:lvl3pPr lvl="2" algn="r">
              <a:buNone/>
              <a:defRPr sz="1000">
                <a:solidFill>
                  <a:schemeClr val="lt1"/>
                </a:solidFill>
                <a:latin typeface="Roboto"/>
                <a:ea typeface="Roboto"/>
                <a:cs typeface="Roboto"/>
                <a:sym typeface="Roboto"/>
              </a:defRPr>
            </a:lvl3pPr>
            <a:lvl4pPr lvl="3" algn="r">
              <a:buNone/>
              <a:defRPr sz="1000">
                <a:solidFill>
                  <a:schemeClr val="lt1"/>
                </a:solidFill>
                <a:latin typeface="Roboto"/>
                <a:ea typeface="Roboto"/>
                <a:cs typeface="Roboto"/>
                <a:sym typeface="Roboto"/>
              </a:defRPr>
            </a:lvl4pPr>
            <a:lvl5pPr lvl="4" algn="r">
              <a:buNone/>
              <a:defRPr sz="1000">
                <a:solidFill>
                  <a:schemeClr val="lt1"/>
                </a:solidFill>
                <a:latin typeface="Roboto"/>
                <a:ea typeface="Roboto"/>
                <a:cs typeface="Roboto"/>
                <a:sym typeface="Roboto"/>
              </a:defRPr>
            </a:lvl5pPr>
            <a:lvl6pPr lvl="5" algn="r">
              <a:buNone/>
              <a:defRPr sz="1000">
                <a:solidFill>
                  <a:schemeClr val="lt1"/>
                </a:solidFill>
                <a:latin typeface="Roboto"/>
                <a:ea typeface="Roboto"/>
                <a:cs typeface="Roboto"/>
                <a:sym typeface="Roboto"/>
              </a:defRPr>
            </a:lvl6pPr>
            <a:lvl7pPr lvl="6" algn="r">
              <a:buNone/>
              <a:defRPr sz="1000">
                <a:solidFill>
                  <a:schemeClr val="lt1"/>
                </a:solidFill>
                <a:latin typeface="Roboto"/>
                <a:ea typeface="Roboto"/>
                <a:cs typeface="Roboto"/>
                <a:sym typeface="Roboto"/>
              </a:defRPr>
            </a:lvl7pPr>
            <a:lvl8pPr lvl="7" algn="r">
              <a:buNone/>
              <a:defRPr sz="1000">
                <a:solidFill>
                  <a:schemeClr val="lt1"/>
                </a:solidFill>
                <a:latin typeface="Roboto"/>
                <a:ea typeface="Roboto"/>
                <a:cs typeface="Roboto"/>
                <a:sym typeface="Roboto"/>
              </a:defRPr>
            </a:lvl8pPr>
            <a:lvl9pPr lvl="8" algn="r">
              <a:buNone/>
              <a:defRPr sz="1000">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momentum">
    <p:bg>
      <p:bgPr>
        <a:solidFill>
          <a:schemeClr val="lt1"/>
        </a:solidFill>
        <a:effectLst/>
      </p:bgPr>
    </p:bg>
    <p:spTree>
      <p:nvGrpSpPr>
        <p:cNvPr id="1" name="Shape 81"/>
        <p:cNvGrpSpPr/>
        <p:nvPr/>
      </p:nvGrpSpPr>
      <p:grpSpPr>
        <a:xfrm>
          <a:off x="0" y="0"/>
          <a:ext cx="0" cy="0"/>
          <a:chOff x="0" y="0"/>
          <a:chExt cx="0" cy="0"/>
        </a:xfrm>
      </p:grpSpPr>
      <p:sp>
        <p:nvSpPr>
          <p:cNvPr id="82" name="Google Shape;82;p1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1pPr>
            <a:lvl2pPr lvl="1" rtl="0">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2pPr>
            <a:lvl3pPr lvl="2" rtl="0">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3pPr>
            <a:lvl4pPr lvl="3" rtl="0">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4pPr>
            <a:lvl5pPr lvl="4" rtl="0">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5pPr>
            <a:lvl6pPr lvl="5" rtl="0">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6pPr>
            <a:lvl7pPr lvl="6" rtl="0">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7pPr>
            <a:lvl8pPr lvl="7" rtl="0">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8pPr>
            <a:lvl9pPr lvl="8" rtl="0">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9pPr>
          </a:lstStyle>
          <a:p>
            <a:endParaRPr/>
          </a:p>
        </p:txBody>
      </p:sp>
      <p:sp>
        <p:nvSpPr>
          <p:cNvPr id="83" name="Google Shape;83;p1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1150" rtl="0">
              <a:lnSpc>
                <a:spcPct val="115000"/>
              </a:lnSpc>
              <a:spcBef>
                <a:spcPts val="0"/>
              </a:spcBef>
              <a:spcAft>
                <a:spcPts val="0"/>
              </a:spcAft>
              <a:buClr>
                <a:schemeClr val="dk2"/>
              </a:buClr>
              <a:buSzPts val="1300"/>
              <a:buFont typeface="Nunito"/>
              <a:buChar char="●"/>
              <a:defRPr sz="1300">
                <a:solidFill>
                  <a:schemeClr val="dk2"/>
                </a:solidFill>
                <a:latin typeface="Nunito"/>
                <a:ea typeface="Nunito"/>
                <a:cs typeface="Nunito"/>
                <a:sym typeface="Nunito"/>
              </a:defRPr>
            </a:lvl1pPr>
            <a:lvl2pPr marL="914400" lvl="1" indent="-298450" rtl="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2pPr>
            <a:lvl3pPr marL="1371600" lvl="2" indent="-298450" rtl="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3pPr>
            <a:lvl4pPr marL="1828800" lvl="3" indent="-298450" rtl="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4pPr>
            <a:lvl5pPr marL="2286000" lvl="4" indent="-298450" rtl="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5pPr>
            <a:lvl6pPr marL="2743200" lvl="5" indent="-298450" rtl="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6pPr>
            <a:lvl7pPr marL="3200400" lvl="6" indent="-298450" rtl="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7pPr>
            <a:lvl8pPr marL="3657600" lvl="7" indent="-298450" rtl="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8pPr>
            <a:lvl9pPr marL="4114800" lvl="8" indent="-298450" rtl="0">
              <a:lnSpc>
                <a:spcPct val="115000"/>
              </a:lnSpc>
              <a:spcBef>
                <a:spcPts val="1600"/>
              </a:spcBef>
              <a:spcAft>
                <a:spcPts val="1600"/>
              </a:spcAft>
              <a:buClr>
                <a:schemeClr val="dk2"/>
              </a:buClr>
              <a:buSzPts val="1100"/>
              <a:buFont typeface="Nunito"/>
              <a:buChar char="■"/>
              <a:defRPr sz="1100">
                <a:solidFill>
                  <a:schemeClr val="dk2"/>
                </a:solidFill>
                <a:latin typeface="Nunito"/>
                <a:ea typeface="Nunito"/>
                <a:cs typeface="Nunito"/>
                <a:sym typeface="Nunito"/>
              </a:defRPr>
            </a:lvl9pPr>
          </a:lstStyle>
          <a:p>
            <a:endParaRPr/>
          </a:p>
        </p:txBody>
      </p:sp>
      <p:sp>
        <p:nvSpPr>
          <p:cNvPr id="84" name="Google Shape;84;p13"/>
          <p:cNvSpPr txBox="1">
            <a:spLocks noGrp="1"/>
          </p:cNvSpPr>
          <p:nvPr>
            <p:ph type="sldNum" idx="12"/>
          </p:nvPr>
        </p:nvSpPr>
        <p:spPr>
          <a:xfrm>
            <a:off x="8451046" y="4736976"/>
            <a:ext cx="548700" cy="393600"/>
          </a:xfrm>
          <a:prstGeom prst="rect">
            <a:avLst/>
          </a:prstGeom>
          <a:noFill/>
          <a:ln>
            <a:noFill/>
          </a:ln>
        </p:spPr>
        <p:txBody>
          <a:bodyPr spcFirstLastPara="1" wrap="square" lIns="91425" tIns="91425" rIns="91425" bIns="91425" anchor="ctr" anchorCtr="0">
            <a:noAutofit/>
          </a:bodyPr>
          <a:lstStyle>
            <a:lvl1pPr lvl="0" algn="r" rtl="0">
              <a:buNone/>
              <a:defRPr sz="900">
                <a:solidFill>
                  <a:schemeClr val="dk2"/>
                </a:solidFill>
                <a:latin typeface="Nunito"/>
                <a:ea typeface="Nunito"/>
                <a:cs typeface="Nunito"/>
                <a:sym typeface="Nunito"/>
              </a:defRPr>
            </a:lvl1pPr>
            <a:lvl2pPr lvl="1" algn="r" rtl="0">
              <a:buNone/>
              <a:defRPr sz="900">
                <a:solidFill>
                  <a:schemeClr val="dk2"/>
                </a:solidFill>
                <a:latin typeface="Nunito"/>
                <a:ea typeface="Nunito"/>
                <a:cs typeface="Nunito"/>
                <a:sym typeface="Nunito"/>
              </a:defRPr>
            </a:lvl2pPr>
            <a:lvl3pPr lvl="2" algn="r" rtl="0">
              <a:buNone/>
              <a:defRPr sz="900">
                <a:solidFill>
                  <a:schemeClr val="dk2"/>
                </a:solidFill>
                <a:latin typeface="Nunito"/>
                <a:ea typeface="Nunito"/>
                <a:cs typeface="Nunito"/>
                <a:sym typeface="Nunito"/>
              </a:defRPr>
            </a:lvl3pPr>
            <a:lvl4pPr lvl="3" algn="r" rtl="0">
              <a:buNone/>
              <a:defRPr sz="900">
                <a:solidFill>
                  <a:schemeClr val="dk2"/>
                </a:solidFill>
                <a:latin typeface="Nunito"/>
                <a:ea typeface="Nunito"/>
                <a:cs typeface="Nunito"/>
                <a:sym typeface="Nunito"/>
              </a:defRPr>
            </a:lvl4pPr>
            <a:lvl5pPr lvl="4" algn="r" rtl="0">
              <a:buNone/>
              <a:defRPr sz="900">
                <a:solidFill>
                  <a:schemeClr val="dk2"/>
                </a:solidFill>
                <a:latin typeface="Nunito"/>
                <a:ea typeface="Nunito"/>
                <a:cs typeface="Nunito"/>
                <a:sym typeface="Nunito"/>
              </a:defRPr>
            </a:lvl5pPr>
            <a:lvl6pPr lvl="5" algn="r" rtl="0">
              <a:buNone/>
              <a:defRPr sz="900">
                <a:solidFill>
                  <a:schemeClr val="dk2"/>
                </a:solidFill>
                <a:latin typeface="Nunito"/>
                <a:ea typeface="Nunito"/>
                <a:cs typeface="Nunito"/>
                <a:sym typeface="Nunito"/>
              </a:defRPr>
            </a:lvl6pPr>
            <a:lvl7pPr lvl="6" algn="r" rtl="0">
              <a:buNone/>
              <a:defRPr sz="900">
                <a:solidFill>
                  <a:schemeClr val="dk2"/>
                </a:solidFill>
                <a:latin typeface="Nunito"/>
                <a:ea typeface="Nunito"/>
                <a:cs typeface="Nunito"/>
                <a:sym typeface="Nunito"/>
              </a:defRPr>
            </a:lvl7pPr>
            <a:lvl8pPr lvl="7" algn="r" rtl="0">
              <a:buNone/>
              <a:defRPr sz="900">
                <a:solidFill>
                  <a:schemeClr val="dk2"/>
                </a:solidFill>
                <a:latin typeface="Nunito"/>
                <a:ea typeface="Nunito"/>
                <a:cs typeface="Nunito"/>
                <a:sym typeface="Nunito"/>
              </a:defRPr>
            </a:lvl8pPr>
            <a:lvl9pPr lvl="8" algn="r" rtl="0">
              <a:buNone/>
              <a:defRPr sz="900">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hyperlink" Target="https://www.edu.gov.mb.ca/k12/assess/report_cards/grading/profiles.html" TargetMode="Externa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youtu.be/vSXTBnnx4OA"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youtu.be/1KXmdoUptRQ"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25"/>
          <p:cNvSpPr txBox="1">
            <a:spLocks noGrp="1"/>
          </p:cNvSpPr>
          <p:nvPr>
            <p:ph type="ctrTitle"/>
          </p:nvPr>
        </p:nvSpPr>
        <p:spPr>
          <a:xfrm>
            <a:off x="598100" y="1775222"/>
            <a:ext cx="8222100" cy="838800"/>
          </a:xfrm>
          <a:prstGeom prst="rect">
            <a:avLst/>
          </a:prstGeom>
        </p:spPr>
        <p:txBody>
          <a:bodyPr spcFirstLastPara="1" wrap="square" lIns="91425" tIns="91425" rIns="91425" bIns="91425" anchor="b" anchorCtr="0">
            <a:normAutofit fontScale="90000"/>
          </a:bodyPr>
          <a:lstStyle/>
          <a:p>
            <a:pPr marL="0" lvl="0" indent="0" algn="l" rtl="0">
              <a:spcBef>
                <a:spcPts val="0"/>
              </a:spcBef>
              <a:spcAft>
                <a:spcPts val="0"/>
              </a:spcAft>
              <a:buClr>
                <a:schemeClr val="dk1"/>
              </a:buClr>
              <a:buSzPts val="990"/>
              <a:buFont typeface="Arial"/>
              <a:buNone/>
            </a:pPr>
            <a:r>
              <a:rPr lang="en" sz="4800" b="1" dirty="0">
                <a:latin typeface="Raleway"/>
                <a:ea typeface="Raleway"/>
                <a:cs typeface="Raleway"/>
                <a:sym typeface="Raleway"/>
              </a:rPr>
              <a:t>Water Systems: </a:t>
            </a:r>
            <a:r>
              <a:rPr lang="en" sz="4800" b="1" dirty="0" smtClean="0">
                <a:latin typeface="Raleway"/>
                <a:ea typeface="Raleway"/>
                <a:cs typeface="Raleway"/>
                <a:sym typeface="Raleway"/>
              </a:rPr>
              <a:t>Density </a:t>
            </a:r>
            <a:r>
              <a:rPr lang="en" sz="4800" b="1" dirty="0">
                <a:latin typeface="Raleway"/>
                <a:ea typeface="Raleway"/>
                <a:cs typeface="Raleway"/>
                <a:sym typeface="Raleway"/>
              </a:rPr>
              <a:t>and </a:t>
            </a:r>
            <a:r>
              <a:rPr lang="en" sz="4800" b="1" dirty="0" smtClean="0">
                <a:latin typeface="Raleway"/>
                <a:ea typeface="Raleway"/>
                <a:cs typeface="Raleway"/>
                <a:sym typeface="Raleway"/>
              </a:rPr>
              <a:t>Buoyancy</a:t>
            </a:r>
            <a:endParaRPr dirty="0"/>
          </a:p>
        </p:txBody>
      </p:sp>
      <p:sp>
        <p:nvSpPr>
          <p:cNvPr id="354" name="Google Shape;354;p25"/>
          <p:cNvSpPr txBox="1">
            <a:spLocks noGrp="1"/>
          </p:cNvSpPr>
          <p:nvPr>
            <p:ph type="subTitle" idx="1"/>
          </p:nvPr>
        </p:nvSpPr>
        <p:spPr>
          <a:xfrm>
            <a:off x="598088" y="2715913"/>
            <a:ext cx="8222100" cy="432900"/>
          </a:xfrm>
          <a:prstGeom prst="rect">
            <a:avLst/>
          </a:prstGeom>
        </p:spPr>
        <p:txBody>
          <a:bodyPr spcFirstLastPara="1" wrap="square" lIns="91425" tIns="91425" rIns="91425" bIns="91425" anchor="t" anchorCtr="0">
            <a:normAutofit fontScale="92500" lnSpcReduction="20000"/>
          </a:bodyPr>
          <a:lstStyle/>
          <a:p>
            <a:pPr marL="0" lvl="0" indent="0" algn="l" rtl="0">
              <a:spcBef>
                <a:spcPts val="0"/>
              </a:spcBef>
              <a:spcAft>
                <a:spcPts val="0"/>
              </a:spcAft>
              <a:buNone/>
            </a:pPr>
            <a:r>
              <a:rPr lang="en"/>
              <a:t>Grade 8 Science</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13"/>
        <p:cNvGrpSpPr/>
        <p:nvPr/>
      </p:nvGrpSpPr>
      <p:grpSpPr>
        <a:xfrm>
          <a:off x="0" y="0"/>
          <a:ext cx="0" cy="0"/>
          <a:chOff x="0" y="0"/>
          <a:chExt cx="0" cy="0"/>
        </a:xfrm>
      </p:grpSpPr>
      <p:sp>
        <p:nvSpPr>
          <p:cNvPr id="514" name="Google Shape;514;p34"/>
          <p:cNvSpPr txBox="1">
            <a:spLocks noGrp="1"/>
          </p:cNvSpPr>
          <p:nvPr>
            <p:ph type="title"/>
          </p:nvPr>
        </p:nvSpPr>
        <p:spPr>
          <a:xfrm>
            <a:off x="6900" y="64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I think </a:t>
            </a:r>
            <a:r>
              <a:rPr lang="en" u="sng" dirty="0"/>
              <a:t>             </a:t>
            </a:r>
            <a:r>
              <a:rPr lang="en" dirty="0"/>
              <a:t>w</a:t>
            </a:r>
            <a:r>
              <a:rPr lang="en" dirty="0" smtClean="0"/>
              <a:t>ater </a:t>
            </a:r>
            <a:r>
              <a:rPr lang="en" dirty="0"/>
              <a:t>has greater density...</a:t>
            </a:r>
            <a:endParaRPr dirty="0"/>
          </a:p>
        </p:txBody>
      </p:sp>
      <p:sp>
        <p:nvSpPr>
          <p:cNvPr id="515" name="Google Shape;515;p34"/>
          <p:cNvSpPr txBox="1">
            <a:spLocks noGrp="1"/>
          </p:cNvSpPr>
          <p:nvPr>
            <p:ph type="body" idx="1"/>
          </p:nvPr>
        </p:nvSpPr>
        <p:spPr>
          <a:xfrm>
            <a:off x="1075150" y="636725"/>
            <a:ext cx="4286700" cy="1812600"/>
          </a:xfrm>
          <a:prstGeom prst="rect">
            <a:avLst/>
          </a:prstGeom>
        </p:spPr>
        <p:txBody>
          <a:bodyPr spcFirstLastPara="1" wrap="square" lIns="91425" tIns="91425" rIns="91425" bIns="91425" anchor="t" anchorCtr="0">
            <a:normAutofit/>
          </a:bodyPr>
          <a:lstStyle/>
          <a:p>
            <a:pPr marL="457200" lvl="0" indent="-317500" algn="l" rtl="0">
              <a:spcBef>
                <a:spcPts val="0"/>
              </a:spcBef>
              <a:spcAft>
                <a:spcPts val="0"/>
              </a:spcAft>
              <a:buSzPts val="1400"/>
              <a:buChar char="❏"/>
            </a:pPr>
            <a:r>
              <a:rPr lang="en" sz="1400" dirty="0"/>
              <a:t>Saltwater</a:t>
            </a:r>
            <a:endParaRPr sz="1400" dirty="0"/>
          </a:p>
          <a:p>
            <a:pPr marL="457200" lvl="0" indent="-317500" algn="l" rtl="0">
              <a:spcBef>
                <a:spcPts val="0"/>
              </a:spcBef>
              <a:spcAft>
                <a:spcPts val="0"/>
              </a:spcAft>
              <a:buSzPts val="1400"/>
              <a:buChar char="❏"/>
            </a:pPr>
            <a:r>
              <a:rPr lang="en" sz="1400" dirty="0"/>
              <a:t>Freshwater</a:t>
            </a:r>
            <a:endParaRPr sz="1400" dirty="0"/>
          </a:p>
          <a:p>
            <a:pPr marL="0" lvl="0" indent="0" algn="l" rtl="0">
              <a:spcBef>
                <a:spcPts val="1200"/>
              </a:spcBef>
              <a:spcAft>
                <a:spcPts val="0"/>
              </a:spcAft>
              <a:buNone/>
            </a:pPr>
            <a:r>
              <a:rPr lang="en" sz="1400" dirty="0"/>
              <a:t>I think this because… </a:t>
            </a:r>
            <a:endParaRPr sz="1400" dirty="0"/>
          </a:p>
          <a:p>
            <a:pPr marL="457200" lvl="0" indent="0" algn="l" rtl="0">
              <a:spcBef>
                <a:spcPts val="1200"/>
              </a:spcBef>
              <a:spcAft>
                <a:spcPts val="1200"/>
              </a:spcAft>
              <a:buNone/>
            </a:pPr>
            <a:endParaRPr dirty="0"/>
          </a:p>
        </p:txBody>
      </p:sp>
      <p:sp>
        <p:nvSpPr>
          <p:cNvPr id="516" name="Google Shape;516;p34"/>
          <p:cNvSpPr txBox="1">
            <a:spLocks noGrp="1"/>
          </p:cNvSpPr>
          <p:nvPr>
            <p:ph type="title"/>
          </p:nvPr>
        </p:nvSpPr>
        <p:spPr>
          <a:xfrm>
            <a:off x="115600" y="223147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I think that the egg will float in </a:t>
            </a:r>
            <a:r>
              <a:rPr lang="en" u="sng"/>
              <a:t>            </a:t>
            </a:r>
            <a:r>
              <a:rPr lang="en"/>
              <a:t>water.</a:t>
            </a:r>
            <a:r>
              <a:rPr lang="en" u="sng"/>
              <a:t>         </a:t>
            </a:r>
            <a:endParaRPr u="sng"/>
          </a:p>
        </p:txBody>
      </p:sp>
      <p:sp>
        <p:nvSpPr>
          <p:cNvPr id="517" name="Google Shape;517;p34"/>
          <p:cNvSpPr txBox="1"/>
          <p:nvPr/>
        </p:nvSpPr>
        <p:spPr>
          <a:xfrm>
            <a:off x="115600" y="3024438"/>
            <a:ext cx="9144000" cy="639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2"/>
              </a:buClr>
              <a:buSzPts val="1100"/>
              <a:buFont typeface="Arial"/>
              <a:buNone/>
            </a:pPr>
            <a:r>
              <a:rPr lang="en" sz="1800">
                <a:solidFill>
                  <a:schemeClr val="dk2"/>
                </a:solidFill>
                <a:latin typeface="Barlow Light"/>
                <a:ea typeface="Barlow Light"/>
                <a:cs typeface="Barlow Light"/>
                <a:sym typeface="Barlow Light"/>
              </a:rPr>
              <a:t>Place an arrow anywhere on the number line to indicate your initial thinking.</a:t>
            </a:r>
            <a:endParaRPr sz="1000">
              <a:latin typeface="Playfair Display"/>
              <a:ea typeface="Playfair Display"/>
              <a:cs typeface="Playfair Display"/>
              <a:sym typeface="Playfair Display"/>
            </a:endParaRPr>
          </a:p>
        </p:txBody>
      </p:sp>
      <p:grpSp>
        <p:nvGrpSpPr>
          <p:cNvPr id="518" name="Google Shape;518;p34"/>
          <p:cNvGrpSpPr/>
          <p:nvPr/>
        </p:nvGrpSpPr>
        <p:grpSpPr>
          <a:xfrm>
            <a:off x="1764116" y="3664338"/>
            <a:ext cx="5265413" cy="236598"/>
            <a:chOff x="1877650" y="4493200"/>
            <a:chExt cx="5265413" cy="236598"/>
          </a:xfrm>
        </p:grpSpPr>
        <p:cxnSp>
          <p:nvCxnSpPr>
            <p:cNvPr id="519" name="Google Shape;519;p34"/>
            <p:cNvCxnSpPr/>
            <p:nvPr/>
          </p:nvCxnSpPr>
          <p:spPr>
            <a:xfrm>
              <a:off x="2549850" y="4541800"/>
              <a:ext cx="4091400" cy="0"/>
            </a:xfrm>
            <a:prstGeom prst="straightConnector1">
              <a:avLst/>
            </a:prstGeom>
            <a:noFill/>
            <a:ln w="9525" cap="flat" cmpd="sng">
              <a:solidFill>
                <a:schemeClr val="dk2"/>
              </a:solidFill>
              <a:prstDash val="solid"/>
              <a:round/>
              <a:headEnd type="none" w="med" len="med"/>
              <a:tailEnd type="none" w="med" len="med"/>
            </a:ln>
          </p:spPr>
        </p:cxnSp>
        <p:sp>
          <p:nvSpPr>
            <p:cNvPr id="520" name="Google Shape;520;p34"/>
            <p:cNvSpPr/>
            <p:nvPr/>
          </p:nvSpPr>
          <p:spPr>
            <a:xfrm>
              <a:off x="6585400" y="4493200"/>
              <a:ext cx="96900" cy="969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34"/>
            <p:cNvSpPr/>
            <p:nvPr/>
          </p:nvSpPr>
          <p:spPr>
            <a:xfrm>
              <a:off x="6119875" y="4493200"/>
              <a:ext cx="96900" cy="969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34"/>
            <p:cNvSpPr/>
            <p:nvPr/>
          </p:nvSpPr>
          <p:spPr>
            <a:xfrm>
              <a:off x="5671175" y="4493200"/>
              <a:ext cx="96900" cy="969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34"/>
            <p:cNvSpPr/>
            <p:nvPr/>
          </p:nvSpPr>
          <p:spPr>
            <a:xfrm>
              <a:off x="5222475" y="4493200"/>
              <a:ext cx="96900" cy="969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34"/>
            <p:cNvSpPr/>
            <p:nvPr/>
          </p:nvSpPr>
          <p:spPr>
            <a:xfrm>
              <a:off x="4773775" y="4493200"/>
              <a:ext cx="96900" cy="969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34"/>
            <p:cNvSpPr/>
            <p:nvPr/>
          </p:nvSpPr>
          <p:spPr>
            <a:xfrm>
              <a:off x="4295900" y="4493200"/>
              <a:ext cx="96900" cy="969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34"/>
            <p:cNvSpPr/>
            <p:nvPr/>
          </p:nvSpPr>
          <p:spPr>
            <a:xfrm>
              <a:off x="3859550" y="4493200"/>
              <a:ext cx="96900" cy="969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34"/>
            <p:cNvSpPr/>
            <p:nvPr/>
          </p:nvSpPr>
          <p:spPr>
            <a:xfrm>
              <a:off x="3393600" y="4493200"/>
              <a:ext cx="96900" cy="969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34"/>
            <p:cNvSpPr/>
            <p:nvPr/>
          </p:nvSpPr>
          <p:spPr>
            <a:xfrm>
              <a:off x="2927650" y="4493200"/>
              <a:ext cx="96900" cy="969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34"/>
            <p:cNvSpPr/>
            <p:nvPr/>
          </p:nvSpPr>
          <p:spPr>
            <a:xfrm>
              <a:off x="2461700" y="4493200"/>
              <a:ext cx="96900" cy="969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34"/>
            <p:cNvSpPr txBox="1"/>
            <p:nvPr/>
          </p:nvSpPr>
          <p:spPr>
            <a:xfrm>
              <a:off x="1877650" y="4493200"/>
              <a:ext cx="830700" cy="208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900" dirty="0">
                  <a:latin typeface="Playfair Display"/>
                  <a:ea typeface="Playfair Display"/>
                  <a:cs typeface="Playfair Display"/>
                  <a:sym typeface="Playfair Display"/>
                </a:rPr>
                <a:t>Impossible</a:t>
              </a:r>
              <a:endParaRPr sz="900" dirty="0">
                <a:latin typeface="Playfair Display"/>
                <a:ea typeface="Playfair Display"/>
                <a:cs typeface="Playfair Display"/>
                <a:sym typeface="Playfair Display"/>
              </a:endParaRPr>
            </a:p>
          </p:txBody>
        </p:sp>
        <p:sp>
          <p:nvSpPr>
            <p:cNvPr id="531" name="Google Shape;531;p34"/>
            <p:cNvSpPr txBox="1"/>
            <p:nvPr/>
          </p:nvSpPr>
          <p:spPr>
            <a:xfrm>
              <a:off x="4054688" y="4513899"/>
              <a:ext cx="673150" cy="215899"/>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900" dirty="0">
                  <a:latin typeface="Playfair Display"/>
                  <a:ea typeface="Playfair Display"/>
                  <a:cs typeface="Playfair Display"/>
                  <a:sym typeface="Playfair Display"/>
                </a:rPr>
                <a:t>Possible</a:t>
              </a:r>
              <a:endParaRPr sz="900" dirty="0">
                <a:latin typeface="Playfair Display"/>
                <a:ea typeface="Playfair Display"/>
                <a:cs typeface="Playfair Display"/>
                <a:sym typeface="Playfair Display"/>
              </a:endParaRPr>
            </a:p>
          </p:txBody>
        </p:sp>
        <p:sp>
          <p:nvSpPr>
            <p:cNvPr id="532" name="Google Shape;532;p34"/>
            <p:cNvSpPr txBox="1"/>
            <p:nvPr/>
          </p:nvSpPr>
          <p:spPr>
            <a:xfrm>
              <a:off x="6539463" y="4493200"/>
              <a:ext cx="603600" cy="208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900">
                  <a:latin typeface="Playfair Display"/>
                  <a:ea typeface="Playfair Display"/>
                  <a:cs typeface="Playfair Display"/>
                  <a:sym typeface="Playfair Display"/>
                </a:rPr>
                <a:t>Certain</a:t>
              </a:r>
              <a:endParaRPr sz="900">
                <a:latin typeface="Playfair Display"/>
                <a:ea typeface="Playfair Display"/>
                <a:cs typeface="Playfair Display"/>
                <a:sym typeface="Playfair Display"/>
              </a:endParaRPr>
            </a:p>
          </p:txBody>
        </p:sp>
      </p:grpSp>
      <p:sp>
        <p:nvSpPr>
          <p:cNvPr id="533" name="Google Shape;533;p34"/>
          <p:cNvSpPr txBox="1"/>
          <p:nvPr/>
        </p:nvSpPr>
        <p:spPr>
          <a:xfrm>
            <a:off x="4471325" y="870825"/>
            <a:ext cx="4369500" cy="196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Playfair Display"/>
              <a:ea typeface="Playfair Display"/>
              <a:cs typeface="Playfair Display"/>
              <a:sym typeface="Playfair Display"/>
            </a:endParaRPr>
          </a:p>
        </p:txBody>
      </p:sp>
      <p:sp>
        <p:nvSpPr>
          <p:cNvPr id="534" name="Google Shape;534;p34"/>
          <p:cNvSpPr txBox="1"/>
          <p:nvPr/>
        </p:nvSpPr>
        <p:spPr>
          <a:xfrm>
            <a:off x="4293600" y="573575"/>
            <a:ext cx="2446200" cy="489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Playfair Display"/>
                <a:ea typeface="Playfair Display"/>
                <a:cs typeface="Playfair Display"/>
                <a:sym typeface="Playfair Display"/>
              </a:rPr>
              <a:t>My answer…..</a:t>
            </a:r>
            <a:endParaRPr>
              <a:latin typeface="Playfair Display"/>
              <a:ea typeface="Playfair Display"/>
              <a:cs typeface="Playfair Display"/>
              <a:sym typeface="Playfair Display"/>
            </a:endParaRPr>
          </a:p>
        </p:txBody>
      </p:sp>
      <p:sp>
        <p:nvSpPr>
          <p:cNvPr id="535" name="Google Shape;535;p34"/>
          <p:cNvSpPr/>
          <p:nvPr/>
        </p:nvSpPr>
        <p:spPr>
          <a:xfrm>
            <a:off x="8387700" y="4465500"/>
            <a:ext cx="756300" cy="678000"/>
          </a:xfrm>
          <a:prstGeom prst="ellipse">
            <a:avLst/>
          </a:prstGeom>
          <a:solidFill>
            <a:srgbClr val="00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34"/>
          <p:cNvSpPr txBox="1"/>
          <p:nvPr/>
        </p:nvSpPr>
        <p:spPr>
          <a:xfrm>
            <a:off x="8387700" y="4634200"/>
            <a:ext cx="756300" cy="272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900">
                <a:latin typeface="Playfair Display"/>
                <a:ea typeface="Playfair Display"/>
                <a:cs typeface="Playfair Display"/>
                <a:sym typeface="Playfair Display"/>
              </a:rPr>
              <a:t> Initiating</a:t>
            </a:r>
            <a:r>
              <a:rPr lang="en" sz="800">
                <a:latin typeface="Playfair Display"/>
                <a:ea typeface="Playfair Display"/>
                <a:cs typeface="Playfair Display"/>
                <a:sym typeface="Playfair Display"/>
              </a:rPr>
              <a:t> </a:t>
            </a:r>
            <a:endParaRPr sz="800">
              <a:latin typeface="Playfair Display"/>
              <a:ea typeface="Playfair Display"/>
              <a:cs typeface="Playfair Display"/>
              <a:sym typeface="Playfair Display"/>
            </a:endParaRPr>
          </a:p>
        </p:txBody>
      </p:sp>
      <p:sp>
        <p:nvSpPr>
          <p:cNvPr id="537" name="Google Shape;537;p34"/>
          <p:cNvSpPr txBox="1"/>
          <p:nvPr/>
        </p:nvSpPr>
        <p:spPr>
          <a:xfrm>
            <a:off x="2468100" y="4936450"/>
            <a:ext cx="4271700" cy="145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2"/>
              </a:buClr>
              <a:buSzPts val="1100"/>
              <a:buFont typeface="Arial"/>
              <a:buNone/>
            </a:pPr>
            <a:r>
              <a:rPr lang="en" sz="800">
                <a:solidFill>
                  <a:schemeClr val="dk2"/>
                </a:solidFill>
                <a:latin typeface="Playfair Display"/>
                <a:ea typeface="Playfair Display"/>
                <a:cs typeface="Playfair Display"/>
                <a:sym typeface="Playfair Display"/>
              </a:rPr>
              <a:t>Image:David Gamble 2020</a:t>
            </a:r>
            <a:endParaRPr sz="800">
              <a:solidFill>
                <a:schemeClr val="dk2"/>
              </a:solidFill>
              <a:latin typeface="Playfair Display"/>
              <a:ea typeface="Playfair Display"/>
              <a:cs typeface="Playfair Display"/>
              <a:sym typeface="Playfair Display"/>
            </a:endParaRPr>
          </a:p>
          <a:p>
            <a:pPr marL="0" lvl="0" indent="0" algn="l" rtl="0">
              <a:spcBef>
                <a:spcPts val="0"/>
              </a:spcBef>
              <a:spcAft>
                <a:spcPts val="0"/>
              </a:spcAft>
              <a:buNone/>
            </a:pPr>
            <a:endParaRPr>
              <a:latin typeface="Playfair Display"/>
              <a:ea typeface="Playfair Display"/>
              <a:cs typeface="Playfair Display"/>
              <a:sym typeface="Playfair Display"/>
            </a:endParaRPr>
          </a:p>
        </p:txBody>
      </p:sp>
      <p:sp>
        <p:nvSpPr>
          <p:cNvPr id="538" name="Google Shape;538;p34"/>
          <p:cNvSpPr txBox="1"/>
          <p:nvPr/>
        </p:nvSpPr>
        <p:spPr>
          <a:xfrm>
            <a:off x="3666309" y="3902390"/>
            <a:ext cx="1482300" cy="276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600" dirty="0">
                <a:latin typeface="Playfair Display"/>
                <a:ea typeface="Playfair Display"/>
                <a:cs typeface="Playfair Display"/>
                <a:sym typeface="Playfair Display"/>
              </a:rPr>
              <a:t>Image: David Gamble 2020</a:t>
            </a:r>
            <a:endParaRPr sz="600" dirty="0">
              <a:latin typeface="Playfair Display"/>
              <a:ea typeface="Playfair Display"/>
              <a:cs typeface="Playfair Display"/>
              <a:sym typeface="Playfair Display"/>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42"/>
        <p:cNvGrpSpPr/>
        <p:nvPr/>
      </p:nvGrpSpPr>
      <p:grpSpPr>
        <a:xfrm>
          <a:off x="0" y="0"/>
          <a:ext cx="0" cy="0"/>
          <a:chOff x="0" y="0"/>
          <a:chExt cx="0" cy="0"/>
        </a:xfrm>
      </p:grpSpPr>
      <p:sp>
        <p:nvSpPr>
          <p:cNvPr id="543" name="Google Shape;543;p35"/>
          <p:cNvSpPr txBox="1">
            <a:spLocks noGrp="1"/>
          </p:cNvSpPr>
          <p:nvPr>
            <p:ph type="title"/>
          </p:nvPr>
        </p:nvSpPr>
        <p:spPr>
          <a:xfrm>
            <a:off x="311700" y="54050"/>
            <a:ext cx="8520600" cy="6078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Part A:</a:t>
            </a:r>
            <a:endParaRPr/>
          </a:p>
          <a:p>
            <a:pPr marL="0" lvl="0" indent="0" algn="l" rtl="0">
              <a:spcBef>
                <a:spcPts val="0"/>
              </a:spcBef>
              <a:spcAft>
                <a:spcPts val="0"/>
              </a:spcAft>
              <a:buNone/>
            </a:pPr>
            <a:r>
              <a:rPr lang="en"/>
              <a:t>What kind of water will an egg float the highest in?</a:t>
            </a:r>
            <a:endParaRPr/>
          </a:p>
        </p:txBody>
      </p:sp>
      <p:sp>
        <p:nvSpPr>
          <p:cNvPr id="544" name="Google Shape;544;p35"/>
          <p:cNvSpPr txBox="1">
            <a:spLocks noGrp="1"/>
          </p:cNvSpPr>
          <p:nvPr>
            <p:ph type="body" idx="1"/>
          </p:nvPr>
        </p:nvSpPr>
        <p:spPr>
          <a:xfrm>
            <a:off x="311700" y="1418000"/>
            <a:ext cx="8520600" cy="31509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Gather 3 large water glasses</a:t>
            </a:r>
            <a:endParaRPr/>
          </a:p>
          <a:p>
            <a:pPr marL="457200" lvl="0" indent="-342900" algn="l" rtl="0">
              <a:spcBef>
                <a:spcPts val="0"/>
              </a:spcBef>
              <a:spcAft>
                <a:spcPts val="0"/>
              </a:spcAft>
              <a:buSzPts val="1800"/>
              <a:buChar char="❏"/>
            </a:pPr>
            <a:r>
              <a:rPr lang="en"/>
              <a:t>Fill two glasses with tap water leaving about 6cm space from the top.</a:t>
            </a:r>
            <a:endParaRPr/>
          </a:p>
          <a:p>
            <a:pPr marL="457200" lvl="0" indent="-342900" algn="l" rtl="0">
              <a:spcBef>
                <a:spcPts val="0"/>
              </a:spcBef>
              <a:spcAft>
                <a:spcPts val="0"/>
              </a:spcAft>
              <a:buSzPts val="1800"/>
              <a:buChar char="❏"/>
            </a:pPr>
            <a:r>
              <a:rPr lang="en"/>
              <a:t>Label glasses A and B</a:t>
            </a:r>
            <a:endParaRPr/>
          </a:p>
          <a:p>
            <a:pPr marL="457200" lvl="0" indent="-342900" algn="l" rtl="0">
              <a:spcBef>
                <a:spcPts val="0"/>
              </a:spcBef>
              <a:spcAft>
                <a:spcPts val="0"/>
              </a:spcAft>
              <a:buSzPts val="1800"/>
              <a:buChar char="❏"/>
            </a:pPr>
            <a:r>
              <a:rPr lang="en"/>
              <a:t>Place 1 cups of salt in a bowl </a:t>
            </a:r>
            <a:endParaRPr/>
          </a:p>
          <a:p>
            <a:pPr marL="457200" lvl="0" indent="-342900" algn="l" rtl="0">
              <a:spcBef>
                <a:spcPts val="0"/>
              </a:spcBef>
              <a:spcAft>
                <a:spcPts val="0"/>
              </a:spcAft>
              <a:buSzPts val="1800"/>
              <a:buChar char="❏"/>
            </a:pPr>
            <a:r>
              <a:rPr lang="en"/>
              <a:t>While stirring glass B add salt until it stops dissolving in water</a:t>
            </a:r>
            <a:endParaRPr/>
          </a:p>
          <a:p>
            <a:pPr marL="457200" lvl="0" indent="-342900" algn="l" rtl="0">
              <a:spcBef>
                <a:spcPts val="0"/>
              </a:spcBef>
              <a:spcAft>
                <a:spcPts val="0"/>
              </a:spcAft>
              <a:buSzPts val="1800"/>
              <a:buChar char="❏"/>
            </a:pPr>
            <a:r>
              <a:rPr lang="en"/>
              <a:t>Place egg in glass A freshwater, record results on next page</a:t>
            </a:r>
            <a:endParaRPr/>
          </a:p>
          <a:p>
            <a:pPr marL="457200" lvl="0" indent="-342900" algn="l" rtl="0">
              <a:spcBef>
                <a:spcPts val="0"/>
              </a:spcBef>
              <a:spcAft>
                <a:spcPts val="0"/>
              </a:spcAft>
              <a:buSzPts val="1800"/>
              <a:buChar char="❏"/>
            </a:pPr>
            <a:r>
              <a:rPr lang="en"/>
              <a:t>Place egg in glass B saltwater, record results on next page</a:t>
            </a:r>
            <a:endParaRPr/>
          </a:p>
          <a:p>
            <a:pPr marL="457200" lvl="0" indent="0" algn="l" rtl="0">
              <a:spcBef>
                <a:spcPts val="1200"/>
              </a:spcBef>
              <a:spcAft>
                <a:spcPts val="1200"/>
              </a:spcAft>
              <a:buNone/>
            </a:pPr>
            <a:endParaRPr/>
          </a:p>
        </p:txBody>
      </p:sp>
      <p:sp>
        <p:nvSpPr>
          <p:cNvPr id="545" name="Google Shape;545;p35"/>
          <p:cNvSpPr txBox="1"/>
          <p:nvPr/>
        </p:nvSpPr>
        <p:spPr>
          <a:xfrm>
            <a:off x="311700" y="1017800"/>
            <a:ext cx="4188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Roboto"/>
                <a:ea typeface="Roboto"/>
                <a:cs typeface="Roboto"/>
                <a:sym typeface="Roboto"/>
              </a:rPr>
              <a:t>Experiment</a:t>
            </a:r>
            <a:endParaRPr>
              <a:latin typeface="Roboto"/>
              <a:ea typeface="Roboto"/>
              <a:cs typeface="Roboto"/>
              <a:sym typeface="Roboto"/>
            </a:endParaRPr>
          </a:p>
        </p:txBody>
      </p:sp>
      <p:sp>
        <p:nvSpPr>
          <p:cNvPr id="546" name="Google Shape;546;p35"/>
          <p:cNvSpPr/>
          <p:nvPr/>
        </p:nvSpPr>
        <p:spPr>
          <a:xfrm>
            <a:off x="6004000" y="4411875"/>
            <a:ext cx="756300" cy="678000"/>
          </a:xfrm>
          <a:prstGeom prst="ellipse">
            <a:avLst/>
          </a:prstGeom>
          <a:solidFill>
            <a:srgbClr val="FF9900"/>
          </a:solidFill>
          <a:ln w="9525" cap="flat" cmpd="sng">
            <a:solidFill>
              <a:srgbClr val="42424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35"/>
          <p:cNvSpPr txBox="1"/>
          <p:nvPr/>
        </p:nvSpPr>
        <p:spPr>
          <a:xfrm>
            <a:off x="6004000" y="4573000"/>
            <a:ext cx="756300" cy="272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a:latin typeface="Playfair Display"/>
                <a:ea typeface="Playfair Display"/>
                <a:cs typeface="Playfair Display"/>
                <a:sym typeface="Playfair Display"/>
              </a:rPr>
              <a:t>Researching</a:t>
            </a:r>
            <a:r>
              <a:rPr lang="en" sz="700">
                <a:latin typeface="Playfair Display"/>
                <a:ea typeface="Playfair Display"/>
                <a:cs typeface="Playfair Display"/>
                <a:sym typeface="Playfair Display"/>
              </a:rPr>
              <a:t> </a:t>
            </a:r>
            <a:endParaRPr sz="700">
              <a:latin typeface="Playfair Display"/>
              <a:ea typeface="Playfair Display"/>
              <a:cs typeface="Playfair Display"/>
              <a:sym typeface="Playfair Display"/>
            </a:endParaRPr>
          </a:p>
        </p:txBody>
      </p:sp>
      <p:sp>
        <p:nvSpPr>
          <p:cNvPr id="548" name="Google Shape;548;p35"/>
          <p:cNvSpPr/>
          <p:nvPr/>
        </p:nvSpPr>
        <p:spPr>
          <a:xfrm>
            <a:off x="6760300" y="4426975"/>
            <a:ext cx="756300" cy="678000"/>
          </a:xfrm>
          <a:prstGeom prst="ellipse">
            <a:avLst/>
          </a:prstGeom>
          <a:solidFill>
            <a:srgbClr val="FF00FF"/>
          </a:solidFill>
          <a:ln w="9525" cap="flat" cmpd="sng">
            <a:solidFill>
              <a:srgbClr val="42424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35"/>
          <p:cNvSpPr txBox="1"/>
          <p:nvPr/>
        </p:nvSpPr>
        <p:spPr>
          <a:xfrm>
            <a:off x="6760300" y="4465500"/>
            <a:ext cx="756300" cy="678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800">
                <a:latin typeface="Playfair Display"/>
                <a:ea typeface="Playfair Display"/>
                <a:cs typeface="Playfair Display"/>
                <a:sym typeface="Playfair Display"/>
              </a:rPr>
              <a:t>Observing, Measuring, Recording</a:t>
            </a:r>
            <a:endParaRPr sz="700">
              <a:latin typeface="Playfair Display"/>
              <a:ea typeface="Playfair Display"/>
              <a:cs typeface="Playfair Display"/>
              <a:sym typeface="Playfair Display"/>
            </a:endParaRPr>
          </a:p>
        </p:txBody>
      </p:sp>
      <p:sp>
        <p:nvSpPr>
          <p:cNvPr id="550" name="Google Shape;550;p35"/>
          <p:cNvSpPr/>
          <p:nvPr/>
        </p:nvSpPr>
        <p:spPr>
          <a:xfrm>
            <a:off x="7516600" y="4411875"/>
            <a:ext cx="756300" cy="678000"/>
          </a:xfrm>
          <a:prstGeom prst="ellipse">
            <a:avLst/>
          </a:prstGeom>
          <a:solidFill>
            <a:srgbClr val="FFFF00"/>
          </a:solidFill>
          <a:ln w="9525" cap="flat" cmpd="sng">
            <a:solidFill>
              <a:srgbClr val="42424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35"/>
          <p:cNvSpPr txBox="1"/>
          <p:nvPr/>
        </p:nvSpPr>
        <p:spPr>
          <a:xfrm>
            <a:off x="7516600" y="4614825"/>
            <a:ext cx="756300" cy="272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800">
                <a:latin typeface="Playfair Display"/>
                <a:ea typeface="Playfair Display"/>
                <a:cs typeface="Playfair Display"/>
                <a:sym typeface="Playfair Display"/>
              </a:rPr>
              <a:t>Planning</a:t>
            </a:r>
            <a:endParaRPr sz="700">
              <a:latin typeface="Playfair Display"/>
              <a:ea typeface="Playfair Display"/>
              <a:cs typeface="Playfair Display"/>
              <a:sym typeface="Playfair Display"/>
            </a:endParaRPr>
          </a:p>
        </p:txBody>
      </p:sp>
      <p:sp>
        <p:nvSpPr>
          <p:cNvPr id="552" name="Google Shape;552;p35"/>
          <p:cNvSpPr/>
          <p:nvPr/>
        </p:nvSpPr>
        <p:spPr>
          <a:xfrm>
            <a:off x="8301750" y="4408650"/>
            <a:ext cx="756300" cy="678000"/>
          </a:xfrm>
          <a:prstGeom prst="ellipse">
            <a:avLst/>
          </a:prstGeom>
          <a:solidFill>
            <a:srgbClr val="00FFFF"/>
          </a:solidFill>
          <a:ln w="9525" cap="flat" cmpd="sng">
            <a:solidFill>
              <a:srgbClr val="42424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35"/>
          <p:cNvSpPr txBox="1"/>
          <p:nvPr/>
        </p:nvSpPr>
        <p:spPr>
          <a:xfrm>
            <a:off x="8215800" y="4568400"/>
            <a:ext cx="928200" cy="524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800">
                <a:latin typeface="Playfair Display"/>
                <a:ea typeface="Playfair Display"/>
                <a:cs typeface="Playfair Display"/>
                <a:sym typeface="Playfair Display"/>
              </a:rPr>
              <a:t>Implementing  Plan</a:t>
            </a:r>
            <a:endParaRPr sz="700">
              <a:latin typeface="Playfair Display"/>
              <a:ea typeface="Playfair Display"/>
              <a:cs typeface="Playfair Display"/>
              <a:sym typeface="Playfair Display"/>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57"/>
        <p:cNvGrpSpPr/>
        <p:nvPr/>
      </p:nvGrpSpPr>
      <p:grpSpPr>
        <a:xfrm>
          <a:off x="0" y="0"/>
          <a:ext cx="0" cy="0"/>
          <a:chOff x="0" y="0"/>
          <a:chExt cx="0" cy="0"/>
        </a:xfrm>
      </p:grpSpPr>
      <p:graphicFrame>
        <p:nvGraphicFramePr>
          <p:cNvPr id="558" name="Google Shape;558;p36"/>
          <p:cNvGraphicFramePr/>
          <p:nvPr>
            <p:extLst>
              <p:ext uri="{D42A27DB-BD31-4B8C-83A1-F6EECF244321}">
                <p14:modId xmlns:p14="http://schemas.microsoft.com/office/powerpoint/2010/main" val="752944178"/>
              </p:ext>
            </p:extLst>
          </p:nvPr>
        </p:nvGraphicFramePr>
        <p:xfrm>
          <a:off x="0" y="0"/>
          <a:ext cx="9004725" cy="4177875"/>
        </p:xfrm>
        <a:graphic>
          <a:graphicData uri="http://schemas.openxmlformats.org/drawingml/2006/table">
            <a:tbl>
              <a:tblPr>
                <a:noFill/>
                <a:tableStyleId>{567DFDEC-B93C-4AAA-A2FC-FF8FB3234867}</a:tableStyleId>
              </a:tblPr>
              <a:tblGrid>
                <a:gridCol w="1392382">
                  <a:extLst>
                    <a:ext uri="{9D8B030D-6E8A-4147-A177-3AD203B41FA5}">
                      <a16:colId xmlns:a16="http://schemas.microsoft.com/office/drawing/2014/main" val="20000"/>
                    </a:ext>
                  </a:extLst>
                </a:gridCol>
                <a:gridCol w="1378527">
                  <a:extLst>
                    <a:ext uri="{9D8B030D-6E8A-4147-A177-3AD203B41FA5}">
                      <a16:colId xmlns:a16="http://schemas.microsoft.com/office/drawing/2014/main" val="20001"/>
                    </a:ext>
                  </a:extLst>
                </a:gridCol>
                <a:gridCol w="1621341">
                  <a:extLst>
                    <a:ext uri="{9D8B030D-6E8A-4147-A177-3AD203B41FA5}">
                      <a16:colId xmlns:a16="http://schemas.microsoft.com/office/drawing/2014/main" val="20002"/>
                    </a:ext>
                  </a:extLst>
                </a:gridCol>
                <a:gridCol w="2340250">
                  <a:extLst>
                    <a:ext uri="{9D8B030D-6E8A-4147-A177-3AD203B41FA5}">
                      <a16:colId xmlns:a16="http://schemas.microsoft.com/office/drawing/2014/main" val="20003"/>
                    </a:ext>
                  </a:extLst>
                </a:gridCol>
                <a:gridCol w="2272225">
                  <a:extLst>
                    <a:ext uri="{9D8B030D-6E8A-4147-A177-3AD203B41FA5}">
                      <a16:colId xmlns:a16="http://schemas.microsoft.com/office/drawing/2014/main" val="20004"/>
                    </a:ext>
                  </a:extLst>
                </a:gridCol>
              </a:tblGrid>
              <a:tr h="1447300">
                <a:tc>
                  <a:txBody>
                    <a:bodyPr/>
                    <a:lstStyle/>
                    <a:p>
                      <a:pPr marL="0" lvl="0" indent="0" algn="l" rtl="0">
                        <a:spcBef>
                          <a:spcPts val="0"/>
                        </a:spcBef>
                        <a:spcAft>
                          <a:spcPts val="0"/>
                        </a:spcAft>
                        <a:buNone/>
                      </a:pPr>
                      <a:r>
                        <a:rPr lang="en" b="1"/>
                        <a:t>Type of water</a:t>
                      </a:r>
                      <a:endParaRPr b="1"/>
                    </a:p>
                  </a:txBody>
                  <a:tcPr marL="91425" marR="91425" marT="91425" marB="91425"/>
                </a:tc>
                <a:tc>
                  <a:txBody>
                    <a:bodyPr/>
                    <a:lstStyle/>
                    <a:p>
                      <a:pPr marL="0" lvl="0" indent="0" algn="l" rtl="0">
                        <a:spcBef>
                          <a:spcPts val="0"/>
                        </a:spcBef>
                        <a:spcAft>
                          <a:spcPts val="0"/>
                        </a:spcAft>
                        <a:buNone/>
                      </a:pPr>
                      <a:r>
                        <a:rPr lang="en" b="1"/>
                        <a:t>Prediction:</a:t>
                      </a:r>
                      <a:endParaRPr b="1"/>
                    </a:p>
                    <a:p>
                      <a:pPr marL="0" lvl="0" indent="0" algn="l" rtl="0">
                        <a:spcBef>
                          <a:spcPts val="0"/>
                        </a:spcBef>
                        <a:spcAft>
                          <a:spcPts val="0"/>
                        </a:spcAft>
                        <a:buNone/>
                      </a:pPr>
                      <a:r>
                        <a:rPr lang="en" sz="1200" i="1"/>
                        <a:t>Do you think it will float? Why or why not?</a:t>
                      </a:r>
                      <a:endParaRPr sz="1200" i="1"/>
                    </a:p>
                  </a:txBody>
                  <a:tcPr marL="91425" marR="91425" marT="91425" marB="91425"/>
                </a:tc>
                <a:tc>
                  <a:txBody>
                    <a:bodyPr/>
                    <a:lstStyle/>
                    <a:p>
                      <a:pPr marL="0" lvl="0" indent="0" algn="l" rtl="0">
                        <a:spcBef>
                          <a:spcPts val="0"/>
                        </a:spcBef>
                        <a:spcAft>
                          <a:spcPts val="0"/>
                        </a:spcAft>
                        <a:buNone/>
                      </a:pPr>
                      <a:r>
                        <a:rPr lang="en" b="1"/>
                        <a:t>Results</a:t>
                      </a:r>
                      <a:r>
                        <a:rPr lang="en"/>
                        <a:t>:</a:t>
                      </a:r>
                      <a:endParaRPr/>
                    </a:p>
                    <a:p>
                      <a:pPr marL="0" lvl="0" indent="0" algn="l" rtl="0">
                        <a:spcBef>
                          <a:spcPts val="0"/>
                        </a:spcBef>
                        <a:spcAft>
                          <a:spcPts val="0"/>
                        </a:spcAft>
                        <a:buNone/>
                      </a:pPr>
                      <a:r>
                        <a:rPr lang="en" sz="1200" i="1"/>
                        <a:t>Did the egg float? </a:t>
                      </a:r>
                      <a:endParaRPr sz="1200" i="1"/>
                    </a:p>
                    <a:p>
                      <a:pPr marL="0" lvl="0" indent="0" algn="l" rtl="0">
                        <a:spcBef>
                          <a:spcPts val="0"/>
                        </a:spcBef>
                        <a:spcAft>
                          <a:spcPts val="0"/>
                        </a:spcAft>
                        <a:buNone/>
                      </a:pPr>
                      <a:endParaRPr sz="1200" i="1"/>
                    </a:p>
                    <a:p>
                      <a:pPr marL="0" lvl="0" indent="0" algn="l" rtl="0">
                        <a:spcBef>
                          <a:spcPts val="0"/>
                        </a:spcBef>
                        <a:spcAft>
                          <a:spcPts val="0"/>
                        </a:spcAft>
                        <a:buNone/>
                      </a:pPr>
                      <a:r>
                        <a:rPr lang="en" sz="1200" i="1"/>
                        <a:t>Where was it in the glass?</a:t>
                      </a:r>
                      <a:endParaRPr sz="1200" i="1"/>
                    </a:p>
                  </a:txBody>
                  <a:tcPr marL="91425" marR="91425" marT="91425" marB="91425"/>
                </a:tc>
                <a:tc>
                  <a:txBody>
                    <a:bodyPr/>
                    <a:lstStyle/>
                    <a:p>
                      <a:pPr marL="0" lvl="0" indent="0" algn="l" rtl="0">
                        <a:spcBef>
                          <a:spcPts val="0"/>
                        </a:spcBef>
                        <a:spcAft>
                          <a:spcPts val="0"/>
                        </a:spcAft>
                        <a:buNone/>
                      </a:pPr>
                      <a:r>
                        <a:rPr lang="en" b="1"/>
                        <a:t>Record:</a:t>
                      </a:r>
                      <a:endParaRPr b="1"/>
                    </a:p>
                    <a:p>
                      <a:pPr marL="0" lvl="0" indent="0" algn="l" rtl="0">
                        <a:spcBef>
                          <a:spcPts val="0"/>
                        </a:spcBef>
                        <a:spcAft>
                          <a:spcPts val="0"/>
                        </a:spcAft>
                        <a:buNone/>
                      </a:pPr>
                      <a:r>
                        <a:rPr lang="en" sz="1200" i="1"/>
                        <a:t>Sketch or take a photo of the results.</a:t>
                      </a:r>
                      <a:endParaRPr sz="1200" i="1"/>
                    </a:p>
                  </a:txBody>
                  <a:tcPr marL="91425" marR="91425" marT="91425" marB="91425"/>
                </a:tc>
                <a:tc>
                  <a:txBody>
                    <a:bodyPr/>
                    <a:lstStyle/>
                    <a:p>
                      <a:pPr marL="0" lvl="0" indent="0" algn="l" rtl="0">
                        <a:spcBef>
                          <a:spcPts val="0"/>
                        </a:spcBef>
                        <a:spcAft>
                          <a:spcPts val="0"/>
                        </a:spcAft>
                        <a:buNone/>
                      </a:pPr>
                      <a:r>
                        <a:rPr lang="en" b="1"/>
                        <a:t>Conclusion:</a:t>
                      </a:r>
                      <a:endParaRPr b="1"/>
                    </a:p>
                    <a:p>
                      <a:pPr marL="0" lvl="0" indent="0" algn="l" rtl="0">
                        <a:spcBef>
                          <a:spcPts val="0"/>
                        </a:spcBef>
                        <a:spcAft>
                          <a:spcPts val="0"/>
                        </a:spcAft>
                        <a:buNone/>
                      </a:pPr>
                      <a:r>
                        <a:rPr lang="en" sz="1200" i="1"/>
                        <a:t>Why do you think it floated or sank?</a:t>
                      </a:r>
                      <a:endParaRPr sz="1200" i="1"/>
                    </a:p>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0"/>
                  </a:ext>
                </a:extLst>
              </a:tr>
              <a:tr h="1429425">
                <a:tc>
                  <a:txBody>
                    <a:bodyPr/>
                    <a:lstStyle/>
                    <a:p>
                      <a:pPr marL="171450" lvl="0" indent="-146050" algn="l" rtl="0">
                        <a:spcBef>
                          <a:spcPts val="0"/>
                        </a:spcBef>
                        <a:spcAft>
                          <a:spcPts val="0"/>
                        </a:spcAft>
                        <a:buSzPts val="1400"/>
                        <a:buAutoNum type="alphaUcPeriod"/>
                      </a:pPr>
                      <a:r>
                        <a:rPr lang="en" b="1" baseline="0" dirty="0" smtClean="0"/>
                        <a:t> </a:t>
                      </a:r>
                      <a:r>
                        <a:rPr lang="en" b="1" dirty="0" smtClean="0"/>
                        <a:t>Freshwater</a:t>
                      </a:r>
                      <a:endParaRPr b="1" dirty="0"/>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1"/>
                  </a:ext>
                </a:extLst>
              </a:tr>
              <a:tr h="1301150">
                <a:tc>
                  <a:txBody>
                    <a:bodyPr/>
                    <a:lstStyle/>
                    <a:p>
                      <a:pPr marL="0" lvl="0" indent="0" algn="l" rtl="0">
                        <a:spcBef>
                          <a:spcPts val="0"/>
                        </a:spcBef>
                        <a:spcAft>
                          <a:spcPts val="0"/>
                        </a:spcAft>
                        <a:buNone/>
                      </a:pPr>
                      <a:r>
                        <a:rPr lang="en" b="1"/>
                        <a:t>B. Saltwater</a:t>
                      </a:r>
                      <a:endParaRPr b="1"/>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dirty="0"/>
                    </a:p>
                  </a:txBody>
                  <a:tcPr marL="91425" marR="91425" marT="91425" marB="91425"/>
                </a:tc>
                <a:extLst>
                  <a:ext uri="{0D108BD9-81ED-4DB2-BD59-A6C34878D82A}">
                    <a16:rowId xmlns:a16="http://schemas.microsoft.com/office/drawing/2014/main" val="10002"/>
                  </a:ext>
                </a:extLst>
              </a:tr>
            </a:tbl>
          </a:graphicData>
        </a:graphic>
      </p:graphicFrame>
      <p:sp>
        <p:nvSpPr>
          <p:cNvPr id="559" name="Google Shape;559;p36"/>
          <p:cNvSpPr/>
          <p:nvPr/>
        </p:nvSpPr>
        <p:spPr>
          <a:xfrm>
            <a:off x="7750950" y="4567850"/>
            <a:ext cx="696600" cy="624300"/>
          </a:xfrm>
          <a:prstGeom prst="ellipse">
            <a:avLst/>
          </a:prstGeom>
          <a:solidFill>
            <a:srgbClr val="FF9900"/>
          </a:solidFill>
          <a:ln w="9525" cap="flat" cmpd="sng">
            <a:solidFill>
              <a:srgbClr val="42424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36"/>
          <p:cNvSpPr txBox="1"/>
          <p:nvPr/>
        </p:nvSpPr>
        <p:spPr>
          <a:xfrm>
            <a:off x="7750950" y="4716225"/>
            <a:ext cx="876300" cy="250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a:latin typeface="Playfair Display"/>
                <a:ea typeface="Playfair Display"/>
                <a:cs typeface="Playfair Display"/>
                <a:sym typeface="Playfair Display"/>
              </a:rPr>
              <a:t>Researching</a:t>
            </a:r>
            <a:r>
              <a:rPr lang="en" sz="700">
                <a:latin typeface="Playfair Display"/>
                <a:ea typeface="Playfair Display"/>
                <a:cs typeface="Playfair Display"/>
                <a:sym typeface="Playfair Display"/>
              </a:rPr>
              <a:t> </a:t>
            </a:r>
            <a:endParaRPr sz="700">
              <a:latin typeface="Playfair Display"/>
              <a:ea typeface="Playfair Display"/>
              <a:cs typeface="Playfair Display"/>
              <a:sym typeface="Playfair Display"/>
            </a:endParaRPr>
          </a:p>
        </p:txBody>
      </p:sp>
      <p:sp>
        <p:nvSpPr>
          <p:cNvPr id="561" name="Google Shape;561;p36"/>
          <p:cNvSpPr/>
          <p:nvPr/>
        </p:nvSpPr>
        <p:spPr>
          <a:xfrm>
            <a:off x="8447400" y="4581755"/>
            <a:ext cx="696600" cy="624300"/>
          </a:xfrm>
          <a:prstGeom prst="ellipse">
            <a:avLst/>
          </a:prstGeom>
          <a:solidFill>
            <a:srgbClr val="FF00FF"/>
          </a:solidFill>
          <a:ln w="9525" cap="flat" cmpd="sng">
            <a:solidFill>
              <a:srgbClr val="42424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36"/>
          <p:cNvSpPr txBox="1"/>
          <p:nvPr/>
        </p:nvSpPr>
        <p:spPr>
          <a:xfrm>
            <a:off x="8447400" y="4617231"/>
            <a:ext cx="696600" cy="624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800">
                <a:latin typeface="Playfair Display"/>
                <a:ea typeface="Playfair Display"/>
                <a:cs typeface="Playfair Display"/>
                <a:sym typeface="Playfair Display"/>
              </a:rPr>
              <a:t>Observing, Measuring, Recording</a:t>
            </a:r>
            <a:endParaRPr sz="700">
              <a:latin typeface="Playfair Display"/>
              <a:ea typeface="Playfair Display"/>
              <a:cs typeface="Playfair Display"/>
              <a:sym typeface="Playfair Display"/>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66"/>
        <p:cNvGrpSpPr/>
        <p:nvPr/>
      </p:nvGrpSpPr>
      <p:grpSpPr>
        <a:xfrm>
          <a:off x="0" y="0"/>
          <a:ext cx="0" cy="0"/>
          <a:chOff x="0" y="0"/>
          <a:chExt cx="0" cy="0"/>
        </a:xfrm>
      </p:grpSpPr>
      <p:sp>
        <p:nvSpPr>
          <p:cNvPr id="567" name="Google Shape;567;p37"/>
          <p:cNvSpPr txBox="1">
            <a:spLocks noGrp="1"/>
          </p:cNvSpPr>
          <p:nvPr>
            <p:ph type="title"/>
          </p:nvPr>
        </p:nvSpPr>
        <p:spPr>
          <a:xfrm>
            <a:off x="311700" y="0"/>
            <a:ext cx="8520600" cy="6078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Part B:</a:t>
            </a:r>
            <a:endParaRPr/>
          </a:p>
          <a:p>
            <a:pPr marL="0" lvl="0" indent="0" algn="l" rtl="0">
              <a:spcBef>
                <a:spcPts val="0"/>
              </a:spcBef>
              <a:spcAft>
                <a:spcPts val="0"/>
              </a:spcAft>
              <a:buNone/>
            </a:pPr>
            <a:r>
              <a:rPr lang="en"/>
              <a:t>What kind of water will an egg float the highest in?</a:t>
            </a:r>
            <a:endParaRPr/>
          </a:p>
        </p:txBody>
      </p:sp>
      <p:sp>
        <p:nvSpPr>
          <p:cNvPr id="568" name="Google Shape;568;p37"/>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rmAutofit/>
          </a:bodyPr>
          <a:lstStyle/>
          <a:p>
            <a:pPr marL="457200" lvl="0" indent="-342900" algn="l" rtl="0">
              <a:lnSpc>
                <a:spcPct val="100000"/>
              </a:lnSpc>
              <a:spcBef>
                <a:spcPts val="0"/>
              </a:spcBef>
              <a:spcAft>
                <a:spcPts val="0"/>
              </a:spcAft>
              <a:buSzPts val="1800"/>
              <a:buChar char="❏"/>
            </a:pPr>
            <a:r>
              <a:rPr lang="en"/>
              <a:t>Fill glass C ½ full with freshwater from glass A.</a:t>
            </a:r>
            <a:endParaRPr/>
          </a:p>
          <a:p>
            <a:pPr marL="457200" lvl="0" indent="-342900" algn="l" rtl="0">
              <a:lnSpc>
                <a:spcPct val="100000"/>
              </a:lnSpc>
              <a:spcBef>
                <a:spcPts val="0"/>
              </a:spcBef>
              <a:spcAft>
                <a:spcPts val="0"/>
              </a:spcAft>
              <a:buSzPts val="1800"/>
              <a:buChar char="❏"/>
            </a:pPr>
            <a:r>
              <a:rPr lang="en"/>
              <a:t>Place egg in glass C.</a:t>
            </a:r>
            <a:endParaRPr/>
          </a:p>
          <a:p>
            <a:pPr marL="457200" lvl="0" indent="-342900" algn="l" rtl="0">
              <a:lnSpc>
                <a:spcPct val="100000"/>
              </a:lnSpc>
              <a:spcBef>
                <a:spcPts val="0"/>
              </a:spcBef>
              <a:spcAft>
                <a:spcPts val="0"/>
              </a:spcAft>
              <a:buSzPts val="1800"/>
              <a:buChar char="❏"/>
            </a:pPr>
            <a:r>
              <a:rPr lang="en"/>
              <a:t>Gradually start adding saltwater from glass B (use a teaspoon and count) until the egg floats in the middle of the glass, not touching the bottom or the top of the water. </a:t>
            </a:r>
            <a:endParaRPr/>
          </a:p>
          <a:p>
            <a:pPr marL="457200" lvl="0" indent="-342900" algn="l" rtl="0">
              <a:lnSpc>
                <a:spcPct val="100000"/>
              </a:lnSpc>
              <a:spcBef>
                <a:spcPts val="0"/>
              </a:spcBef>
              <a:spcAft>
                <a:spcPts val="0"/>
              </a:spcAft>
              <a:buSzPts val="1800"/>
              <a:buChar char="❏"/>
            </a:pPr>
            <a:r>
              <a:rPr lang="en"/>
              <a:t>Fill out the sheet and answer inquiry questions on the next page.</a:t>
            </a:r>
            <a:endParaRPr/>
          </a:p>
        </p:txBody>
      </p:sp>
      <p:sp>
        <p:nvSpPr>
          <p:cNvPr id="569" name="Google Shape;569;p37"/>
          <p:cNvSpPr/>
          <p:nvPr/>
        </p:nvSpPr>
        <p:spPr>
          <a:xfrm>
            <a:off x="6004000" y="4411875"/>
            <a:ext cx="756300" cy="678000"/>
          </a:xfrm>
          <a:prstGeom prst="ellipse">
            <a:avLst/>
          </a:prstGeom>
          <a:solidFill>
            <a:srgbClr val="FF9900"/>
          </a:solidFill>
          <a:ln w="9525" cap="flat" cmpd="sng">
            <a:solidFill>
              <a:srgbClr val="42424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37"/>
          <p:cNvSpPr txBox="1"/>
          <p:nvPr/>
        </p:nvSpPr>
        <p:spPr>
          <a:xfrm>
            <a:off x="6004000" y="4573000"/>
            <a:ext cx="756300" cy="272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a:latin typeface="Playfair Display"/>
                <a:ea typeface="Playfair Display"/>
                <a:cs typeface="Playfair Display"/>
                <a:sym typeface="Playfair Display"/>
              </a:rPr>
              <a:t>Researching</a:t>
            </a:r>
            <a:r>
              <a:rPr lang="en" sz="700">
                <a:latin typeface="Playfair Display"/>
                <a:ea typeface="Playfair Display"/>
                <a:cs typeface="Playfair Display"/>
                <a:sym typeface="Playfair Display"/>
              </a:rPr>
              <a:t> </a:t>
            </a:r>
            <a:endParaRPr sz="700">
              <a:latin typeface="Playfair Display"/>
              <a:ea typeface="Playfair Display"/>
              <a:cs typeface="Playfair Display"/>
              <a:sym typeface="Playfair Display"/>
            </a:endParaRPr>
          </a:p>
        </p:txBody>
      </p:sp>
      <p:sp>
        <p:nvSpPr>
          <p:cNvPr id="571" name="Google Shape;571;p37"/>
          <p:cNvSpPr/>
          <p:nvPr/>
        </p:nvSpPr>
        <p:spPr>
          <a:xfrm>
            <a:off x="6760300" y="4426975"/>
            <a:ext cx="756300" cy="678000"/>
          </a:xfrm>
          <a:prstGeom prst="ellipse">
            <a:avLst/>
          </a:prstGeom>
          <a:solidFill>
            <a:srgbClr val="FF00FF"/>
          </a:solidFill>
          <a:ln w="9525" cap="flat" cmpd="sng">
            <a:solidFill>
              <a:srgbClr val="42424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37"/>
          <p:cNvSpPr txBox="1"/>
          <p:nvPr/>
        </p:nvSpPr>
        <p:spPr>
          <a:xfrm>
            <a:off x="6760300" y="4465500"/>
            <a:ext cx="756300" cy="678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800">
                <a:latin typeface="Playfair Display"/>
                <a:ea typeface="Playfair Display"/>
                <a:cs typeface="Playfair Display"/>
                <a:sym typeface="Playfair Display"/>
              </a:rPr>
              <a:t>Observing, Measuring, Recording</a:t>
            </a:r>
            <a:endParaRPr sz="700">
              <a:latin typeface="Playfair Display"/>
              <a:ea typeface="Playfair Display"/>
              <a:cs typeface="Playfair Display"/>
              <a:sym typeface="Playfair Display"/>
            </a:endParaRPr>
          </a:p>
        </p:txBody>
      </p:sp>
      <p:sp>
        <p:nvSpPr>
          <p:cNvPr id="573" name="Google Shape;573;p37"/>
          <p:cNvSpPr/>
          <p:nvPr/>
        </p:nvSpPr>
        <p:spPr>
          <a:xfrm>
            <a:off x="7516600" y="4411875"/>
            <a:ext cx="756300" cy="678000"/>
          </a:xfrm>
          <a:prstGeom prst="ellipse">
            <a:avLst/>
          </a:prstGeom>
          <a:solidFill>
            <a:srgbClr val="FFFF00"/>
          </a:solidFill>
          <a:ln w="9525" cap="flat" cmpd="sng">
            <a:solidFill>
              <a:srgbClr val="42424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37"/>
          <p:cNvSpPr txBox="1"/>
          <p:nvPr/>
        </p:nvSpPr>
        <p:spPr>
          <a:xfrm>
            <a:off x="7516600" y="4614825"/>
            <a:ext cx="756300" cy="272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800">
                <a:latin typeface="Playfair Display"/>
                <a:ea typeface="Playfair Display"/>
                <a:cs typeface="Playfair Display"/>
                <a:sym typeface="Playfair Display"/>
              </a:rPr>
              <a:t>Planning</a:t>
            </a:r>
            <a:endParaRPr sz="700">
              <a:latin typeface="Playfair Display"/>
              <a:ea typeface="Playfair Display"/>
              <a:cs typeface="Playfair Display"/>
              <a:sym typeface="Playfair Display"/>
            </a:endParaRPr>
          </a:p>
        </p:txBody>
      </p:sp>
      <p:sp>
        <p:nvSpPr>
          <p:cNvPr id="575" name="Google Shape;575;p37"/>
          <p:cNvSpPr/>
          <p:nvPr/>
        </p:nvSpPr>
        <p:spPr>
          <a:xfrm>
            <a:off x="8301750" y="4408650"/>
            <a:ext cx="756300" cy="678000"/>
          </a:xfrm>
          <a:prstGeom prst="ellipse">
            <a:avLst/>
          </a:prstGeom>
          <a:solidFill>
            <a:srgbClr val="00FFFF"/>
          </a:solidFill>
          <a:ln w="9525" cap="flat" cmpd="sng">
            <a:solidFill>
              <a:srgbClr val="42424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37"/>
          <p:cNvSpPr txBox="1"/>
          <p:nvPr/>
        </p:nvSpPr>
        <p:spPr>
          <a:xfrm>
            <a:off x="8215800" y="4568400"/>
            <a:ext cx="928200" cy="524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800">
                <a:latin typeface="Playfair Display"/>
                <a:ea typeface="Playfair Display"/>
                <a:cs typeface="Playfair Display"/>
                <a:sym typeface="Playfair Display"/>
              </a:rPr>
              <a:t>Implementing  Plan</a:t>
            </a:r>
            <a:endParaRPr sz="700">
              <a:latin typeface="Playfair Display"/>
              <a:ea typeface="Playfair Display"/>
              <a:cs typeface="Playfair Display"/>
              <a:sym typeface="Playfair Display"/>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80"/>
        <p:cNvGrpSpPr/>
        <p:nvPr/>
      </p:nvGrpSpPr>
      <p:grpSpPr>
        <a:xfrm>
          <a:off x="0" y="0"/>
          <a:ext cx="0" cy="0"/>
          <a:chOff x="0" y="0"/>
          <a:chExt cx="0" cy="0"/>
        </a:xfrm>
      </p:grpSpPr>
      <p:sp>
        <p:nvSpPr>
          <p:cNvPr id="581" name="Google Shape;581;p38"/>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Observations and conclusions</a:t>
            </a:r>
            <a:endParaRPr/>
          </a:p>
        </p:txBody>
      </p:sp>
      <p:sp>
        <p:nvSpPr>
          <p:cNvPr id="582" name="Google Shape;582;p38"/>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How many teaspoons of saltwater needed to be added to make the egg float?</a:t>
            </a:r>
            <a:endParaRPr/>
          </a:p>
          <a:p>
            <a:pPr marL="0" lvl="0" indent="0" algn="l" rtl="0">
              <a:spcBef>
                <a:spcPts val="1200"/>
              </a:spcBef>
              <a:spcAft>
                <a:spcPts val="0"/>
              </a:spcAft>
              <a:buNone/>
            </a:pPr>
            <a:endParaRPr/>
          </a:p>
          <a:p>
            <a:pPr marL="457200" lvl="0" indent="-342900" algn="l" rtl="0">
              <a:spcBef>
                <a:spcPts val="1200"/>
              </a:spcBef>
              <a:spcAft>
                <a:spcPts val="0"/>
              </a:spcAft>
              <a:buSzPts val="1800"/>
              <a:buChar char="❏"/>
            </a:pPr>
            <a:r>
              <a:rPr lang="en"/>
              <a:t>By adding saltwater to the freshwater what did you change that allowed the egg to float?</a:t>
            </a:r>
            <a:endParaRPr/>
          </a:p>
          <a:p>
            <a:pPr marL="0" lvl="0" indent="0" algn="l" rtl="0">
              <a:spcBef>
                <a:spcPts val="1200"/>
              </a:spcBef>
              <a:spcAft>
                <a:spcPts val="0"/>
              </a:spcAft>
              <a:buNone/>
            </a:pPr>
            <a:endParaRPr/>
          </a:p>
          <a:p>
            <a:pPr marL="457200" lvl="0" indent="-342900" algn="l" rtl="0">
              <a:spcBef>
                <a:spcPts val="1200"/>
              </a:spcBef>
              <a:spcAft>
                <a:spcPts val="0"/>
              </a:spcAft>
              <a:buSzPts val="1800"/>
              <a:buChar char="❏"/>
            </a:pPr>
            <a:r>
              <a:rPr lang="en"/>
              <a:t>What is the difference between saltwater and freshwater that causes the egg to sink or float? </a:t>
            </a:r>
            <a:r>
              <a:rPr lang="en" sz="1600" i="1"/>
              <a:t>**hint** the difference is not just the salt.</a:t>
            </a:r>
            <a:endParaRPr sz="1600" i="1"/>
          </a:p>
          <a:p>
            <a:pPr marL="457200" lvl="0" indent="0" algn="l" rtl="0">
              <a:spcBef>
                <a:spcPts val="1200"/>
              </a:spcBef>
              <a:spcAft>
                <a:spcPts val="1200"/>
              </a:spcAft>
              <a:buNone/>
            </a:pPr>
            <a:endParaRPr/>
          </a:p>
        </p:txBody>
      </p:sp>
      <p:sp>
        <p:nvSpPr>
          <p:cNvPr id="583" name="Google Shape;583;p38"/>
          <p:cNvSpPr/>
          <p:nvPr/>
        </p:nvSpPr>
        <p:spPr>
          <a:xfrm>
            <a:off x="8387700" y="4465500"/>
            <a:ext cx="756300" cy="678000"/>
          </a:xfrm>
          <a:prstGeom prst="ellipse">
            <a:avLst/>
          </a:prstGeom>
          <a:solidFill>
            <a:srgbClr val="FFF2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38"/>
          <p:cNvSpPr txBox="1"/>
          <p:nvPr/>
        </p:nvSpPr>
        <p:spPr>
          <a:xfrm>
            <a:off x="8387700" y="4660200"/>
            <a:ext cx="756300" cy="195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800">
                <a:latin typeface="Playfair Display"/>
                <a:ea typeface="Playfair Display"/>
                <a:cs typeface="Playfair Display"/>
                <a:sym typeface="Playfair Display"/>
              </a:rPr>
              <a:t>Reflecting </a:t>
            </a:r>
            <a:endParaRPr sz="700">
              <a:latin typeface="Playfair Display"/>
              <a:ea typeface="Playfair Display"/>
              <a:cs typeface="Playfair Display"/>
              <a:sym typeface="Playfair Display"/>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88"/>
        <p:cNvGrpSpPr/>
        <p:nvPr/>
      </p:nvGrpSpPr>
      <p:grpSpPr>
        <a:xfrm>
          <a:off x="0" y="0"/>
          <a:ext cx="0" cy="0"/>
          <a:chOff x="0" y="0"/>
          <a:chExt cx="0" cy="0"/>
        </a:xfrm>
      </p:grpSpPr>
      <p:sp>
        <p:nvSpPr>
          <p:cNvPr id="589" name="Google Shape;589;p39"/>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Design your own experiment!</a:t>
            </a:r>
            <a:endParaRPr/>
          </a:p>
        </p:txBody>
      </p:sp>
      <p:sp>
        <p:nvSpPr>
          <p:cNvPr id="590" name="Google Shape;590;p39"/>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Find or make four different liquids (talk to your caregiver) and test to see if the egg will float or sink in them. </a:t>
            </a:r>
            <a:r>
              <a:rPr lang="en">
                <a:solidFill>
                  <a:srgbClr val="555555"/>
                </a:solidFill>
                <a:highlight>
                  <a:srgbClr val="FFFFFF"/>
                </a:highlight>
              </a:rPr>
              <a:t>What else can you dissolve in the water to make the egg float?</a:t>
            </a:r>
            <a:endParaRPr>
              <a:solidFill>
                <a:srgbClr val="555555"/>
              </a:solidFill>
              <a:highlight>
                <a:srgbClr val="FFFFFF"/>
              </a:highlight>
            </a:endParaRPr>
          </a:p>
          <a:p>
            <a:pPr marL="0" lvl="0" indent="0" algn="l" rtl="0">
              <a:spcBef>
                <a:spcPts val="1200"/>
              </a:spcBef>
              <a:spcAft>
                <a:spcPts val="0"/>
              </a:spcAft>
              <a:buNone/>
            </a:pPr>
            <a:endParaRPr>
              <a:solidFill>
                <a:srgbClr val="555555"/>
              </a:solidFill>
              <a:highlight>
                <a:srgbClr val="FFFFFF"/>
              </a:highlight>
            </a:endParaRPr>
          </a:p>
          <a:p>
            <a:pPr marL="0" lvl="0" indent="0" algn="l" rtl="0">
              <a:spcBef>
                <a:spcPts val="1200"/>
              </a:spcBef>
              <a:spcAft>
                <a:spcPts val="0"/>
              </a:spcAft>
              <a:buNone/>
            </a:pPr>
            <a:r>
              <a:rPr lang="en">
                <a:solidFill>
                  <a:srgbClr val="555555"/>
                </a:solidFill>
                <a:highlight>
                  <a:srgbClr val="FFFFFF"/>
                </a:highlight>
              </a:rPr>
              <a:t>Use the chart on the next page to record your experiments.</a:t>
            </a:r>
            <a:endParaRPr>
              <a:solidFill>
                <a:srgbClr val="555555"/>
              </a:solidFill>
              <a:highlight>
                <a:srgbClr val="FFFFFF"/>
              </a:highlight>
            </a:endParaRPr>
          </a:p>
          <a:p>
            <a:pPr marL="0" lvl="0" indent="0" algn="l" rtl="0">
              <a:spcBef>
                <a:spcPts val="1200"/>
              </a:spcBef>
              <a:spcAft>
                <a:spcPts val="1200"/>
              </a:spcAft>
              <a:buNone/>
            </a:pPr>
            <a:endParaRPr/>
          </a:p>
        </p:txBody>
      </p:sp>
      <p:sp>
        <p:nvSpPr>
          <p:cNvPr id="591" name="Google Shape;591;p39"/>
          <p:cNvSpPr/>
          <p:nvPr/>
        </p:nvSpPr>
        <p:spPr>
          <a:xfrm>
            <a:off x="6004000" y="4411875"/>
            <a:ext cx="756300" cy="678000"/>
          </a:xfrm>
          <a:prstGeom prst="ellipse">
            <a:avLst/>
          </a:prstGeom>
          <a:solidFill>
            <a:srgbClr val="FF9900"/>
          </a:solidFill>
          <a:ln w="9525" cap="flat" cmpd="sng">
            <a:solidFill>
              <a:srgbClr val="42424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39"/>
          <p:cNvSpPr txBox="1"/>
          <p:nvPr/>
        </p:nvSpPr>
        <p:spPr>
          <a:xfrm>
            <a:off x="6004000" y="4573000"/>
            <a:ext cx="756300" cy="272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a:latin typeface="Playfair Display"/>
                <a:ea typeface="Playfair Display"/>
                <a:cs typeface="Playfair Display"/>
                <a:sym typeface="Playfair Display"/>
              </a:rPr>
              <a:t>Researching</a:t>
            </a:r>
            <a:r>
              <a:rPr lang="en" sz="700">
                <a:latin typeface="Playfair Display"/>
                <a:ea typeface="Playfair Display"/>
                <a:cs typeface="Playfair Display"/>
                <a:sym typeface="Playfair Display"/>
              </a:rPr>
              <a:t> </a:t>
            </a:r>
            <a:endParaRPr sz="700">
              <a:latin typeface="Playfair Display"/>
              <a:ea typeface="Playfair Display"/>
              <a:cs typeface="Playfair Display"/>
              <a:sym typeface="Playfair Display"/>
            </a:endParaRPr>
          </a:p>
        </p:txBody>
      </p:sp>
      <p:sp>
        <p:nvSpPr>
          <p:cNvPr id="593" name="Google Shape;593;p39"/>
          <p:cNvSpPr/>
          <p:nvPr/>
        </p:nvSpPr>
        <p:spPr>
          <a:xfrm>
            <a:off x="6760300" y="4426975"/>
            <a:ext cx="756300" cy="678000"/>
          </a:xfrm>
          <a:prstGeom prst="ellipse">
            <a:avLst/>
          </a:prstGeom>
          <a:solidFill>
            <a:srgbClr val="FF00FF"/>
          </a:solidFill>
          <a:ln w="9525" cap="flat" cmpd="sng">
            <a:solidFill>
              <a:srgbClr val="42424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39"/>
          <p:cNvSpPr txBox="1"/>
          <p:nvPr/>
        </p:nvSpPr>
        <p:spPr>
          <a:xfrm>
            <a:off x="6760300" y="4465500"/>
            <a:ext cx="756300" cy="678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800">
                <a:latin typeface="Playfair Display"/>
                <a:ea typeface="Playfair Display"/>
                <a:cs typeface="Playfair Display"/>
                <a:sym typeface="Playfair Display"/>
              </a:rPr>
              <a:t>Observing, Measuring, Recording</a:t>
            </a:r>
            <a:endParaRPr sz="700">
              <a:latin typeface="Playfair Display"/>
              <a:ea typeface="Playfair Display"/>
              <a:cs typeface="Playfair Display"/>
              <a:sym typeface="Playfair Display"/>
            </a:endParaRPr>
          </a:p>
        </p:txBody>
      </p:sp>
      <p:sp>
        <p:nvSpPr>
          <p:cNvPr id="595" name="Google Shape;595;p39"/>
          <p:cNvSpPr/>
          <p:nvPr/>
        </p:nvSpPr>
        <p:spPr>
          <a:xfrm>
            <a:off x="7516600" y="4411875"/>
            <a:ext cx="756300" cy="678000"/>
          </a:xfrm>
          <a:prstGeom prst="ellipse">
            <a:avLst/>
          </a:prstGeom>
          <a:solidFill>
            <a:srgbClr val="FFFF00"/>
          </a:solidFill>
          <a:ln w="9525" cap="flat" cmpd="sng">
            <a:solidFill>
              <a:srgbClr val="42424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39"/>
          <p:cNvSpPr txBox="1"/>
          <p:nvPr/>
        </p:nvSpPr>
        <p:spPr>
          <a:xfrm>
            <a:off x="7516600" y="4614825"/>
            <a:ext cx="756300" cy="272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800">
                <a:latin typeface="Playfair Display"/>
                <a:ea typeface="Playfair Display"/>
                <a:cs typeface="Playfair Display"/>
                <a:sym typeface="Playfair Display"/>
              </a:rPr>
              <a:t>Planning</a:t>
            </a:r>
            <a:endParaRPr sz="700">
              <a:latin typeface="Playfair Display"/>
              <a:ea typeface="Playfair Display"/>
              <a:cs typeface="Playfair Display"/>
              <a:sym typeface="Playfair Display"/>
            </a:endParaRPr>
          </a:p>
        </p:txBody>
      </p:sp>
      <p:sp>
        <p:nvSpPr>
          <p:cNvPr id="597" name="Google Shape;597;p39"/>
          <p:cNvSpPr/>
          <p:nvPr/>
        </p:nvSpPr>
        <p:spPr>
          <a:xfrm>
            <a:off x="8301750" y="4408650"/>
            <a:ext cx="756300" cy="678000"/>
          </a:xfrm>
          <a:prstGeom prst="ellipse">
            <a:avLst/>
          </a:prstGeom>
          <a:solidFill>
            <a:srgbClr val="00FFFF"/>
          </a:solidFill>
          <a:ln w="9525" cap="flat" cmpd="sng">
            <a:solidFill>
              <a:srgbClr val="42424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39"/>
          <p:cNvSpPr txBox="1"/>
          <p:nvPr/>
        </p:nvSpPr>
        <p:spPr>
          <a:xfrm>
            <a:off x="8215800" y="4568400"/>
            <a:ext cx="928200" cy="524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800">
                <a:latin typeface="Playfair Display"/>
                <a:ea typeface="Playfair Display"/>
                <a:cs typeface="Playfair Display"/>
                <a:sym typeface="Playfair Display"/>
              </a:rPr>
              <a:t>Implementing  Plan</a:t>
            </a:r>
            <a:endParaRPr sz="700">
              <a:latin typeface="Playfair Display"/>
              <a:ea typeface="Playfair Display"/>
              <a:cs typeface="Playfair Display"/>
              <a:sym typeface="Playfair Display"/>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02"/>
        <p:cNvGrpSpPr/>
        <p:nvPr/>
      </p:nvGrpSpPr>
      <p:grpSpPr>
        <a:xfrm>
          <a:off x="0" y="0"/>
          <a:ext cx="0" cy="0"/>
          <a:chOff x="0" y="0"/>
          <a:chExt cx="0" cy="0"/>
        </a:xfrm>
      </p:grpSpPr>
      <p:graphicFrame>
        <p:nvGraphicFramePr>
          <p:cNvPr id="603" name="Google Shape;603;p40"/>
          <p:cNvGraphicFramePr/>
          <p:nvPr/>
        </p:nvGraphicFramePr>
        <p:xfrm>
          <a:off x="0" y="0"/>
          <a:ext cx="9091725" cy="4467450"/>
        </p:xfrm>
        <a:graphic>
          <a:graphicData uri="http://schemas.openxmlformats.org/drawingml/2006/table">
            <a:tbl>
              <a:tblPr>
                <a:noFill/>
                <a:tableStyleId>{567DFDEC-B93C-4AAA-A2FC-FF8FB3234867}</a:tableStyleId>
              </a:tblPr>
              <a:tblGrid>
                <a:gridCol w="1318000">
                  <a:extLst>
                    <a:ext uri="{9D8B030D-6E8A-4147-A177-3AD203B41FA5}">
                      <a16:colId xmlns:a16="http://schemas.microsoft.com/office/drawing/2014/main" val="20000"/>
                    </a:ext>
                  </a:extLst>
                </a:gridCol>
                <a:gridCol w="1641075">
                  <a:extLst>
                    <a:ext uri="{9D8B030D-6E8A-4147-A177-3AD203B41FA5}">
                      <a16:colId xmlns:a16="http://schemas.microsoft.com/office/drawing/2014/main" val="20001"/>
                    </a:ext>
                  </a:extLst>
                </a:gridCol>
                <a:gridCol w="1641075">
                  <a:extLst>
                    <a:ext uri="{9D8B030D-6E8A-4147-A177-3AD203B41FA5}">
                      <a16:colId xmlns:a16="http://schemas.microsoft.com/office/drawing/2014/main" val="20002"/>
                    </a:ext>
                  </a:extLst>
                </a:gridCol>
                <a:gridCol w="2278900">
                  <a:extLst>
                    <a:ext uri="{9D8B030D-6E8A-4147-A177-3AD203B41FA5}">
                      <a16:colId xmlns:a16="http://schemas.microsoft.com/office/drawing/2014/main" val="20003"/>
                    </a:ext>
                  </a:extLst>
                </a:gridCol>
                <a:gridCol w="2212675">
                  <a:extLst>
                    <a:ext uri="{9D8B030D-6E8A-4147-A177-3AD203B41FA5}">
                      <a16:colId xmlns:a16="http://schemas.microsoft.com/office/drawing/2014/main" val="20004"/>
                    </a:ext>
                  </a:extLst>
                </a:gridCol>
              </a:tblGrid>
              <a:tr h="1228225">
                <a:tc>
                  <a:txBody>
                    <a:bodyPr/>
                    <a:lstStyle/>
                    <a:p>
                      <a:pPr marL="0" lvl="0" indent="0" algn="l" rtl="0">
                        <a:spcBef>
                          <a:spcPts val="0"/>
                        </a:spcBef>
                        <a:spcAft>
                          <a:spcPts val="0"/>
                        </a:spcAft>
                        <a:buNone/>
                      </a:pPr>
                      <a:r>
                        <a:rPr lang="en" b="1"/>
                        <a:t>Type of Liquid: </a:t>
                      </a:r>
                      <a:r>
                        <a:rPr lang="en" sz="1200" i="1"/>
                        <a:t>What is it? What is it made of?</a:t>
                      </a:r>
                      <a:endParaRPr sz="1200" i="1"/>
                    </a:p>
                  </a:txBody>
                  <a:tcPr marL="91425" marR="91425" marT="91425" marB="91425"/>
                </a:tc>
                <a:tc>
                  <a:txBody>
                    <a:bodyPr/>
                    <a:lstStyle/>
                    <a:p>
                      <a:pPr marL="0" lvl="0" indent="0" algn="l" rtl="0">
                        <a:spcBef>
                          <a:spcPts val="0"/>
                        </a:spcBef>
                        <a:spcAft>
                          <a:spcPts val="0"/>
                        </a:spcAft>
                        <a:buNone/>
                      </a:pPr>
                      <a:r>
                        <a:rPr lang="en" b="1"/>
                        <a:t>Prediction:</a:t>
                      </a:r>
                      <a:endParaRPr b="1"/>
                    </a:p>
                    <a:p>
                      <a:pPr marL="0" lvl="0" indent="0" algn="l" rtl="0">
                        <a:spcBef>
                          <a:spcPts val="0"/>
                        </a:spcBef>
                        <a:spcAft>
                          <a:spcPts val="0"/>
                        </a:spcAft>
                        <a:buNone/>
                      </a:pPr>
                      <a:r>
                        <a:rPr lang="en" sz="1200" i="1"/>
                        <a:t>Do you think the egg will float? Why or why not?</a:t>
                      </a:r>
                      <a:endParaRPr sz="1200" i="1"/>
                    </a:p>
                  </a:txBody>
                  <a:tcPr marL="91425" marR="91425" marT="91425" marB="91425"/>
                </a:tc>
                <a:tc>
                  <a:txBody>
                    <a:bodyPr/>
                    <a:lstStyle/>
                    <a:p>
                      <a:pPr marL="0" lvl="0" indent="0" algn="l" rtl="0">
                        <a:spcBef>
                          <a:spcPts val="0"/>
                        </a:spcBef>
                        <a:spcAft>
                          <a:spcPts val="0"/>
                        </a:spcAft>
                        <a:buNone/>
                      </a:pPr>
                      <a:r>
                        <a:rPr lang="en" b="1"/>
                        <a:t>Results:</a:t>
                      </a:r>
                      <a:r>
                        <a:rPr lang="en"/>
                        <a:t>:</a:t>
                      </a:r>
                      <a:endParaRPr/>
                    </a:p>
                    <a:p>
                      <a:pPr marL="0" lvl="0" indent="0" algn="l" rtl="0">
                        <a:spcBef>
                          <a:spcPts val="0"/>
                        </a:spcBef>
                        <a:spcAft>
                          <a:spcPts val="0"/>
                        </a:spcAft>
                        <a:buNone/>
                      </a:pPr>
                      <a:r>
                        <a:rPr lang="en" sz="1200" i="1"/>
                        <a:t>Did the egg float? </a:t>
                      </a:r>
                      <a:endParaRPr sz="1200" i="1"/>
                    </a:p>
                    <a:p>
                      <a:pPr marL="0" lvl="0" indent="0" algn="l" rtl="0">
                        <a:spcBef>
                          <a:spcPts val="0"/>
                        </a:spcBef>
                        <a:spcAft>
                          <a:spcPts val="0"/>
                        </a:spcAft>
                        <a:buNone/>
                      </a:pPr>
                      <a:endParaRPr sz="1200" i="1"/>
                    </a:p>
                    <a:p>
                      <a:pPr marL="0" lvl="0" indent="0" algn="l" rtl="0">
                        <a:spcBef>
                          <a:spcPts val="0"/>
                        </a:spcBef>
                        <a:spcAft>
                          <a:spcPts val="0"/>
                        </a:spcAft>
                        <a:buNone/>
                      </a:pPr>
                      <a:r>
                        <a:rPr lang="en" sz="1200" i="1"/>
                        <a:t>Where was it in the glass?</a:t>
                      </a:r>
                      <a:endParaRPr sz="1200" i="1"/>
                    </a:p>
                  </a:txBody>
                  <a:tcPr marL="91425" marR="91425" marT="91425" marB="91425"/>
                </a:tc>
                <a:tc>
                  <a:txBody>
                    <a:bodyPr/>
                    <a:lstStyle/>
                    <a:p>
                      <a:pPr marL="0" lvl="0" indent="0" algn="l" rtl="0">
                        <a:spcBef>
                          <a:spcPts val="0"/>
                        </a:spcBef>
                        <a:spcAft>
                          <a:spcPts val="0"/>
                        </a:spcAft>
                        <a:buNone/>
                      </a:pPr>
                      <a:r>
                        <a:rPr lang="en" b="1"/>
                        <a:t>Record:</a:t>
                      </a:r>
                      <a:endParaRPr/>
                    </a:p>
                    <a:p>
                      <a:pPr marL="0" lvl="0" indent="0" algn="l" rtl="0">
                        <a:spcBef>
                          <a:spcPts val="0"/>
                        </a:spcBef>
                        <a:spcAft>
                          <a:spcPts val="0"/>
                        </a:spcAft>
                        <a:buNone/>
                      </a:pPr>
                      <a:r>
                        <a:rPr lang="en" sz="1200" i="1"/>
                        <a:t>Sketch or take a photo of the results.</a:t>
                      </a:r>
                      <a:endParaRPr sz="1200" i="1"/>
                    </a:p>
                  </a:txBody>
                  <a:tcPr marL="91425" marR="91425" marT="91425" marB="91425"/>
                </a:tc>
                <a:tc>
                  <a:txBody>
                    <a:bodyPr/>
                    <a:lstStyle/>
                    <a:p>
                      <a:pPr marL="0" lvl="0" indent="0" algn="l" rtl="0">
                        <a:spcBef>
                          <a:spcPts val="0"/>
                        </a:spcBef>
                        <a:spcAft>
                          <a:spcPts val="0"/>
                        </a:spcAft>
                        <a:buNone/>
                      </a:pPr>
                      <a:r>
                        <a:rPr lang="en" b="1"/>
                        <a:t>Conclusion:</a:t>
                      </a:r>
                      <a:endParaRPr b="1"/>
                    </a:p>
                    <a:p>
                      <a:pPr marL="0" lvl="0" indent="0" algn="l" rtl="0">
                        <a:spcBef>
                          <a:spcPts val="0"/>
                        </a:spcBef>
                        <a:spcAft>
                          <a:spcPts val="0"/>
                        </a:spcAft>
                        <a:buNone/>
                      </a:pPr>
                      <a:r>
                        <a:rPr lang="en" sz="1200" i="1"/>
                        <a:t>Why do you think it floated or sank?</a:t>
                      </a:r>
                      <a:endParaRPr sz="1200" i="1"/>
                    </a:p>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0"/>
                  </a:ext>
                </a:extLst>
              </a:tr>
              <a:tr h="86825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1"/>
                  </a:ext>
                </a:extLst>
              </a:tr>
              <a:tr h="790325">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2"/>
                  </a:ext>
                </a:extLst>
              </a:tr>
              <a:tr h="790325">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3"/>
                  </a:ext>
                </a:extLst>
              </a:tr>
              <a:tr h="790325">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4"/>
                  </a:ext>
                </a:extLst>
              </a:tr>
            </a:tbl>
          </a:graphicData>
        </a:graphic>
      </p:graphicFrame>
      <p:sp>
        <p:nvSpPr>
          <p:cNvPr id="604" name="Google Shape;604;p40"/>
          <p:cNvSpPr/>
          <p:nvPr/>
        </p:nvSpPr>
        <p:spPr>
          <a:xfrm>
            <a:off x="7750950" y="4567850"/>
            <a:ext cx="696600" cy="624300"/>
          </a:xfrm>
          <a:prstGeom prst="ellipse">
            <a:avLst/>
          </a:prstGeom>
          <a:solidFill>
            <a:srgbClr val="FF9900"/>
          </a:solidFill>
          <a:ln w="9525" cap="flat" cmpd="sng">
            <a:solidFill>
              <a:srgbClr val="42424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40"/>
          <p:cNvSpPr txBox="1"/>
          <p:nvPr/>
        </p:nvSpPr>
        <p:spPr>
          <a:xfrm>
            <a:off x="7750950" y="4716225"/>
            <a:ext cx="876300" cy="250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a:latin typeface="Playfair Display"/>
                <a:ea typeface="Playfair Display"/>
                <a:cs typeface="Playfair Display"/>
                <a:sym typeface="Playfair Display"/>
              </a:rPr>
              <a:t>Researching</a:t>
            </a:r>
            <a:r>
              <a:rPr lang="en" sz="700">
                <a:latin typeface="Playfair Display"/>
                <a:ea typeface="Playfair Display"/>
                <a:cs typeface="Playfair Display"/>
                <a:sym typeface="Playfair Display"/>
              </a:rPr>
              <a:t> </a:t>
            </a:r>
            <a:endParaRPr sz="700">
              <a:latin typeface="Playfair Display"/>
              <a:ea typeface="Playfair Display"/>
              <a:cs typeface="Playfair Display"/>
              <a:sym typeface="Playfair Display"/>
            </a:endParaRPr>
          </a:p>
        </p:txBody>
      </p:sp>
      <p:sp>
        <p:nvSpPr>
          <p:cNvPr id="606" name="Google Shape;606;p40"/>
          <p:cNvSpPr/>
          <p:nvPr/>
        </p:nvSpPr>
        <p:spPr>
          <a:xfrm>
            <a:off x="8447400" y="4581755"/>
            <a:ext cx="696600" cy="624300"/>
          </a:xfrm>
          <a:prstGeom prst="ellipse">
            <a:avLst/>
          </a:prstGeom>
          <a:solidFill>
            <a:srgbClr val="FF00FF"/>
          </a:solidFill>
          <a:ln w="9525" cap="flat" cmpd="sng">
            <a:solidFill>
              <a:srgbClr val="42424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40"/>
          <p:cNvSpPr txBox="1"/>
          <p:nvPr/>
        </p:nvSpPr>
        <p:spPr>
          <a:xfrm>
            <a:off x="8447400" y="4617231"/>
            <a:ext cx="696600" cy="624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800">
                <a:latin typeface="Playfair Display"/>
                <a:ea typeface="Playfair Display"/>
                <a:cs typeface="Playfair Display"/>
                <a:sym typeface="Playfair Display"/>
              </a:rPr>
              <a:t>Observing, Measuring, Recording</a:t>
            </a:r>
            <a:endParaRPr sz="700">
              <a:latin typeface="Playfair Display"/>
              <a:ea typeface="Playfair Display"/>
              <a:cs typeface="Playfair Display"/>
              <a:sym typeface="Playfair Display"/>
            </a:endParaRPr>
          </a:p>
        </p:txBody>
      </p:sp>
      <p:pic>
        <p:nvPicPr>
          <p:cNvPr id="608" name="Google Shape;608;p40"/>
          <p:cNvPicPr preferRelativeResize="0"/>
          <p:nvPr/>
        </p:nvPicPr>
        <p:blipFill>
          <a:blip r:embed="rId3">
            <a:alphaModFix/>
          </a:blip>
          <a:stretch>
            <a:fillRect/>
          </a:stretch>
        </p:blipFill>
        <p:spPr>
          <a:xfrm>
            <a:off x="0" y="3797075"/>
            <a:ext cx="1106775" cy="1106775"/>
          </a:xfrm>
          <a:prstGeom prst="rect">
            <a:avLst/>
          </a:prstGeom>
          <a:noFill/>
          <a:ln>
            <a:noFill/>
          </a:ln>
        </p:spPr>
      </p:pic>
      <p:sp>
        <p:nvSpPr>
          <p:cNvPr id="609" name="Google Shape;609;p40"/>
          <p:cNvSpPr txBox="1"/>
          <p:nvPr/>
        </p:nvSpPr>
        <p:spPr>
          <a:xfrm>
            <a:off x="0" y="4838700"/>
            <a:ext cx="2540100" cy="276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600">
                <a:latin typeface="Roboto"/>
                <a:ea typeface="Roboto"/>
                <a:cs typeface="Roboto"/>
                <a:sym typeface="Roboto"/>
              </a:rPr>
              <a:t>image :https://thenounproject.com/term/lab-experiment/564519/</a:t>
            </a:r>
            <a:endParaRPr sz="600">
              <a:latin typeface="Roboto"/>
              <a:ea typeface="Roboto"/>
              <a:cs typeface="Roboto"/>
              <a:sym typeface="Roboto"/>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sp>
        <p:nvSpPr>
          <p:cNvPr id="614" name="Google Shape;614;p41"/>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Observations and conclusions</a:t>
            </a:r>
            <a:endParaRPr/>
          </a:p>
        </p:txBody>
      </p:sp>
      <p:sp>
        <p:nvSpPr>
          <p:cNvPr id="615" name="Google Shape;615;p41"/>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What kinds of liquids make the egg float?</a:t>
            </a:r>
            <a:endParaRPr/>
          </a:p>
          <a:p>
            <a:pPr marL="0" lvl="0" indent="0" algn="l" rtl="0">
              <a:spcBef>
                <a:spcPts val="1200"/>
              </a:spcBef>
              <a:spcAft>
                <a:spcPts val="0"/>
              </a:spcAft>
              <a:buNone/>
            </a:pPr>
            <a:endParaRPr/>
          </a:p>
          <a:p>
            <a:pPr marL="457200" lvl="0" indent="-342900" algn="l" rtl="0">
              <a:spcBef>
                <a:spcPts val="1200"/>
              </a:spcBef>
              <a:spcAft>
                <a:spcPts val="0"/>
              </a:spcAft>
              <a:buSzPts val="1800"/>
              <a:buChar char="❏"/>
            </a:pPr>
            <a:r>
              <a:rPr lang="en"/>
              <a:t>What kinds of liquids made the egg sink?</a:t>
            </a:r>
            <a:endParaRPr/>
          </a:p>
          <a:p>
            <a:pPr marL="0" lvl="0" indent="0" algn="l" rtl="0">
              <a:spcBef>
                <a:spcPts val="1200"/>
              </a:spcBef>
              <a:spcAft>
                <a:spcPts val="0"/>
              </a:spcAft>
              <a:buNone/>
            </a:pPr>
            <a:endParaRPr/>
          </a:p>
          <a:p>
            <a:pPr marL="457200" lvl="0" indent="-342900" algn="l" rtl="0">
              <a:spcBef>
                <a:spcPts val="1200"/>
              </a:spcBef>
              <a:spcAft>
                <a:spcPts val="0"/>
              </a:spcAft>
              <a:buSzPts val="1800"/>
              <a:buChar char="❏"/>
            </a:pPr>
            <a:r>
              <a:rPr lang="en"/>
              <a:t>What is the difference between liquids that causes the egg to sink or float?</a:t>
            </a:r>
            <a:endParaRPr/>
          </a:p>
        </p:txBody>
      </p:sp>
      <p:sp>
        <p:nvSpPr>
          <p:cNvPr id="616" name="Google Shape;616;p41"/>
          <p:cNvSpPr/>
          <p:nvPr/>
        </p:nvSpPr>
        <p:spPr>
          <a:xfrm>
            <a:off x="8387700" y="4465500"/>
            <a:ext cx="756300" cy="678000"/>
          </a:xfrm>
          <a:prstGeom prst="ellipse">
            <a:avLst/>
          </a:prstGeom>
          <a:solidFill>
            <a:srgbClr val="FFF2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41"/>
          <p:cNvSpPr txBox="1"/>
          <p:nvPr/>
        </p:nvSpPr>
        <p:spPr>
          <a:xfrm>
            <a:off x="8387700" y="4660200"/>
            <a:ext cx="756300" cy="195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800">
                <a:latin typeface="Playfair Display"/>
                <a:ea typeface="Playfair Display"/>
                <a:cs typeface="Playfair Display"/>
                <a:sym typeface="Playfair Display"/>
              </a:rPr>
              <a:t>Reflecting </a:t>
            </a:r>
            <a:endParaRPr sz="700">
              <a:latin typeface="Playfair Display"/>
              <a:ea typeface="Playfair Display"/>
              <a:cs typeface="Playfair Display"/>
              <a:sym typeface="Playfair Display"/>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21"/>
        <p:cNvGrpSpPr/>
        <p:nvPr/>
      </p:nvGrpSpPr>
      <p:grpSpPr>
        <a:xfrm>
          <a:off x="0" y="0"/>
          <a:ext cx="0" cy="0"/>
          <a:chOff x="0" y="0"/>
          <a:chExt cx="0" cy="0"/>
        </a:xfrm>
      </p:grpSpPr>
      <p:sp>
        <p:nvSpPr>
          <p:cNvPr id="622" name="Google Shape;622;p42"/>
          <p:cNvSpPr txBox="1">
            <a:spLocks noGrp="1"/>
          </p:cNvSpPr>
          <p:nvPr>
            <p:ph type="title"/>
          </p:nvPr>
        </p:nvSpPr>
        <p:spPr>
          <a:xfrm>
            <a:off x="6900" y="64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Now I know </a:t>
            </a:r>
            <a:r>
              <a:rPr lang="en" u="sng"/>
              <a:t>             </a:t>
            </a:r>
            <a:r>
              <a:rPr lang="en"/>
              <a:t>Water has greater density...</a:t>
            </a:r>
            <a:endParaRPr/>
          </a:p>
        </p:txBody>
      </p:sp>
      <p:sp>
        <p:nvSpPr>
          <p:cNvPr id="623" name="Google Shape;623;p42"/>
          <p:cNvSpPr txBox="1">
            <a:spLocks noGrp="1"/>
          </p:cNvSpPr>
          <p:nvPr>
            <p:ph type="body" idx="1"/>
          </p:nvPr>
        </p:nvSpPr>
        <p:spPr>
          <a:xfrm>
            <a:off x="1075150" y="636725"/>
            <a:ext cx="4286700" cy="1812600"/>
          </a:xfrm>
          <a:prstGeom prst="rect">
            <a:avLst/>
          </a:prstGeom>
        </p:spPr>
        <p:txBody>
          <a:bodyPr spcFirstLastPara="1" wrap="square" lIns="91425" tIns="91425" rIns="91425" bIns="91425" anchor="t" anchorCtr="0">
            <a:normAutofit/>
          </a:bodyPr>
          <a:lstStyle/>
          <a:p>
            <a:pPr marL="457200" lvl="0" indent="-317500" algn="l" rtl="0">
              <a:spcBef>
                <a:spcPts val="0"/>
              </a:spcBef>
              <a:spcAft>
                <a:spcPts val="0"/>
              </a:spcAft>
              <a:buSzPts val="1400"/>
              <a:buChar char="❏"/>
            </a:pPr>
            <a:r>
              <a:rPr lang="en" sz="1400"/>
              <a:t>Saltwater</a:t>
            </a:r>
            <a:endParaRPr sz="1400"/>
          </a:p>
          <a:p>
            <a:pPr marL="457200" lvl="0" indent="-317500" algn="l" rtl="0">
              <a:spcBef>
                <a:spcPts val="0"/>
              </a:spcBef>
              <a:spcAft>
                <a:spcPts val="0"/>
              </a:spcAft>
              <a:buSzPts val="1400"/>
              <a:buChar char="❏"/>
            </a:pPr>
            <a:r>
              <a:rPr lang="en" sz="1400"/>
              <a:t>Freshwater</a:t>
            </a:r>
            <a:endParaRPr sz="1400"/>
          </a:p>
          <a:p>
            <a:pPr marL="0" lvl="0" indent="0" algn="l" rtl="0">
              <a:spcBef>
                <a:spcPts val="1200"/>
              </a:spcBef>
              <a:spcAft>
                <a:spcPts val="0"/>
              </a:spcAft>
              <a:buNone/>
            </a:pPr>
            <a:r>
              <a:rPr lang="en" sz="1400"/>
              <a:t>I think this because… </a:t>
            </a:r>
            <a:endParaRPr sz="1400"/>
          </a:p>
          <a:p>
            <a:pPr marL="457200" lvl="0" indent="0" algn="l" rtl="0">
              <a:spcBef>
                <a:spcPts val="1200"/>
              </a:spcBef>
              <a:spcAft>
                <a:spcPts val="1200"/>
              </a:spcAft>
              <a:buNone/>
            </a:pPr>
            <a:endParaRPr/>
          </a:p>
        </p:txBody>
      </p:sp>
      <p:sp>
        <p:nvSpPr>
          <p:cNvPr id="624" name="Google Shape;624;p42"/>
          <p:cNvSpPr txBox="1">
            <a:spLocks noGrp="1"/>
          </p:cNvSpPr>
          <p:nvPr>
            <p:ph type="title"/>
          </p:nvPr>
        </p:nvSpPr>
        <p:spPr>
          <a:xfrm>
            <a:off x="115600" y="223147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Now I know that the egg will float in </a:t>
            </a:r>
            <a:r>
              <a:rPr lang="en" u="sng"/>
              <a:t>            </a:t>
            </a:r>
            <a:r>
              <a:rPr lang="en"/>
              <a:t>water because...</a:t>
            </a:r>
            <a:r>
              <a:rPr lang="en" u="sng"/>
              <a:t>         </a:t>
            </a:r>
            <a:endParaRPr u="sng"/>
          </a:p>
        </p:txBody>
      </p:sp>
      <p:sp>
        <p:nvSpPr>
          <p:cNvPr id="625" name="Google Shape;625;p42"/>
          <p:cNvSpPr txBox="1"/>
          <p:nvPr/>
        </p:nvSpPr>
        <p:spPr>
          <a:xfrm>
            <a:off x="-58500" y="3899651"/>
            <a:ext cx="9144000" cy="639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2"/>
              </a:buClr>
              <a:buSzPts val="1100"/>
              <a:buFont typeface="Arial"/>
              <a:buNone/>
            </a:pPr>
            <a:r>
              <a:rPr lang="en" sz="1800" dirty="0">
                <a:solidFill>
                  <a:schemeClr val="dk2"/>
                </a:solidFill>
                <a:latin typeface="Barlow Light"/>
                <a:ea typeface="Barlow Light"/>
                <a:cs typeface="Barlow Light"/>
                <a:sym typeface="Barlow Light"/>
              </a:rPr>
              <a:t>Place an arrow anywhere on the number line to indicate your understanding.</a:t>
            </a:r>
            <a:endParaRPr sz="1000" dirty="0">
              <a:latin typeface="Playfair Display"/>
              <a:ea typeface="Playfair Display"/>
              <a:cs typeface="Playfair Display"/>
              <a:sym typeface="Playfair Display"/>
            </a:endParaRPr>
          </a:p>
        </p:txBody>
      </p:sp>
      <p:grpSp>
        <p:nvGrpSpPr>
          <p:cNvPr id="626" name="Google Shape;626;p42"/>
          <p:cNvGrpSpPr/>
          <p:nvPr/>
        </p:nvGrpSpPr>
        <p:grpSpPr>
          <a:xfrm>
            <a:off x="939213" y="4385144"/>
            <a:ext cx="5265413" cy="249056"/>
            <a:chOff x="1877650" y="4493200"/>
            <a:chExt cx="5265413" cy="249056"/>
          </a:xfrm>
        </p:grpSpPr>
        <p:cxnSp>
          <p:nvCxnSpPr>
            <p:cNvPr id="627" name="Google Shape;627;p42"/>
            <p:cNvCxnSpPr/>
            <p:nvPr/>
          </p:nvCxnSpPr>
          <p:spPr>
            <a:xfrm>
              <a:off x="2549850" y="4541800"/>
              <a:ext cx="4091400" cy="0"/>
            </a:xfrm>
            <a:prstGeom prst="straightConnector1">
              <a:avLst/>
            </a:prstGeom>
            <a:noFill/>
            <a:ln w="9525" cap="flat" cmpd="sng">
              <a:solidFill>
                <a:schemeClr val="dk2"/>
              </a:solidFill>
              <a:prstDash val="solid"/>
              <a:round/>
              <a:headEnd type="none" w="med" len="med"/>
              <a:tailEnd type="none" w="med" len="med"/>
            </a:ln>
          </p:spPr>
        </p:cxnSp>
        <p:sp>
          <p:nvSpPr>
            <p:cNvPr id="628" name="Google Shape;628;p42"/>
            <p:cNvSpPr/>
            <p:nvPr/>
          </p:nvSpPr>
          <p:spPr>
            <a:xfrm>
              <a:off x="6585400" y="4493200"/>
              <a:ext cx="96900" cy="969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42"/>
            <p:cNvSpPr/>
            <p:nvPr/>
          </p:nvSpPr>
          <p:spPr>
            <a:xfrm>
              <a:off x="6119875" y="4493200"/>
              <a:ext cx="96900" cy="969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42"/>
            <p:cNvSpPr/>
            <p:nvPr/>
          </p:nvSpPr>
          <p:spPr>
            <a:xfrm>
              <a:off x="5671175" y="4493200"/>
              <a:ext cx="96900" cy="969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42"/>
            <p:cNvSpPr/>
            <p:nvPr/>
          </p:nvSpPr>
          <p:spPr>
            <a:xfrm>
              <a:off x="5222475" y="4493200"/>
              <a:ext cx="96900" cy="969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42"/>
            <p:cNvSpPr/>
            <p:nvPr/>
          </p:nvSpPr>
          <p:spPr>
            <a:xfrm>
              <a:off x="4773775" y="4493200"/>
              <a:ext cx="96900" cy="969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42"/>
            <p:cNvSpPr/>
            <p:nvPr/>
          </p:nvSpPr>
          <p:spPr>
            <a:xfrm>
              <a:off x="4295900" y="4493200"/>
              <a:ext cx="96900" cy="969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42"/>
            <p:cNvSpPr/>
            <p:nvPr/>
          </p:nvSpPr>
          <p:spPr>
            <a:xfrm>
              <a:off x="3859550" y="4493200"/>
              <a:ext cx="96900" cy="969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42"/>
            <p:cNvSpPr/>
            <p:nvPr/>
          </p:nvSpPr>
          <p:spPr>
            <a:xfrm>
              <a:off x="3393600" y="4493200"/>
              <a:ext cx="96900" cy="969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42"/>
            <p:cNvSpPr/>
            <p:nvPr/>
          </p:nvSpPr>
          <p:spPr>
            <a:xfrm>
              <a:off x="2927650" y="4493200"/>
              <a:ext cx="96900" cy="969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42"/>
            <p:cNvSpPr/>
            <p:nvPr/>
          </p:nvSpPr>
          <p:spPr>
            <a:xfrm>
              <a:off x="2461700" y="4493200"/>
              <a:ext cx="96900" cy="969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42"/>
            <p:cNvSpPr txBox="1"/>
            <p:nvPr/>
          </p:nvSpPr>
          <p:spPr>
            <a:xfrm>
              <a:off x="1877650" y="4493200"/>
              <a:ext cx="830700" cy="208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900">
                  <a:latin typeface="Playfair Display"/>
                  <a:ea typeface="Playfair Display"/>
                  <a:cs typeface="Playfair Display"/>
                  <a:sym typeface="Playfair Display"/>
                </a:rPr>
                <a:t>Impossible</a:t>
              </a:r>
              <a:endParaRPr sz="900">
                <a:latin typeface="Playfair Display"/>
                <a:ea typeface="Playfair Display"/>
                <a:cs typeface="Playfair Display"/>
                <a:sym typeface="Playfair Display"/>
              </a:endParaRPr>
            </a:p>
          </p:txBody>
        </p:sp>
        <p:sp>
          <p:nvSpPr>
            <p:cNvPr id="639" name="Google Shape;639;p42"/>
            <p:cNvSpPr txBox="1"/>
            <p:nvPr/>
          </p:nvSpPr>
          <p:spPr>
            <a:xfrm>
              <a:off x="4054688" y="4513900"/>
              <a:ext cx="617762" cy="228356"/>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900" dirty="0">
                  <a:latin typeface="Playfair Display"/>
                  <a:ea typeface="Playfair Display"/>
                  <a:cs typeface="Playfair Display"/>
                  <a:sym typeface="Playfair Display"/>
                </a:rPr>
                <a:t>Possible</a:t>
              </a:r>
              <a:endParaRPr sz="900" dirty="0">
                <a:latin typeface="Playfair Display"/>
                <a:ea typeface="Playfair Display"/>
                <a:cs typeface="Playfair Display"/>
                <a:sym typeface="Playfair Display"/>
              </a:endParaRPr>
            </a:p>
          </p:txBody>
        </p:sp>
        <p:sp>
          <p:nvSpPr>
            <p:cNvPr id="640" name="Google Shape;640;p42"/>
            <p:cNvSpPr txBox="1"/>
            <p:nvPr/>
          </p:nvSpPr>
          <p:spPr>
            <a:xfrm>
              <a:off x="6539463" y="4493200"/>
              <a:ext cx="603600" cy="208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900">
                  <a:latin typeface="Playfair Display"/>
                  <a:ea typeface="Playfair Display"/>
                  <a:cs typeface="Playfair Display"/>
                  <a:sym typeface="Playfair Display"/>
                </a:rPr>
                <a:t>Certain</a:t>
              </a:r>
              <a:endParaRPr sz="900">
                <a:latin typeface="Playfair Display"/>
                <a:ea typeface="Playfair Display"/>
                <a:cs typeface="Playfair Display"/>
                <a:sym typeface="Playfair Display"/>
              </a:endParaRPr>
            </a:p>
          </p:txBody>
        </p:sp>
      </p:grpSp>
      <p:sp>
        <p:nvSpPr>
          <p:cNvPr id="641" name="Google Shape;641;p42"/>
          <p:cNvSpPr txBox="1"/>
          <p:nvPr/>
        </p:nvSpPr>
        <p:spPr>
          <a:xfrm>
            <a:off x="4471325" y="870825"/>
            <a:ext cx="4369500" cy="196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Playfair Display"/>
              <a:ea typeface="Playfair Display"/>
              <a:cs typeface="Playfair Display"/>
              <a:sym typeface="Playfair Display"/>
            </a:endParaRPr>
          </a:p>
        </p:txBody>
      </p:sp>
      <p:sp>
        <p:nvSpPr>
          <p:cNvPr id="642" name="Google Shape;642;p42"/>
          <p:cNvSpPr txBox="1"/>
          <p:nvPr/>
        </p:nvSpPr>
        <p:spPr>
          <a:xfrm>
            <a:off x="4293600" y="573575"/>
            <a:ext cx="2446200" cy="489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Playfair Display"/>
                <a:ea typeface="Playfair Display"/>
                <a:cs typeface="Playfair Display"/>
                <a:sym typeface="Playfair Display"/>
              </a:rPr>
              <a:t>My answer…..</a:t>
            </a:r>
            <a:endParaRPr>
              <a:latin typeface="Playfair Display"/>
              <a:ea typeface="Playfair Display"/>
              <a:cs typeface="Playfair Display"/>
              <a:sym typeface="Playfair Display"/>
            </a:endParaRPr>
          </a:p>
        </p:txBody>
      </p:sp>
      <p:sp>
        <p:nvSpPr>
          <p:cNvPr id="643" name="Google Shape;643;p42"/>
          <p:cNvSpPr/>
          <p:nvPr/>
        </p:nvSpPr>
        <p:spPr>
          <a:xfrm>
            <a:off x="8387700" y="4465500"/>
            <a:ext cx="756300" cy="678000"/>
          </a:xfrm>
          <a:prstGeom prst="ellipse">
            <a:avLst/>
          </a:prstGeom>
          <a:solidFill>
            <a:srgbClr val="00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42"/>
          <p:cNvSpPr txBox="1"/>
          <p:nvPr/>
        </p:nvSpPr>
        <p:spPr>
          <a:xfrm>
            <a:off x="8387700" y="4634200"/>
            <a:ext cx="756300" cy="272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900">
                <a:latin typeface="Playfair Display"/>
                <a:ea typeface="Playfair Display"/>
                <a:cs typeface="Playfair Display"/>
                <a:sym typeface="Playfair Display"/>
              </a:rPr>
              <a:t> Initiating</a:t>
            </a:r>
            <a:r>
              <a:rPr lang="en" sz="800">
                <a:latin typeface="Playfair Display"/>
                <a:ea typeface="Playfair Display"/>
                <a:cs typeface="Playfair Display"/>
                <a:sym typeface="Playfair Display"/>
              </a:rPr>
              <a:t> </a:t>
            </a:r>
            <a:endParaRPr sz="800">
              <a:latin typeface="Playfair Display"/>
              <a:ea typeface="Playfair Display"/>
              <a:cs typeface="Playfair Display"/>
              <a:sym typeface="Playfair Display"/>
            </a:endParaRPr>
          </a:p>
        </p:txBody>
      </p:sp>
      <p:sp>
        <p:nvSpPr>
          <p:cNvPr id="645" name="Google Shape;645;p42"/>
          <p:cNvSpPr txBox="1"/>
          <p:nvPr/>
        </p:nvSpPr>
        <p:spPr>
          <a:xfrm>
            <a:off x="2468100" y="4936450"/>
            <a:ext cx="4271700" cy="145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2"/>
              </a:buClr>
              <a:buSzPts val="1100"/>
              <a:buFont typeface="Arial"/>
              <a:buNone/>
            </a:pPr>
            <a:r>
              <a:rPr lang="en" sz="800">
                <a:solidFill>
                  <a:schemeClr val="dk2"/>
                </a:solidFill>
                <a:latin typeface="Playfair Display"/>
                <a:ea typeface="Playfair Display"/>
                <a:cs typeface="Playfair Display"/>
                <a:sym typeface="Playfair Display"/>
              </a:rPr>
              <a:t>Image:David Gamble 2020</a:t>
            </a:r>
            <a:endParaRPr sz="800">
              <a:solidFill>
                <a:schemeClr val="dk2"/>
              </a:solidFill>
              <a:latin typeface="Playfair Display"/>
              <a:ea typeface="Playfair Display"/>
              <a:cs typeface="Playfair Display"/>
              <a:sym typeface="Playfair Display"/>
            </a:endParaRPr>
          </a:p>
          <a:p>
            <a:pPr marL="0" lvl="0" indent="0" algn="l" rtl="0">
              <a:spcBef>
                <a:spcPts val="0"/>
              </a:spcBef>
              <a:spcAft>
                <a:spcPts val="0"/>
              </a:spcAft>
              <a:buNone/>
            </a:pPr>
            <a:endParaRPr>
              <a:latin typeface="Playfair Display"/>
              <a:ea typeface="Playfair Display"/>
              <a:cs typeface="Playfair Display"/>
              <a:sym typeface="Playfair Display"/>
            </a:endParaRPr>
          </a:p>
        </p:txBody>
      </p:sp>
      <p:sp>
        <p:nvSpPr>
          <p:cNvPr id="646" name="Google Shape;646;p42"/>
          <p:cNvSpPr txBox="1"/>
          <p:nvPr/>
        </p:nvSpPr>
        <p:spPr>
          <a:xfrm>
            <a:off x="-58500" y="4703013"/>
            <a:ext cx="1482300" cy="276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600">
                <a:latin typeface="Playfair Display"/>
                <a:ea typeface="Playfair Display"/>
                <a:cs typeface="Playfair Display"/>
                <a:sym typeface="Playfair Display"/>
              </a:rPr>
              <a:t>Image: David Gamble 2020</a:t>
            </a:r>
            <a:endParaRPr sz="600">
              <a:latin typeface="Playfair Display"/>
              <a:ea typeface="Playfair Display"/>
              <a:cs typeface="Playfair Display"/>
              <a:sym typeface="Playfair Display"/>
            </a:endParaRPr>
          </a:p>
        </p:txBody>
      </p:sp>
      <p:sp>
        <p:nvSpPr>
          <p:cNvPr id="647" name="Google Shape;647;p42"/>
          <p:cNvSpPr txBox="1"/>
          <p:nvPr/>
        </p:nvSpPr>
        <p:spPr>
          <a:xfrm>
            <a:off x="211750" y="3122775"/>
            <a:ext cx="8731200" cy="1052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Roboto"/>
              <a:ea typeface="Roboto"/>
              <a:cs typeface="Roboto"/>
              <a:sym typeface="Roboto"/>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51"/>
        <p:cNvGrpSpPr/>
        <p:nvPr/>
      </p:nvGrpSpPr>
      <p:grpSpPr>
        <a:xfrm>
          <a:off x="0" y="0"/>
          <a:ext cx="0" cy="0"/>
          <a:chOff x="0" y="0"/>
          <a:chExt cx="0" cy="0"/>
        </a:xfrm>
      </p:grpSpPr>
      <p:sp>
        <p:nvSpPr>
          <p:cNvPr id="652" name="Google Shape;652;p43"/>
          <p:cNvSpPr txBox="1"/>
          <p:nvPr/>
        </p:nvSpPr>
        <p:spPr>
          <a:xfrm>
            <a:off x="1296450" y="0"/>
            <a:ext cx="7455600" cy="1908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800" b="1">
                <a:solidFill>
                  <a:srgbClr val="424242"/>
                </a:solidFill>
                <a:latin typeface="Maven Pro"/>
                <a:ea typeface="Maven Pro"/>
                <a:cs typeface="Maven Pro"/>
                <a:sym typeface="Maven Pro"/>
              </a:rPr>
              <a:t>Please now return to the KWL on slide 4 and fill in the “What I learned” section. Explain what you learned and how your learning changed.</a:t>
            </a:r>
            <a:endParaRPr/>
          </a:p>
        </p:txBody>
      </p:sp>
      <p:sp>
        <p:nvSpPr>
          <p:cNvPr id="653" name="Google Shape;653;p43"/>
          <p:cNvSpPr/>
          <p:nvPr/>
        </p:nvSpPr>
        <p:spPr>
          <a:xfrm>
            <a:off x="169425" y="463325"/>
            <a:ext cx="1209300" cy="2650500"/>
          </a:xfrm>
          <a:prstGeom prst="curvedRightArrow">
            <a:avLst>
              <a:gd name="adj1" fmla="val 25000"/>
              <a:gd name="adj2" fmla="val 50000"/>
              <a:gd name="adj3" fmla="val 25000"/>
            </a:avLst>
          </a:prstGeom>
          <a:solidFill>
            <a:schemeClr val="accent4"/>
          </a:solidFill>
          <a:ln w="2857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54" name="Google Shape;654;p43"/>
          <p:cNvPicPr preferRelativeResize="0"/>
          <p:nvPr/>
        </p:nvPicPr>
        <p:blipFill>
          <a:blip r:embed="rId3">
            <a:alphaModFix/>
          </a:blip>
          <a:stretch>
            <a:fillRect/>
          </a:stretch>
        </p:blipFill>
        <p:spPr>
          <a:xfrm>
            <a:off x="1442225" y="1858500"/>
            <a:ext cx="4622124" cy="2605109"/>
          </a:xfrm>
          <a:prstGeom prst="rect">
            <a:avLst/>
          </a:prstGeom>
          <a:noFill/>
          <a:ln w="38100" cap="flat" cmpd="sng">
            <a:solidFill>
              <a:schemeClr val="accent4"/>
            </a:solidFill>
            <a:prstDash val="solid"/>
            <a:round/>
            <a:headEnd type="none" w="sm" len="sm"/>
            <a:tailEnd type="none" w="sm" len="sm"/>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26"/>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Objectives </a:t>
            </a:r>
            <a:endParaRPr/>
          </a:p>
        </p:txBody>
      </p:sp>
      <p:sp>
        <p:nvSpPr>
          <p:cNvPr id="360" name="Google Shape;360;p26"/>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Students will demonstrate through experimentation and interpretation:</a:t>
            </a:r>
            <a:endParaRPr/>
          </a:p>
          <a:p>
            <a:pPr marL="457200" lvl="0" indent="-342900" algn="l" rtl="0">
              <a:spcBef>
                <a:spcPts val="1200"/>
              </a:spcBef>
              <a:spcAft>
                <a:spcPts val="0"/>
              </a:spcAft>
              <a:buSzPts val="1800"/>
              <a:buChar char="❏"/>
            </a:pPr>
            <a:r>
              <a:rPr lang="en"/>
              <a:t>How water density impacts buoyancy.</a:t>
            </a:r>
            <a:endParaRPr/>
          </a:p>
          <a:p>
            <a:pPr marL="457200" lvl="0" indent="-342900" algn="l" rtl="0">
              <a:spcBef>
                <a:spcPts val="0"/>
              </a:spcBef>
              <a:spcAft>
                <a:spcPts val="0"/>
              </a:spcAft>
              <a:buSzPts val="1800"/>
              <a:buChar char="❏"/>
            </a:pPr>
            <a:r>
              <a:rPr lang="en"/>
              <a:t>How dissolved materials change water's density.</a:t>
            </a:r>
            <a:endParaRPr/>
          </a:p>
          <a:p>
            <a:pPr marL="457200" lvl="0" indent="-342900" algn="l" rtl="0">
              <a:spcBef>
                <a:spcPts val="0"/>
              </a:spcBef>
              <a:spcAft>
                <a:spcPts val="0"/>
              </a:spcAft>
              <a:buSzPts val="1800"/>
              <a:buChar char="❏"/>
            </a:pPr>
            <a:r>
              <a:rPr lang="en"/>
              <a:t>How buoyancy and density are interconnected.</a:t>
            </a:r>
            <a:endParaRPr/>
          </a:p>
          <a:p>
            <a:pPr marL="457200" lvl="0" indent="-342900" algn="l" rtl="0">
              <a:spcBef>
                <a:spcPts val="0"/>
              </a:spcBef>
              <a:spcAft>
                <a:spcPts val="0"/>
              </a:spcAft>
              <a:buSzPts val="1800"/>
              <a:buChar char="❏"/>
            </a:pPr>
            <a:r>
              <a:rPr lang="en"/>
              <a:t>How freshwater and saltwater have different density and buoyancy properties</a:t>
            </a:r>
            <a:endParaRPr/>
          </a:p>
          <a:p>
            <a:pPr marL="0" lvl="0" indent="0" algn="l" rtl="0">
              <a:spcBef>
                <a:spcPts val="1200"/>
              </a:spcBef>
              <a:spcAft>
                <a:spcPts val="0"/>
              </a:spcAft>
              <a:buNone/>
            </a:pPr>
            <a:endParaRPr/>
          </a:p>
          <a:p>
            <a:pPr marL="0" lvl="0" indent="0" algn="l" rtl="0">
              <a:spcBef>
                <a:spcPts val="1200"/>
              </a:spcBef>
              <a:spcAft>
                <a:spcPts val="0"/>
              </a:spcAft>
              <a:buNone/>
            </a:pPr>
            <a:endParaRPr/>
          </a:p>
          <a:p>
            <a:pPr marL="0" lvl="0" indent="0" algn="l" rtl="0">
              <a:spcBef>
                <a:spcPts val="1200"/>
              </a:spcBef>
              <a:spcAft>
                <a:spcPts val="1200"/>
              </a:spcAft>
              <a:buNone/>
            </a:pP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015773249"/>
              </p:ext>
            </p:extLst>
          </p:nvPr>
        </p:nvGraphicFramePr>
        <p:xfrm>
          <a:off x="0" y="0"/>
          <a:ext cx="9144000" cy="5143500"/>
        </p:xfrm>
        <a:graphic>
          <a:graphicData uri="http://schemas.openxmlformats.org/drawingml/2006/table">
            <a:tbl>
              <a:tblPr firstRow="1" firstCol="1" bandRow="1">
                <a:tableStyleId>{567DFDEC-B93C-4AAA-A2FC-FF8FB3234867}</a:tableStyleId>
              </a:tblPr>
              <a:tblGrid>
                <a:gridCol w="1828800">
                  <a:extLst>
                    <a:ext uri="{9D8B030D-6E8A-4147-A177-3AD203B41FA5}">
                      <a16:colId xmlns:a16="http://schemas.microsoft.com/office/drawing/2014/main" val="2847057402"/>
                    </a:ext>
                  </a:extLst>
                </a:gridCol>
                <a:gridCol w="1828800">
                  <a:extLst>
                    <a:ext uri="{9D8B030D-6E8A-4147-A177-3AD203B41FA5}">
                      <a16:colId xmlns:a16="http://schemas.microsoft.com/office/drawing/2014/main" val="2947441971"/>
                    </a:ext>
                  </a:extLst>
                </a:gridCol>
                <a:gridCol w="1828800">
                  <a:extLst>
                    <a:ext uri="{9D8B030D-6E8A-4147-A177-3AD203B41FA5}">
                      <a16:colId xmlns:a16="http://schemas.microsoft.com/office/drawing/2014/main" val="2319558862"/>
                    </a:ext>
                  </a:extLst>
                </a:gridCol>
                <a:gridCol w="1828800">
                  <a:extLst>
                    <a:ext uri="{9D8B030D-6E8A-4147-A177-3AD203B41FA5}">
                      <a16:colId xmlns:a16="http://schemas.microsoft.com/office/drawing/2014/main" val="2940342040"/>
                    </a:ext>
                  </a:extLst>
                </a:gridCol>
                <a:gridCol w="1828800">
                  <a:extLst>
                    <a:ext uri="{9D8B030D-6E8A-4147-A177-3AD203B41FA5}">
                      <a16:colId xmlns:a16="http://schemas.microsoft.com/office/drawing/2014/main" val="254499159"/>
                    </a:ext>
                  </a:extLst>
                </a:gridCol>
              </a:tblGrid>
              <a:tr h="284051">
                <a:tc rowSpan="2">
                  <a:txBody>
                    <a:bodyPr/>
                    <a:lstStyle/>
                    <a:p>
                      <a:pPr>
                        <a:lnSpc>
                          <a:spcPct val="107000"/>
                        </a:lnSpc>
                        <a:spcBef>
                          <a:spcPts val="300"/>
                        </a:spcBef>
                        <a:spcAft>
                          <a:spcPts val="0"/>
                        </a:spcAft>
                      </a:pPr>
                      <a:r>
                        <a:rPr lang="en-CA" sz="900" b="1" dirty="0">
                          <a:effectLst/>
                        </a:rPr>
                        <a:t> </a:t>
                      </a:r>
                    </a:p>
                    <a:p>
                      <a:pPr>
                        <a:lnSpc>
                          <a:spcPct val="107000"/>
                        </a:lnSpc>
                        <a:spcAft>
                          <a:spcPts val="0"/>
                        </a:spcAft>
                      </a:pPr>
                      <a:r>
                        <a:rPr lang="en-CA" sz="900" b="1" dirty="0">
                          <a:effectLst/>
                        </a:rPr>
                        <a:t>Outcomes Addressed</a:t>
                      </a:r>
                      <a:endParaRPr lang="en-CA" sz="9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3285" marR="53285" marT="53285" marB="53285" anchor="b">
                    <a:solidFill>
                      <a:schemeClr val="accent2"/>
                    </a:solidFill>
                  </a:tcPr>
                </a:tc>
                <a:tc gridSpan="4">
                  <a:txBody>
                    <a:bodyPr/>
                    <a:lstStyle/>
                    <a:p>
                      <a:pPr algn="ctr">
                        <a:lnSpc>
                          <a:spcPct val="107000"/>
                        </a:lnSpc>
                        <a:spcAft>
                          <a:spcPts val="0"/>
                        </a:spcAft>
                      </a:pPr>
                      <a:r>
                        <a:rPr lang="en-CA" sz="900" b="1" dirty="0">
                          <a:effectLst/>
                        </a:rPr>
                        <a:t>Achievement Grade Profiles </a:t>
                      </a:r>
                      <a:r>
                        <a:rPr lang="en-CA" sz="900" u="sng" dirty="0">
                          <a:effectLst/>
                          <a:hlinkClick r:id="rId2"/>
                        </a:rPr>
                        <a:t>https://www.edu.gov.mb.ca/k12/assess/report_cards/grading/profiles.html</a:t>
                      </a:r>
                      <a:r>
                        <a:rPr lang="en-CA" sz="900" dirty="0">
                          <a:effectLst/>
                        </a:rPr>
                        <a:t> </a:t>
                      </a:r>
                      <a:endParaRPr lang="en-CA"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3285" marR="53285" marT="53285" marB="53285">
                    <a:solidFill>
                      <a:schemeClr val="accent2"/>
                    </a:solidFill>
                  </a:tcPr>
                </a:tc>
                <a:tc hMerge="1">
                  <a:txBody>
                    <a:bodyPr/>
                    <a:lstStyle/>
                    <a:p>
                      <a:endParaRPr lang="en-CA"/>
                    </a:p>
                  </a:txBody>
                  <a:tcPr/>
                </a:tc>
                <a:tc hMerge="1">
                  <a:txBody>
                    <a:bodyPr/>
                    <a:lstStyle/>
                    <a:p>
                      <a:endParaRPr lang="en-CA"/>
                    </a:p>
                  </a:txBody>
                  <a:tcPr/>
                </a:tc>
                <a:tc hMerge="1">
                  <a:txBody>
                    <a:bodyPr/>
                    <a:lstStyle/>
                    <a:p>
                      <a:endParaRPr lang="en-CA"/>
                    </a:p>
                  </a:txBody>
                  <a:tcPr/>
                </a:tc>
                <a:extLst>
                  <a:ext uri="{0D108BD9-81ED-4DB2-BD59-A6C34878D82A}">
                    <a16:rowId xmlns:a16="http://schemas.microsoft.com/office/drawing/2014/main" val="3548518306"/>
                  </a:ext>
                </a:extLst>
              </a:tr>
              <a:tr h="284051">
                <a:tc vMerge="1">
                  <a:txBody>
                    <a:bodyPr/>
                    <a:lstStyle/>
                    <a:p>
                      <a:endParaRPr lang="en-CA"/>
                    </a:p>
                  </a:txBody>
                  <a:tcPr/>
                </a:tc>
                <a:tc>
                  <a:txBody>
                    <a:bodyPr/>
                    <a:lstStyle/>
                    <a:p>
                      <a:pPr algn="ctr">
                        <a:lnSpc>
                          <a:spcPct val="107000"/>
                        </a:lnSpc>
                        <a:spcAft>
                          <a:spcPts val="0"/>
                        </a:spcAft>
                      </a:pPr>
                      <a:r>
                        <a:rPr lang="en-CA" sz="900" b="1" dirty="0">
                          <a:effectLst/>
                        </a:rPr>
                        <a:t>Limited</a:t>
                      </a:r>
                      <a:endParaRPr lang="en-CA" sz="9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3285" marR="53285" marT="53285" marB="53285">
                    <a:solidFill>
                      <a:schemeClr val="accent2"/>
                    </a:solidFill>
                  </a:tcPr>
                </a:tc>
                <a:tc>
                  <a:txBody>
                    <a:bodyPr/>
                    <a:lstStyle/>
                    <a:p>
                      <a:pPr algn="ctr">
                        <a:lnSpc>
                          <a:spcPct val="107000"/>
                        </a:lnSpc>
                        <a:spcAft>
                          <a:spcPts val="0"/>
                        </a:spcAft>
                      </a:pPr>
                      <a:r>
                        <a:rPr lang="en-CA" sz="900" b="1" dirty="0">
                          <a:effectLst/>
                        </a:rPr>
                        <a:t>Basic</a:t>
                      </a:r>
                      <a:endParaRPr lang="en-CA" sz="9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3285" marR="53285" marT="53285" marB="53285">
                    <a:solidFill>
                      <a:schemeClr val="accent2"/>
                    </a:solidFill>
                  </a:tcPr>
                </a:tc>
                <a:tc>
                  <a:txBody>
                    <a:bodyPr/>
                    <a:lstStyle/>
                    <a:p>
                      <a:pPr algn="ctr">
                        <a:lnSpc>
                          <a:spcPct val="107000"/>
                        </a:lnSpc>
                        <a:spcAft>
                          <a:spcPts val="0"/>
                        </a:spcAft>
                      </a:pPr>
                      <a:r>
                        <a:rPr lang="en-CA" sz="900" b="1" dirty="0">
                          <a:effectLst/>
                        </a:rPr>
                        <a:t>Good</a:t>
                      </a:r>
                      <a:endParaRPr lang="en-CA" sz="9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3285" marR="53285" marT="53285" marB="53285">
                    <a:solidFill>
                      <a:schemeClr val="accent2"/>
                    </a:solidFill>
                  </a:tcPr>
                </a:tc>
                <a:tc>
                  <a:txBody>
                    <a:bodyPr/>
                    <a:lstStyle/>
                    <a:p>
                      <a:pPr algn="ctr">
                        <a:lnSpc>
                          <a:spcPct val="107000"/>
                        </a:lnSpc>
                        <a:spcAft>
                          <a:spcPts val="0"/>
                        </a:spcAft>
                      </a:pPr>
                      <a:r>
                        <a:rPr lang="en-CA" sz="900" b="1" dirty="0">
                          <a:effectLst/>
                        </a:rPr>
                        <a:t>Very Good to Excellent:</a:t>
                      </a:r>
                      <a:endParaRPr lang="en-CA" sz="9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3285" marR="53285" marT="53285" marB="53285">
                    <a:solidFill>
                      <a:schemeClr val="accent2"/>
                    </a:solidFill>
                  </a:tcPr>
                </a:tc>
                <a:extLst>
                  <a:ext uri="{0D108BD9-81ED-4DB2-BD59-A6C34878D82A}">
                    <a16:rowId xmlns:a16="http://schemas.microsoft.com/office/drawing/2014/main" val="2072248886"/>
                  </a:ext>
                </a:extLst>
              </a:tr>
              <a:tr h="1890852">
                <a:tc>
                  <a:txBody>
                    <a:bodyPr/>
                    <a:lstStyle/>
                    <a:p>
                      <a:pPr>
                        <a:lnSpc>
                          <a:spcPct val="107000"/>
                        </a:lnSpc>
                        <a:spcAft>
                          <a:spcPts val="0"/>
                        </a:spcAft>
                      </a:pPr>
                      <a:r>
                        <a:rPr lang="en-CA" sz="900" b="1" dirty="0">
                          <a:effectLst/>
                        </a:rPr>
                        <a:t>Science - Design Process and Problem Solving</a:t>
                      </a:r>
                      <a:endParaRPr lang="en-CA" sz="9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3285" marR="53285" marT="53285" marB="53285" anchor="ctr">
                    <a:solidFill>
                      <a:schemeClr val="accent2"/>
                    </a:solidFill>
                  </a:tcPr>
                </a:tc>
                <a:tc>
                  <a:txBody>
                    <a:bodyPr/>
                    <a:lstStyle/>
                    <a:p>
                      <a:pPr>
                        <a:lnSpc>
                          <a:spcPct val="107000"/>
                        </a:lnSpc>
                        <a:spcAft>
                          <a:spcPts val="0"/>
                        </a:spcAft>
                      </a:pPr>
                      <a:r>
                        <a:rPr lang="en-CA" sz="900" dirty="0">
                          <a:effectLst/>
                        </a:rPr>
                        <a:t>Requires considerable, ongoing teacher support to ▪ apply strategies to solve practical problems and to explain reasoning ▪ use scientific vocabulary ▪ use criteria or constraints to define a problem and evaluate the chosen solution ▪ recognize when changes need to be made to a plan ▪ work collaboratively with peers</a:t>
                      </a:r>
                      <a:endParaRPr lang="en-CA"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3285" marR="53285" marT="53285" marB="53285">
                    <a:solidFill>
                      <a:schemeClr val="accent2"/>
                    </a:solidFill>
                  </a:tcPr>
                </a:tc>
                <a:tc>
                  <a:txBody>
                    <a:bodyPr/>
                    <a:lstStyle/>
                    <a:p>
                      <a:pPr>
                        <a:lnSpc>
                          <a:spcPct val="107000"/>
                        </a:lnSpc>
                        <a:spcAft>
                          <a:spcPts val="0"/>
                        </a:spcAft>
                      </a:pPr>
                      <a:r>
                        <a:rPr lang="en-CA" sz="900" dirty="0">
                          <a:effectLst/>
                        </a:rPr>
                        <a:t>Requires occasional teacher or peer support to ▪ apply strategies to solve practical problems and to explain reasoning ▪ use scientific vocabulary ▪ use criteria or constraints to define a problem and evaluate the chosen solution ▪ recognize when changes need to be made to a plan ▪ work collaboratively with peers</a:t>
                      </a:r>
                      <a:endParaRPr lang="en-CA"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3285" marR="53285" marT="53285" marB="53285">
                    <a:solidFill>
                      <a:schemeClr val="accent2"/>
                    </a:solidFill>
                  </a:tcPr>
                </a:tc>
                <a:tc>
                  <a:txBody>
                    <a:bodyPr/>
                    <a:lstStyle/>
                    <a:p>
                      <a:pPr>
                        <a:lnSpc>
                          <a:spcPct val="107000"/>
                        </a:lnSpc>
                        <a:spcAft>
                          <a:spcPts val="0"/>
                        </a:spcAft>
                      </a:pPr>
                      <a:r>
                        <a:rPr lang="en-CA" sz="900" dirty="0">
                          <a:effectLst/>
                        </a:rPr>
                        <a:t>Applies appropriate strategies to solve practical problems; requires occasional prompting to recognize when changes need to be made to a plan. Explains and justifies reasoning using appropriate science vocabulary, and generalizes to similar contexts; requires occasional prompting for clarification. Collaborates effectively with peers.</a:t>
                      </a:r>
                      <a:endParaRPr lang="en-CA"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3285" marR="53285" marT="53285" marB="53285">
                    <a:solidFill>
                      <a:schemeClr val="accent2"/>
                    </a:solidFill>
                  </a:tcPr>
                </a:tc>
                <a:tc>
                  <a:txBody>
                    <a:bodyPr/>
                    <a:lstStyle/>
                    <a:p>
                      <a:pPr>
                        <a:lnSpc>
                          <a:spcPct val="107000"/>
                        </a:lnSpc>
                        <a:spcAft>
                          <a:spcPts val="0"/>
                        </a:spcAft>
                      </a:pPr>
                      <a:r>
                        <a:rPr lang="en-CA" sz="900" dirty="0">
                          <a:effectLst/>
                        </a:rPr>
                        <a:t>Demonstrates flexibility, resilience, and creativity when solving practical problems; critically analyzes results and makes any necessary changes to a plan. Explains and justifies reasoning clearly using appropriate science vocabulary and generalizes to other contexts. Collaborates effectively with peers, often taking a key role in group work.</a:t>
                      </a:r>
                      <a:endParaRPr lang="en-CA"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3285" marR="53285" marT="53285" marB="53285">
                    <a:solidFill>
                      <a:schemeClr val="accent2"/>
                    </a:solidFill>
                  </a:tcPr>
                </a:tc>
                <a:extLst>
                  <a:ext uri="{0D108BD9-81ED-4DB2-BD59-A6C34878D82A}">
                    <a16:rowId xmlns:a16="http://schemas.microsoft.com/office/drawing/2014/main" val="3504289400"/>
                  </a:ext>
                </a:extLst>
              </a:tr>
              <a:tr h="819580">
                <a:tc>
                  <a:txBody>
                    <a:bodyPr/>
                    <a:lstStyle/>
                    <a:p>
                      <a:pPr>
                        <a:lnSpc>
                          <a:spcPct val="107000"/>
                        </a:lnSpc>
                        <a:spcAft>
                          <a:spcPts val="0"/>
                        </a:spcAft>
                      </a:pPr>
                      <a:r>
                        <a:rPr lang="en-CA" sz="800" dirty="0">
                          <a:effectLst/>
                        </a:rPr>
                        <a:t>8-0-3a Formulate a prediction/hypothesis that identifies a cause and effect relationship between the dependent and independent variables. GLO: A2, C2</a:t>
                      </a:r>
                      <a:endParaRPr lang="en-CA"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3285" marR="53285" marT="53285" marB="53285" anchor="ctr">
                    <a:solidFill>
                      <a:schemeClr val="tx2">
                        <a:lumMod val="60000"/>
                        <a:lumOff val="40000"/>
                      </a:schemeClr>
                    </a:solidFill>
                  </a:tcPr>
                </a:tc>
                <a:tc>
                  <a:txBody>
                    <a:bodyPr/>
                    <a:lstStyle/>
                    <a:p>
                      <a:pPr>
                        <a:lnSpc>
                          <a:spcPct val="107000"/>
                        </a:lnSpc>
                        <a:spcBef>
                          <a:spcPts val="300"/>
                        </a:spcBef>
                        <a:spcAft>
                          <a:spcPts val="300"/>
                        </a:spcAft>
                      </a:pPr>
                      <a:r>
                        <a:rPr lang="en-CA" sz="600" dirty="0">
                          <a:effectLst/>
                        </a:rPr>
                        <a:t> </a:t>
                      </a:r>
                      <a:endParaRPr lang="en-CA" sz="600" dirty="0">
                        <a:effectLst/>
                        <a:latin typeface="Acumin Pro Light"/>
                        <a:ea typeface="Calibri" panose="020F0502020204030204" pitchFamily="34" charset="0"/>
                        <a:cs typeface="Arial" panose="020B0604020202020204" pitchFamily="34" charset="0"/>
                      </a:endParaRPr>
                    </a:p>
                  </a:txBody>
                  <a:tcPr marL="53285" marR="53285" marT="53285" marB="53285"/>
                </a:tc>
                <a:tc>
                  <a:txBody>
                    <a:bodyPr/>
                    <a:lstStyle/>
                    <a:p>
                      <a:pPr>
                        <a:lnSpc>
                          <a:spcPct val="107000"/>
                        </a:lnSpc>
                        <a:spcBef>
                          <a:spcPts val="300"/>
                        </a:spcBef>
                        <a:spcAft>
                          <a:spcPts val="300"/>
                        </a:spcAft>
                      </a:pPr>
                      <a:r>
                        <a:rPr lang="en-CA" sz="600">
                          <a:effectLst/>
                        </a:rPr>
                        <a:t> </a:t>
                      </a:r>
                      <a:endParaRPr lang="en-CA" sz="600">
                        <a:effectLst/>
                        <a:latin typeface="Acumin Pro Light"/>
                        <a:ea typeface="Calibri" panose="020F0502020204030204" pitchFamily="34" charset="0"/>
                        <a:cs typeface="Arial" panose="020B0604020202020204" pitchFamily="34" charset="0"/>
                      </a:endParaRPr>
                    </a:p>
                  </a:txBody>
                  <a:tcPr marL="53285" marR="53285" marT="53285" marB="53285"/>
                </a:tc>
                <a:tc>
                  <a:txBody>
                    <a:bodyPr/>
                    <a:lstStyle/>
                    <a:p>
                      <a:pPr>
                        <a:lnSpc>
                          <a:spcPct val="107000"/>
                        </a:lnSpc>
                        <a:spcBef>
                          <a:spcPts val="300"/>
                        </a:spcBef>
                        <a:spcAft>
                          <a:spcPts val="300"/>
                        </a:spcAft>
                      </a:pPr>
                      <a:r>
                        <a:rPr lang="en-CA" sz="600">
                          <a:effectLst/>
                        </a:rPr>
                        <a:t> </a:t>
                      </a:r>
                      <a:endParaRPr lang="en-CA" sz="600">
                        <a:effectLst/>
                        <a:latin typeface="Acumin Pro Light"/>
                        <a:ea typeface="Calibri" panose="020F0502020204030204" pitchFamily="34" charset="0"/>
                        <a:cs typeface="Arial" panose="020B0604020202020204" pitchFamily="34" charset="0"/>
                      </a:endParaRPr>
                    </a:p>
                  </a:txBody>
                  <a:tcPr marL="53285" marR="53285" marT="53285" marB="53285"/>
                </a:tc>
                <a:tc>
                  <a:txBody>
                    <a:bodyPr/>
                    <a:lstStyle/>
                    <a:p>
                      <a:pPr>
                        <a:lnSpc>
                          <a:spcPct val="107000"/>
                        </a:lnSpc>
                        <a:spcBef>
                          <a:spcPts val="300"/>
                        </a:spcBef>
                        <a:spcAft>
                          <a:spcPts val="300"/>
                        </a:spcAft>
                      </a:pPr>
                      <a:r>
                        <a:rPr lang="en-CA" sz="600">
                          <a:effectLst/>
                        </a:rPr>
                        <a:t> </a:t>
                      </a:r>
                      <a:endParaRPr lang="en-CA" sz="600">
                        <a:effectLst/>
                        <a:latin typeface="Acumin Pro Light"/>
                        <a:ea typeface="Calibri" panose="020F0502020204030204" pitchFamily="34" charset="0"/>
                        <a:cs typeface="Arial" panose="020B0604020202020204" pitchFamily="34" charset="0"/>
                      </a:endParaRPr>
                    </a:p>
                  </a:txBody>
                  <a:tcPr marL="53285" marR="53285" marT="53285" marB="53285"/>
                </a:tc>
                <a:extLst>
                  <a:ext uri="{0D108BD9-81ED-4DB2-BD59-A6C34878D82A}">
                    <a16:rowId xmlns:a16="http://schemas.microsoft.com/office/drawing/2014/main" val="1503277840"/>
                  </a:ext>
                </a:extLst>
              </a:tr>
              <a:tr h="577621">
                <a:tc>
                  <a:txBody>
                    <a:bodyPr/>
                    <a:lstStyle/>
                    <a:p>
                      <a:pPr>
                        <a:lnSpc>
                          <a:spcPct val="107000"/>
                        </a:lnSpc>
                        <a:spcAft>
                          <a:spcPts val="0"/>
                        </a:spcAft>
                      </a:pPr>
                      <a:r>
                        <a:rPr lang="en-CA" sz="800" dirty="0">
                          <a:effectLst/>
                        </a:rPr>
                        <a:t>8-0-3b Identify the independent and dependent variables in an experiment. GLO: A2, C2</a:t>
                      </a:r>
                      <a:endParaRPr lang="en-CA"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3285" marR="53285" marT="53285" marB="53285" anchor="ctr">
                    <a:solidFill>
                      <a:schemeClr val="tx2">
                        <a:lumMod val="60000"/>
                        <a:lumOff val="40000"/>
                      </a:schemeClr>
                    </a:solidFill>
                  </a:tcPr>
                </a:tc>
                <a:tc>
                  <a:txBody>
                    <a:bodyPr/>
                    <a:lstStyle/>
                    <a:p>
                      <a:pPr>
                        <a:lnSpc>
                          <a:spcPct val="107000"/>
                        </a:lnSpc>
                        <a:spcBef>
                          <a:spcPts val="300"/>
                        </a:spcBef>
                        <a:spcAft>
                          <a:spcPts val="300"/>
                        </a:spcAft>
                      </a:pPr>
                      <a:r>
                        <a:rPr lang="en-CA" sz="600">
                          <a:effectLst/>
                        </a:rPr>
                        <a:t> </a:t>
                      </a:r>
                      <a:endParaRPr lang="en-CA" sz="600">
                        <a:effectLst/>
                        <a:latin typeface="Acumin Pro Light"/>
                        <a:ea typeface="Calibri" panose="020F0502020204030204" pitchFamily="34" charset="0"/>
                        <a:cs typeface="Arial" panose="020B0604020202020204" pitchFamily="34" charset="0"/>
                      </a:endParaRPr>
                    </a:p>
                  </a:txBody>
                  <a:tcPr marL="53285" marR="53285" marT="53285" marB="53285"/>
                </a:tc>
                <a:tc>
                  <a:txBody>
                    <a:bodyPr/>
                    <a:lstStyle/>
                    <a:p>
                      <a:pPr>
                        <a:lnSpc>
                          <a:spcPct val="107000"/>
                        </a:lnSpc>
                        <a:spcBef>
                          <a:spcPts val="300"/>
                        </a:spcBef>
                        <a:spcAft>
                          <a:spcPts val="300"/>
                        </a:spcAft>
                      </a:pPr>
                      <a:r>
                        <a:rPr lang="en-CA" sz="600">
                          <a:effectLst/>
                        </a:rPr>
                        <a:t> </a:t>
                      </a:r>
                      <a:endParaRPr lang="en-CA" sz="600">
                        <a:effectLst/>
                        <a:latin typeface="Acumin Pro Light"/>
                        <a:ea typeface="Calibri" panose="020F0502020204030204" pitchFamily="34" charset="0"/>
                        <a:cs typeface="Arial" panose="020B0604020202020204" pitchFamily="34" charset="0"/>
                      </a:endParaRPr>
                    </a:p>
                  </a:txBody>
                  <a:tcPr marL="53285" marR="53285" marT="53285" marB="53285"/>
                </a:tc>
                <a:tc>
                  <a:txBody>
                    <a:bodyPr/>
                    <a:lstStyle/>
                    <a:p>
                      <a:pPr>
                        <a:lnSpc>
                          <a:spcPct val="107000"/>
                        </a:lnSpc>
                        <a:spcBef>
                          <a:spcPts val="300"/>
                        </a:spcBef>
                        <a:spcAft>
                          <a:spcPts val="300"/>
                        </a:spcAft>
                      </a:pPr>
                      <a:r>
                        <a:rPr lang="en-CA" sz="600">
                          <a:effectLst/>
                        </a:rPr>
                        <a:t> </a:t>
                      </a:r>
                      <a:endParaRPr lang="en-CA" sz="600">
                        <a:effectLst/>
                        <a:latin typeface="Acumin Pro Light"/>
                        <a:ea typeface="Calibri" panose="020F0502020204030204" pitchFamily="34" charset="0"/>
                        <a:cs typeface="Arial" panose="020B0604020202020204" pitchFamily="34" charset="0"/>
                      </a:endParaRPr>
                    </a:p>
                  </a:txBody>
                  <a:tcPr marL="53285" marR="53285" marT="53285" marB="53285"/>
                </a:tc>
                <a:tc>
                  <a:txBody>
                    <a:bodyPr/>
                    <a:lstStyle/>
                    <a:p>
                      <a:pPr>
                        <a:lnSpc>
                          <a:spcPct val="107000"/>
                        </a:lnSpc>
                        <a:spcBef>
                          <a:spcPts val="300"/>
                        </a:spcBef>
                        <a:spcAft>
                          <a:spcPts val="300"/>
                        </a:spcAft>
                      </a:pPr>
                      <a:r>
                        <a:rPr lang="en-CA" sz="600">
                          <a:effectLst/>
                        </a:rPr>
                        <a:t> </a:t>
                      </a:r>
                      <a:endParaRPr lang="en-CA" sz="600">
                        <a:effectLst/>
                        <a:latin typeface="Acumin Pro Light"/>
                        <a:ea typeface="Calibri" panose="020F0502020204030204" pitchFamily="34" charset="0"/>
                        <a:cs typeface="Arial" panose="020B0604020202020204" pitchFamily="34" charset="0"/>
                      </a:endParaRPr>
                    </a:p>
                  </a:txBody>
                  <a:tcPr marL="53285" marR="53285" marT="53285" marB="53285"/>
                </a:tc>
                <a:extLst>
                  <a:ext uri="{0D108BD9-81ED-4DB2-BD59-A6C34878D82A}">
                    <a16:rowId xmlns:a16="http://schemas.microsoft.com/office/drawing/2014/main" val="2917209373"/>
                  </a:ext>
                </a:extLst>
              </a:tr>
              <a:tr h="577621">
                <a:tc>
                  <a:txBody>
                    <a:bodyPr/>
                    <a:lstStyle/>
                    <a:p>
                      <a:pPr>
                        <a:lnSpc>
                          <a:spcPct val="107000"/>
                        </a:lnSpc>
                        <a:spcAft>
                          <a:spcPts val="0"/>
                        </a:spcAft>
                      </a:pPr>
                      <a:r>
                        <a:rPr lang="en-CA" sz="800" dirty="0">
                          <a:effectLst/>
                        </a:rPr>
                        <a:t>8-4-01 Use appropriate vocabulary related to their investigations of water systems.</a:t>
                      </a:r>
                      <a:endParaRPr lang="en-CA"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3285" marR="53285" marT="53285" marB="53285" anchor="ctr">
                    <a:solidFill>
                      <a:schemeClr val="tx2">
                        <a:lumMod val="60000"/>
                        <a:lumOff val="40000"/>
                      </a:schemeClr>
                    </a:solidFill>
                  </a:tcPr>
                </a:tc>
                <a:tc>
                  <a:txBody>
                    <a:bodyPr/>
                    <a:lstStyle/>
                    <a:p>
                      <a:pPr>
                        <a:lnSpc>
                          <a:spcPct val="107000"/>
                        </a:lnSpc>
                        <a:spcBef>
                          <a:spcPts val="300"/>
                        </a:spcBef>
                        <a:spcAft>
                          <a:spcPts val="300"/>
                        </a:spcAft>
                      </a:pPr>
                      <a:r>
                        <a:rPr lang="en-CA" sz="600">
                          <a:effectLst/>
                        </a:rPr>
                        <a:t> </a:t>
                      </a:r>
                      <a:endParaRPr lang="en-CA" sz="600">
                        <a:effectLst/>
                        <a:latin typeface="Acumin Pro Light"/>
                        <a:ea typeface="Calibri" panose="020F0502020204030204" pitchFamily="34" charset="0"/>
                        <a:cs typeface="Arial" panose="020B0604020202020204" pitchFamily="34" charset="0"/>
                      </a:endParaRPr>
                    </a:p>
                  </a:txBody>
                  <a:tcPr marL="53285" marR="53285" marT="53285" marB="53285"/>
                </a:tc>
                <a:tc>
                  <a:txBody>
                    <a:bodyPr/>
                    <a:lstStyle/>
                    <a:p>
                      <a:pPr>
                        <a:lnSpc>
                          <a:spcPct val="107000"/>
                        </a:lnSpc>
                        <a:spcBef>
                          <a:spcPts val="300"/>
                        </a:spcBef>
                        <a:spcAft>
                          <a:spcPts val="300"/>
                        </a:spcAft>
                      </a:pPr>
                      <a:r>
                        <a:rPr lang="en-CA" sz="600">
                          <a:effectLst/>
                        </a:rPr>
                        <a:t> </a:t>
                      </a:r>
                      <a:endParaRPr lang="en-CA" sz="600">
                        <a:effectLst/>
                        <a:latin typeface="Acumin Pro Light"/>
                        <a:ea typeface="Calibri" panose="020F0502020204030204" pitchFamily="34" charset="0"/>
                        <a:cs typeface="Arial" panose="020B0604020202020204" pitchFamily="34" charset="0"/>
                      </a:endParaRPr>
                    </a:p>
                  </a:txBody>
                  <a:tcPr marL="53285" marR="53285" marT="53285" marB="53285"/>
                </a:tc>
                <a:tc>
                  <a:txBody>
                    <a:bodyPr/>
                    <a:lstStyle/>
                    <a:p>
                      <a:pPr>
                        <a:lnSpc>
                          <a:spcPct val="107000"/>
                        </a:lnSpc>
                        <a:spcBef>
                          <a:spcPts val="300"/>
                        </a:spcBef>
                        <a:spcAft>
                          <a:spcPts val="300"/>
                        </a:spcAft>
                      </a:pPr>
                      <a:r>
                        <a:rPr lang="en-CA" sz="600">
                          <a:effectLst/>
                        </a:rPr>
                        <a:t> </a:t>
                      </a:r>
                      <a:endParaRPr lang="en-CA" sz="600">
                        <a:effectLst/>
                        <a:latin typeface="Acumin Pro Light"/>
                        <a:ea typeface="Calibri" panose="020F0502020204030204" pitchFamily="34" charset="0"/>
                        <a:cs typeface="Arial" panose="020B0604020202020204" pitchFamily="34" charset="0"/>
                      </a:endParaRPr>
                    </a:p>
                  </a:txBody>
                  <a:tcPr marL="53285" marR="53285" marT="53285" marB="53285"/>
                </a:tc>
                <a:tc>
                  <a:txBody>
                    <a:bodyPr/>
                    <a:lstStyle/>
                    <a:p>
                      <a:pPr>
                        <a:lnSpc>
                          <a:spcPct val="107000"/>
                        </a:lnSpc>
                        <a:spcBef>
                          <a:spcPts val="300"/>
                        </a:spcBef>
                        <a:spcAft>
                          <a:spcPts val="300"/>
                        </a:spcAft>
                      </a:pPr>
                      <a:r>
                        <a:rPr lang="en-CA" sz="600">
                          <a:effectLst/>
                        </a:rPr>
                        <a:t> </a:t>
                      </a:r>
                      <a:endParaRPr lang="en-CA" sz="600">
                        <a:effectLst/>
                        <a:latin typeface="Acumin Pro Light"/>
                        <a:ea typeface="Calibri" panose="020F0502020204030204" pitchFamily="34" charset="0"/>
                        <a:cs typeface="Arial" panose="020B0604020202020204" pitchFamily="34" charset="0"/>
                      </a:endParaRPr>
                    </a:p>
                  </a:txBody>
                  <a:tcPr marL="53285" marR="53285" marT="53285" marB="53285"/>
                </a:tc>
                <a:extLst>
                  <a:ext uri="{0D108BD9-81ED-4DB2-BD59-A6C34878D82A}">
                    <a16:rowId xmlns:a16="http://schemas.microsoft.com/office/drawing/2014/main" val="4207392378"/>
                  </a:ext>
                </a:extLst>
              </a:tr>
              <a:tr h="709724">
                <a:tc>
                  <a:txBody>
                    <a:bodyPr/>
                    <a:lstStyle/>
                    <a:p>
                      <a:pPr>
                        <a:lnSpc>
                          <a:spcPct val="107000"/>
                        </a:lnSpc>
                        <a:spcAft>
                          <a:spcPts val="0"/>
                        </a:spcAft>
                      </a:pPr>
                      <a:r>
                        <a:rPr lang="en-CA" sz="800" dirty="0">
                          <a:effectLst/>
                        </a:rPr>
                        <a:t>8-4-02 Demonstrate that water, as compared to other substances, has a high heat capacity and is able to dissolve a wide variety of solutes.</a:t>
                      </a:r>
                      <a:endParaRPr lang="en-CA"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3285" marR="53285" marT="53285" marB="53285" anchor="ctr">
                    <a:solidFill>
                      <a:schemeClr val="tx2">
                        <a:lumMod val="60000"/>
                        <a:lumOff val="40000"/>
                      </a:schemeClr>
                    </a:solidFill>
                  </a:tcPr>
                </a:tc>
                <a:tc>
                  <a:txBody>
                    <a:bodyPr/>
                    <a:lstStyle/>
                    <a:p>
                      <a:pPr>
                        <a:lnSpc>
                          <a:spcPct val="107000"/>
                        </a:lnSpc>
                        <a:spcBef>
                          <a:spcPts val="300"/>
                        </a:spcBef>
                        <a:spcAft>
                          <a:spcPts val="300"/>
                        </a:spcAft>
                      </a:pPr>
                      <a:r>
                        <a:rPr lang="en-CA" sz="600">
                          <a:effectLst/>
                        </a:rPr>
                        <a:t> </a:t>
                      </a:r>
                      <a:endParaRPr lang="en-CA" sz="600">
                        <a:effectLst/>
                        <a:latin typeface="Acumin Pro Light"/>
                        <a:ea typeface="Calibri" panose="020F0502020204030204" pitchFamily="34" charset="0"/>
                        <a:cs typeface="Arial" panose="020B0604020202020204" pitchFamily="34" charset="0"/>
                      </a:endParaRPr>
                    </a:p>
                  </a:txBody>
                  <a:tcPr marL="53285" marR="53285" marT="53285" marB="53285"/>
                </a:tc>
                <a:tc>
                  <a:txBody>
                    <a:bodyPr/>
                    <a:lstStyle/>
                    <a:p>
                      <a:pPr>
                        <a:lnSpc>
                          <a:spcPct val="107000"/>
                        </a:lnSpc>
                        <a:spcBef>
                          <a:spcPts val="300"/>
                        </a:spcBef>
                        <a:spcAft>
                          <a:spcPts val="300"/>
                        </a:spcAft>
                      </a:pPr>
                      <a:r>
                        <a:rPr lang="en-CA" sz="600">
                          <a:effectLst/>
                        </a:rPr>
                        <a:t> </a:t>
                      </a:r>
                      <a:endParaRPr lang="en-CA" sz="600">
                        <a:effectLst/>
                        <a:latin typeface="Acumin Pro Light"/>
                        <a:ea typeface="Calibri" panose="020F0502020204030204" pitchFamily="34" charset="0"/>
                        <a:cs typeface="Arial" panose="020B0604020202020204" pitchFamily="34" charset="0"/>
                      </a:endParaRPr>
                    </a:p>
                  </a:txBody>
                  <a:tcPr marL="53285" marR="53285" marT="53285" marB="53285"/>
                </a:tc>
                <a:tc>
                  <a:txBody>
                    <a:bodyPr/>
                    <a:lstStyle/>
                    <a:p>
                      <a:pPr>
                        <a:lnSpc>
                          <a:spcPct val="107000"/>
                        </a:lnSpc>
                        <a:spcBef>
                          <a:spcPts val="300"/>
                        </a:spcBef>
                        <a:spcAft>
                          <a:spcPts val="300"/>
                        </a:spcAft>
                      </a:pPr>
                      <a:r>
                        <a:rPr lang="en-CA" sz="600">
                          <a:effectLst/>
                        </a:rPr>
                        <a:t> </a:t>
                      </a:r>
                      <a:endParaRPr lang="en-CA" sz="600">
                        <a:effectLst/>
                        <a:latin typeface="Acumin Pro Light"/>
                        <a:ea typeface="Calibri" panose="020F0502020204030204" pitchFamily="34" charset="0"/>
                        <a:cs typeface="Arial" panose="020B0604020202020204" pitchFamily="34" charset="0"/>
                      </a:endParaRPr>
                    </a:p>
                  </a:txBody>
                  <a:tcPr marL="53285" marR="53285" marT="53285" marB="53285"/>
                </a:tc>
                <a:tc>
                  <a:txBody>
                    <a:bodyPr/>
                    <a:lstStyle/>
                    <a:p>
                      <a:pPr>
                        <a:lnSpc>
                          <a:spcPct val="107000"/>
                        </a:lnSpc>
                        <a:spcBef>
                          <a:spcPts val="300"/>
                        </a:spcBef>
                        <a:spcAft>
                          <a:spcPts val="300"/>
                        </a:spcAft>
                      </a:pPr>
                      <a:r>
                        <a:rPr lang="en-CA" sz="600" dirty="0">
                          <a:effectLst/>
                        </a:rPr>
                        <a:t> </a:t>
                      </a:r>
                      <a:endParaRPr lang="en-CA" sz="600" dirty="0">
                        <a:effectLst/>
                        <a:latin typeface="Acumin Pro Light"/>
                        <a:ea typeface="Calibri" panose="020F0502020204030204" pitchFamily="34" charset="0"/>
                        <a:cs typeface="Arial" panose="020B0604020202020204" pitchFamily="34" charset="0"/>
                      </a:endParaRPr>
                    </a:p>
                  </a:txBody>
                  <a:tcPr marL="53285" marR="53285" marT="53285" marB="53285"/>
                </a:tc>
                <a:extLst>
                  <a:ext uri="{0D108BD9-81ED-4DB2-BD59-A6C34878D82A}">
                    <a16:rowId xmlns:a16="http://schemas.microsoft.com/office/drawing/2014/main" val="1639233791"/>
                  </a:ext>
                </a:extLst>
              </a:tr>
            </a:tbl>
          </a:graphicData>
        </a:graphic>
      </p:graphicFrame>
    </p:spTree>
    <p:extLst>
      <p:ext uri="{BB962C8B-B14F-4D97-AF65-F5344CB8AC3E}">
        <p14:creationId xmlns:p14="http://schemas.microsoft.com/office/powerpoint/2010/main" val="53070033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537120110"/>
              </p:ext>
            </p:extLst>
          </p:nvPr>
        </p:nvGraphicFramePr>
        <p:xfrm>
          <a:off x="0" y="2"/>
          <a:ext cx="9144000" cy="5143499"/>
        </p:xfrm>
        <a:graphic>
          <a:graphicData uri="http://schemas.openxmlformats.org/drawingml/2006/table">
            <a:tbl>
              <a:tblPr firstRow="1" firstCol="1" bandRow="1">
                <a:tableStyleId>{567DFDEC-B93C-4AAA-A2FC-FF8FB3234867}</a:tableStyleId>
              </a:tblPr>
              <a:tblGrid>
                <a:gridCol w="1828800">
                  <a:extLst>
                    <a:ext uri="{9D8B030D-6E8A-4147-A177-3AD203B41FA5}">
                      <a16:colId xmlns:a16="http://schemas.microsoft.com/office/drawing/2014/main" val="1458797618"/>
                    </a:ext>
                  </a:extLst>
                </a:gridCol>
                <a:gridCol w="1828800">
                  <a:extLst>
                    <a:ext uri="{9D8B030D-6E8A-4147-A177-3AD203B41FA5}">
                      <a16:colId xmlns:a16="http://schemas.microsoft.com/office/drawing/2014/main" val="3591508291"/>
                    </a:ext>
                  </a:extLst>
                </a:gridCol>
                <a:gridCol w="1828800">
                  <a:extLst>
                    <a:ext uri="{9D8B030D-6E8A-4147-A177-3AD203B41FA5}">
                      <a16:colId xmlns:a16="http://schemas.microsoft.com/office/drawing/2014/main" val="259394930"/>
                    </a:ext>
                  </a:extLst>
                </a:gridCol>
                <a:gridCol w="1828800">
                  <a:extLst>
                    <a:ext uri="{9D8B030D-6E8A-4147-A177-3AD203B41FA5}">
                      <a16:colId xmlns:a16="http://schemas.microsoft.com/office/drawing/2014/main" val="3591239460"/>
                    </a:ext>
                  </a:extLst>
                </a:gridCol>
                <a:gridCol w="1828800">
                  <a:extLst>
                    <a:ext uri="{9D8B030D-6E8A-4147-A177-3AD203B41FA5}">
                      <a16:colId xmlns:a16="http://schemas.microsoft.com/office/drawing/2014/main" val="2919980699"/>
                    </a:ext>
                  </a:extLst>
                </a:gridCol>
              </a:tblGrid>
              <a:tr h="620411">
                <a:tc>
                  <a:txBody>
                    <a:bodyPr/>
                    <a:lstStyle/>
                    <a:p>
                      <a:pPr>
                        <a:lnSpc>
                          <a:spcPct val="107000"/>
                        </a:lnSpc>
                        <a:spcAft>
                          <a:spcPts val="0"/>
                        </a:spcAft>
                      </a:pPr>
                      <a:r>
                        <a:rPr lang="en-CA" sz="800" dirty="0">
                          <a:effectLst/>
                        </a:rPr>
                        <a:t>8-4-03 Compare and contrast characteristics and properties of fresh water and salt water</a:t>
                      </a:r>
                      <a:endParaRPr lang="en-CA"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9772" marR="69772" marT="69772" marB="69772" anchor="ctr">
                    <a:solidFill>
                      <a:schemeClr val="tx2">
                        <a:lumMod val="60000"/>
                        <a:lumOff val="40000"/>
                      </a:schemeClr>
                    </a:solidFill>
                  </a:tcPr>
                </a:tc>
                <a:tc>
                  <a:txBody>
                    <a:bodyPr/>
                    <a:lstStyle/>
                    <a:p>
                      <a:pPr>
                        <a:lnSpc>
                          <a:spcPct val="107000"/>
                        </a:lnSpc>
                        <a:spcBef>
                          <a:spcPts val="300"/>
                        </a:spcBef>
                        <a:spcAft>
                          <a:spcPts val="300"/>
                        </a:spcAft>
                      </a:pPr>
                      <a:r>
                        <a:rPr lang="en-CA" sz="800">
                          <a:effectLst/>
                        </a:rPr>
                        <a:t> </a:t>
                      </a:r>
                      <a:endParaRPr lang="en-CA" sz="800">
                        <a:effectLst/>
                        <a:latin typeface="Acumin Pro Light"/>
                        <a:ea typeface="Calibri" panose="020F0502020204030204" pitchFamily="34" charset="0"/>
                        <a:cs typeface="Arial" panose="020B0604020202020204" pitchFamily="34" charset="0"/>
                      </a:endParaRPr>
                    </a:p>
                  </a:txBody>
                  <a:tcPr marL="69772" marR="69772" marT="69772" marB="69772"/>
                </a:tc>
                <a:tc>
                  <a:txBody>
                    <a:bodyPr/>
                    <a:lstStyle/>
                    <a:p>
                      <a:pPr>
                        <a:lnSpc>
                          <a:spcPct val="107000"/>
                        </a:lnSpc>
                        <a:spcBef>
                          <a:spcPts val="300"/>
                        </a:spcBef>
                        <a:spcAft>
                          <a:spcPts val="300"/>
                        </a:spcAft>
                      </a:pPr>
                      <a:r>
                        <a:rPr lang="en-CA" sz="800">
                          <a:effectLst/>
                        </a:rPr>
                        <a:t> </a:t>
                      </a:r>
                      <a:endParaRPr lang="en-CA" sz="800">
                        <a:effectLst/>
                        <a:latin typeface="Acumin Pro Light"/>
                        <a:ea typeface="Calibri" panose="020F0502020204030204" pitchFamily="34" charset="0"/>
                        <a:cs typeface="Arial" panose="020B0604020202020204" pitchFamily="34" charset="0"/>
                      </a:endParaRPr>
                    </a:p>
                  </a:txBody>
                  <a:tcPr marL="69772" marR="69772" marT="69772" marB="69772"/>
                </a:tc>
                <a:tc>
                  <a:txBody>
                    <a:bodyPr/>
                    <a:lstStyle/>
                    <a:p>
                      <a:pPr>
                        <a:lnSpc>
                          <a:spcPct val="107000"/>
                        </a:lnSpc>
                        <a:spcBef>
                          <a:spcPts val="300"/>
                        </a:spcBef>
                        <a:spcAft>
                          <a:spcPts val="300"/>
                        </a:spcAft>
                      </a:pPr>
                      <a:r>
                        <a:rPr lang="en-CA" sz="800">
                          <a:effectLst/>
                        </a:rPr>
                        <a:t> </a:t>
                      </a:r>
                      <a:endParaRPr lang="en-CA" sz="800">
                        <a:effectLst/>
                        <a:latin typeface="Acumin Pro Light"/>
                        <a:ea typeface="Calibri" panose="020F0502020204030204" pitchFamily="34" charset="0"/>
                        <a:cs typeface="Arial" panose="020B0604020202020204" pitchFamily="34" charset="0"/>
                      </a:endParaRPr>
                    </a:p>
                  </a:txBody>
                  <a:tcPr marL="69772" marR="69772" marT="69772" marB="69772"/>
                </a:tc>
                <a:tc>
                  <a:txBody>
                    <a:bodyPr/>
                    <a:lstStyle/>
                    <a:p>
                      <a:pPr>
                        <a:lnSpc>
                          <a:spcPct val="107000"/>
                        </a:lnSpc>
                        <a:spcBef>
                          <a:spcPts val="300"/>
                        </a:spcBef>
                        <a:spcAft>
                          <a:spcPts val="300"/>
                        </a:spcAft>
                      </a:pPr>
                      <a:r>
                        <a:rPr lang="en-CA" sz="800">
                          <a:effectLst/>
                        </a:rPr>
                        <a:t> </a:t>
                      </a:r>
                      <a:endParaRPr lang="en-CA" sz="800">
                        <a:effectLst/>
                        <a:latin typeface="Acumin Pro Light"/>
                        <a:ea typeface="Calibri" panose="020F0502020204030204" pitchFamily="34" charset="0"/>
                        <a:cs typeface="Arial" panose="020B0604020202020204" pitchFamily="34" charset="0"/>
                      </a:endParaRPr>
                    </a:p>
                  </a:txBody>
                  <a:tcPr marL="69772" marR="69772" marT="69772" marB="69772"/>
                </a:tc>
                <a:extLst>
                  <a:ext uri="{0D108BD9-81ED-4DB2-BD59-A6C34878D82A}">
                    <a16:rowId xmlns:a16="http://schemas.microsoft.com/office/drawing/2014/main" val="2726089346"/>
                  </a:ext>
                </a:extLst>
              </a:tr>
              <a:tr h="1045730">
                <a:tc>
                  <a:txBody>
                    <a:bodyPr/>
                    <a:lstStyle/>
                    <a:p>
                      <a:pPr>
                        <a:lnSpc>
                          <a:spcPct val="107000"/>
                        </a:lnSpc>
                        <a:spcAft>
                          <a:spcPts val="0"/>
                        </a:spcAft>
                      </a:pPr>
                      <a:r>
                        <a:rPr lang="en-CA" sz="800" dirty="0">
                          <a:effectLst/>
                        </a:rPr>
                        <a:t>8-0-4a Carry out procedures that comprise a fair test. Include: controlling variables, repeating experiments to increase accuracy and reliability. </a:t>
                      </a:r>
                      <a:endParaRPr lang="en-CA" sz="800" dirty="0" smtClean="0">
                        <a:effectLst/>
                      </a:endParaRPr>
                    </a:p>
                    <a:p>
                      <a:pPr>
                        <a:lnSpc>
                          <a:spcPct val="107000"/>
                        </a:lnSpc>
                        <a:spcAft>
                          <a:spcPts val="0"/>
                        </a:spcAft>
                      </a:pPr>
                      <a:r>
                        <a:rPr lang="en-CA" sz="800" dirty="0" smtClean="0">
                          <a:effectLst/>
                        </a:rPr>
                        <a:t>GLO</a:t>
                      </a:r>
                      <a:r>
                        <a:rPr lang="en-CA" sz="800" dirty="0">
                          <a:effectLst/>
                        </a:rPr>
                        <a:t>: C2</a:t>
                      </a:r>
                      <a:endParaRPr lang="en-CA"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9772" marR="69772" marT="69772" marB="69772" anchor="ctr">
                    <a:solidFill>
                      <a:schemeClr val="tx2">
                        <a:lumMod val="60000"/>
                        <a:lumOff val="40000"/>
                      </a:schemeClr>
                    </a:solidFill>
                  </a:tcPr>
                </a:tc>
                <a:tc>
                  <a:txBody>
                    <a:bodyPr/>
                    <a:lstStyle/>
                    <a:p>
                      <a:pPr>
                        <a:lnSpc>
                          <a:spcPct val="107000"/>
                        </a:lnSpc>
                        <a:spcBef>
                          <a:spcPts val="300"/>
                        </a:spcBef>
                        <a:spcAft>
                          <a:spcPts val="300"/>
                        </a:spcAft>
                      </a:pPr>
                      <a:r>
                        <a:rPr lang="en-CA" sz="800" dirty="0">
                          <a:effectLst/>
                        </a:rPr>
                        <a:t> </a:t>
                      </a:r>
                      <a:endParaRPr lang="en-CA" sz="800" dirty="0">
                        <a:effectLst/>
                        <a:latin typeface="Acumin Pro Light"/>
                        <a:ea typeface="Calibri" panose="020F0502020204030204" pitchFamily="34" charset="0"/>
                        <a:cs typeface="Arial" panose="020B0604020202020204" pitchFamily="34" charset="0"/>
                      </a:endParaRPr>
                    </a:p>
                  </a:txBody>
                  <a:tcPr marL="69772" marR="69772" marT="69772" marB="69772"/>
                </a:tc>
                <a:tc>
                  <a:txBody>
                    <a:bodyPr/>
                    <a:lstStyle/>
                    <a:p>
                      <a:pPr>
                        <a:lnSpc>
                          <a:spcPct val="107000"/>
                        </a:lnSpc>
                        <a:spcBef>
                          <a:spcPts val="300"/>
                        </a:spcBef>
                        <a:spcAft>
                          <a:spcPts val="300"/>
                        </a:spcAft>
                      </a:pPr>
                      <a:r>
                        <a:rPr lang="en-CA" sz="800">
                          <a:effectLst/>
                        </a:rPr>
                        <a:t> </a:t>
                      </a:r>
                      <a:endParaRPr lang="en-CA" sz="800">
                        <a:effectLst/>
                        <a:latin typeface="Acumin Pro Light"/>
                        <a:ea typeface="Calibri" panose="020F0502020204030204" pitchFamily="34" charset="0"/>
                        <a:cs typeface="Arial" panose="020B0604020202020204" pitchFamily="34" charset="0"/>
                      </a:endParaRPr>
                    </a:p>
                  </a:txBody>
                  <a:tcPr marL="69772" marR="69772" marT="69772" marB="69772"/>
                </a:tc>
                <a:tc>
                  <a:txBody>
                    <a:bodyPr/>
                    <a:lstStyle/>
                    <a:p>
                      <a:pPr>
                        <a:lnSpc>
                          <a:spcPct val="107000"/>
                        </a:lnSpc>
                        <a:spcBef>
                          <a:spcPts val="300"/>
                        </a:spcBef>
                        <a:spcAft>
                          <a:spcPts val="300"/>
                        </a:spcAft>
                      </a:pPr>
                      <a:r>
                        <a:rPr lang="en-CA" sz="800">
                          <a:effectLst/>
                        </a:rPr>
                        <a:t> </a:t>
                      </a:r>
                      <a:endParaRPr lang="en-CA" sz="800">
                        <a:effectLst/>
                        <a:latin typeface="Acumin Pro Light"/>
                        <a:ea typeface="Calibri" panose="020F0502020204030204" pitchFamily="34" charset="0"/>
                        <a:cs typeface="Arial" panose="020B0604020202020204" pitchFamily="34" charset="0"/>
                      </a:endParaRPr>
                    </a:p>
                  </a:txBody>
                  <a:tcPr marL="69772" marR="69772" marT="69772" marB="69772"/>
                </a:tc>
                <a:tc>
                  <a:txBody>
                    <a:bodyPr/>
                    <a:lstStyle/>
                    <a:p>
                      <a:pPr>
                        <a:lnSpc>
                          <a:spcPct val="107000"/>
                        </a:lnSpc>
                        <a:spcBef>
                          <a:spcPts val="300"/>
                        </a:spcBef>
                        <a:spcAft>
                          <a:spcPts val="300"/>
                        </a:spcAft>
                      </a:pPr>
                      <a:r>
                        <a:rPr lang="en-CA" sz="800">
                          <a:effectLst/>
                        </a:rPr>
                        <a:t> </a:t>
                      </a:r>
                      <a:endParaRPr lang="en-CA" sz="800">
                        <a:effectLst/>
                        <a:latin typeface="Acumin Pro Light"/>
                        <a:ea typeface="Calibri" panose="020F0502020204030204" pitchFamily="34" charset="0"/>
                        <a:cs typeface="Arial" panose="020B0604020202020204" pitchFamily="34" charset="0"/>
                      </a:endParaRPr>
                    </a:p>
                  </a:txBody>
                  <a:tcPr marL="69772" marR="69772" marT="69772" marB="69772"/>
                </a:tc>
                <a:extLst>
                  <a:ext uri="{0D108BD9-81ED-4DB2-BD59-A6C34878D82A}">
                    <a16:rowId xmlns:a16="http://schemas.microsoft.com/office/drawing/2014/main" val="244780367"/>
                  </a:ext>
                </a:extLst>
              </a:tr>
              <a:tr h="1612822">
                <a:tc>
                  <a:txBody>
                    <a:bodyPr/>
                    <a:lstStyle/>
                    <a:p>
                      <a:pPr>
                        <a:lnSpc>
                          <a:spcPct val="107000"/>
                        </a:lnSpc>
                        <a:spcAft>
                          <a:spcPts val="0"/>
                        </a:spcAft>
                      </a:pPr>
                      <a:r>
                        <a:rPr lang="en-CA" sz="800" dirty="0">
                          <a:effectLst/>
                        </a:rPr>
                        <a:t>8-0-7a Draw a conclusion that explains investigation results. Include: explaining the cause and effect relationship between the dependent and independent variables; identifying alternative explanations for observations; supporting or rejecting a prediction/hypothesis. </a:t>
                      </a:r>
                      <a:endParaRPr lang="en-CA" sz="800" dirty="0" smtClean="0">
                        <a:effectLst/>
                      </a:endParaRPr>
                    </a:p>
                    <a:p>
                      <a:pPr>
                        <a:lnSpc>
                          <a:spcPct val="107000"/>
                        </a:lnSpc>
                        <a:spcAft>
                          <a:spcPts val="0"/>
                        </a:spcAft>
                      </a:pPr>
                      <a:r>
                        <a:rPr lang="en-CA" sz="800" dirty="0" smtClean="0">
                          <a:effectLst/>
                        </a:rPr>
                        <a:t>GLO</a:t>
                      </a:r>
                      <a:r>
                        <a:rPr lang="en-CA" sz="800" dirty="0">
                          <a:effectLst/>
                        </a:rPr>
                        <a:t>: A1, A2, C2</a:t>
                      </a:r>
                      <a:endParaRPr lang="en-CA"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9772" marR="69772" marT="69772" marB="69772" anchor="ctr">
                    <a:solidFill>
                      <a:schemeClr val="tx2">
                        <a:lumMod val="60000"/>
                        <a:lumOff val="40000"/>
                      </a:schemeClr>
                    </a:solidFill>
                  </a:tcPr>
                </a:tc>
                <a:tc>
                  <a:txBody>
                    <a:bodyPr/>
                    <a:lstStyle/>
                    <a:p>
                      <a:pPr>
                        <a:lnSpc>
                          <a:spcPct val="107000"/>
                        </a:lnSpc>
                        <a:spcBef>
                          <a:spcPts val="300"/>
                        </a:spcBef>
                        <a:spcAft>
                          <a:spcPts val="300"/>
                        </a:spcAft>
                      </a:pPr>
                      <a:r>
                        <a:rPr lang="en-CA" sz="800" dirty="0">
                          <a:effectLst/>
                        </a:rPr>
                        <a:t> </a:t>
                      </a:r>
                      <a:endParaRPr lang="en-CA" sz="800" dirty="0">
                        <a:effectLst/>
                        <a:latin typeface="Acumin Pro Light"/>
                        <a:ea typeface="Calibri" panose="020F0502020204030204" pitchFamily="34" charset="0"/>
                        <a:cs typeface="Arial" panose="020B0604020202020204" pitchFamily="34" charset="0"/>
                      </a:endParaRPr>
                    </a:p>
                  </a:txBody>
                  <a:tcPr marL="69772" marR="69772" marT="69772" marB="69772"/>
                </a:tc>
                <a:tc>
                  <a:txBody>
                    <a:bodyPr/>
                    <a:lstStyle/>
                    <a:p>
                      <a:pPr>
                        <a:lnSpc>
                          <a:spcPct val="107000"/>
                        </a:lnSpc>
                        <a:spcBef>
                          <a:spcPts val="300"/>
                        </a:spcBef>
                        <a:spcAft>
                          <a:spcPts val="300"/>
                        </a:spcAft>
                      </a:pPr>
                      <a:r>
                        <a:rPr lang="en-CA" sz="800">
                          <a:effectLst/>
                        </a:rPr>
                        <a:t> </a:t>
                      </a:r>
                      <a:endParaRPr lang="en-CA" sz="800">
                        <a:effectLst/>
                        <a:latin typeface="Acumin Pro Light"/>
                        <a:ea typeface="Calibri" panose="020F0502020204030204" pitchFamily="34" charset="0"/>
                        <a:cs typeface="Arial" panose="020B0604020202020204" pitchFamily="34" charset="0"/>
                      </a:endParaRPr>
                    </a:p>
                  </a:txBody>
                  <a:tcPr marL="69772" marR="69772" marT="69772" marB="69772"/>
                </a:tc>
                <a:tc>
                  <a:txBody>
                    <a:bodyPr/>
                    <a:lstStyle/>
                    <a:p>
                      <a:pPr>
                        <a:lnSpc>
                          <a:spcPct val="107000"/>
                        </a:lnSpc>
                        <a:spcBef>
                          <a:spcPts val="300"/>
                        </a:spcBef>
                        <a:spcAft>
                          <a:spcPts val="300"/>
                        </a:spcAft>
                      </a:pPr>
                      <a:r>
                        <a:rPr lang="en-CA" sz="800">
                          <a:effectLst/>
                        </a:rPr>
                        <a:t> </a:t>
                      </a:r>
                      <a:endParaRPr lang="en-CA" sz="800">
                        <a:effectLst/>
                        <a:latin typeface="Acumin Pro Light"/>
                        <a:ea typeface="Calibri" panose="020F0502020204030204" pitchFamily="34" charset="0"/>
                        <a:cs typeface="Arial" panose="020B0604020202020204" pitchFamily="34" charset="0"/>
                      </a:endParaRPr>
                    </a:p>
                  </a:txBody>
                  <a:tcPr marL="69772" marR="69772" marT="69772" marB="69772"/>
                </a:tc>
                <a:tc>
                  <a:txBody>
                    <a:bodyPr/>
                    <a:lstStyle/>
                    <a:p>
                      <a:pPr>
                        <a:lnSpc>
                          <a:spcPct val="107000"/>
                        </a:lnSpc>
                        <a:spcBef>
                          <a:spcPts val="300"/>
                        </a:spcBef>
                        <a:spcAft>
                          <a:spcPts val="300"/>
                        </a:spcAft>
                      </a:pPr>
                      <a:r>
                        <a:rPr lang="en-CA" sz="800">
                          <a:effectLst/>
                        </a:rPr>
                        <a:t> </a:t>
                      </a:r>
                      <a:endParaRPr lang="en-CA" sz="800">
                        <a:effectLst/>
                        <a:latin typeface="Acumin Pro Light"/>
                        <a:ea typeface="Calibri" panose="020F0502020204030204" pitchFamily="34" charset="0"/>
                        <a:cs typeface="Arial" panose="020B0604020202020204" pitchFamily="34" charset="0"/>
                      </a:endParaRPr>
                    </a:p>
                  </a:txBody>
                  <a:tcPr marL="69772" marR="69772" marT="69772" marB="69772"/>
                </a:tc>
                <a:extLst>
                  <a:ext uri="{0D108BD9-81ED-4DB2-BD59-A6C34878D82A}">
                    <a16:rowId xmlns:a16="http://schemas.microsoft.com/office/drawing/2014/main" val="231973546"/>
                  </a:ext>
                </a:extLst>
              </a:tr>
              <a:tr h="818806">
                <a:tc>
                  <a:txBody>
                    <a:bodyPr/>
                    <a:lstStyle/>
                    <a:p>
                      <a:pPr>
                        <a:lnSpc>
                          <a:spcPct val="107000"/>
                        </a:lnSpc>
                        <a:spcAft>
                          <a:spcPts val="0"/>
                        </a:spcAft>
                      </a:pPr>
                      <a:r>
                        <a:rPr lang="en-CA" sz="800" dirty="0">
                          <a:effectLst/>
                        </a:rPr>
                        <a:t>8-0-7b   Critically evaluate conclusions, basing arguments on fact rather than opinion</a:t>
                      </a:r>
                      <a:r>
                        <a:rPr lang="en-CA" sz="800" dirty="0" smtClean="0">
                          <a:effectLst/>
                        </a:rPr>
                        <a:t>.</a:t>
                      </a:r>
                    </a:p>
                    <a:p>
                      <a:pPr>
                        <a:lnSpc>
                          <a:spcPct val="107000"/>
                        </a:lnSpc>
                        <a:spcAft>
                          <a:spcPts val="0"/>
                        </a:spcAft>
                      </a:pPr>
                      <a:r>
                        <a:rPr lang="en-CA" sz="800" dirty="0" smtClean="0">
                          <a:effectLst/>
                        </a:rPr>
                        <a:t>GLO</a:t>
                      </a:r>
                      <a:r>
                        <a:rPr lang="en-CA" sz="800" dirty="0">
                          <a:effectLst/>
                        </a:rPr>
                        <a:t>: C2, C4</a:t>
                      </a:r>
                      <a:endParaRPr lang="en-CA"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9772" marR="69772" marT="69772" marB="69772" anchor="ctr">
                    <a:solidFill>
                      <a:schemeClr val="tx2">
                        <a:lumMod val="60000"/>
                        <a:lumOff val="40000"/>
                      </a:schemeClr>
                    </a:solidFill>
                  </a:tcPr>
                </a:tc>
                <a:tc>
                  <a:txBody>
                    <a:bodyPr/>
                    <a:lstStyle/>
                    <a:p>
                      <a:pPr>
                        <a:lnSpc>
                          <a:spcPct val="107000"/>
                        </a:lnSpc>
                        <a:spcBef>
                          <a:spcPts val="300"/>
                        </a:spcBef>
                        <a:spcAft>
                          <a:spcPts val="300"/>
                        </a:spcAft>
                      </a:pPr>
                      <a:r>
                        <a:rPr lang="en-CA" sz="800">
                          <a:effectLst/>
                        </a:rPr>
                        <a:t> </a:t>
                      </a:r>
                      <a:endParaRPr lang="en-CA" sz="800">
                        <a:effectLst/>
                        <a:latin typeface="Acumin Pro Light"/>
                        <a:ea typeface="Calibri" panose="020F0502020204030204" pitchFamily="34" charset="0"/>
                        <a:cs typeface="Arial" panose="020B0604020202020204" pitchFamily="34" charset="0"/>
                      </a:endParaRPr>
                    </a:p>
                  </a:txBody>
                  <a:tcPr marL="69772" marR="69772" marT="69772" marB="69772"/>
                </a:tc>
                <a:tc>
                  <a:txBody>
                    <a:bodyPr/>
                    <a:lstStyle/>
                    <a:p>
                      <a:pPr>
                        <a:lnSpc>
                          <a:spcPct val="107000"/>
                        </a:lnSpc>
                        <a:spcBef>
                          <a:spcPts val="300"/>
                        </a:spcBef>
                        <a:spcAft>
                          <a:spcPts val="300"/>
                        </a:spcAft>
                      </a:pPr>
                      <a:r>
                        <a:rPr lang="en-CA" sz="800">
                          <a:effectLst/>
                        </a:rPr>
                        <a:t> </a:t>
                      </a:r>
                      <a:endParaRPr lang="en-CA" sz="800">
                        <a:effectLst/>
                        <a:latin typeface="Acumin Pro Light"/>
                        <a:ea typeface="Calibri" panose="020F0502020204030204" pitchFamily="34" charset="0"/>
                        <a:cs typeface="Arial" panose="020B0604020202020204" pitchFamily="34" charset="0"/>
                      </a:endParaRPr>
                    </a:p>
                  </a:txBody>
                  <a:tcPr marL="69772" marR="69772" marT="69772" marB="69772"/>
                </a:tc>
                <a:tc>
                  <a:txBody>
                    <a:bodyPr/>
                    <a:lstStyle/>
                    <a:p>
                      <a:pPr>
                        <a:lnSpc>
                          <a:spcPct val="107000"/>
                        </a:lnSpc>
                        <a:spcBef>
                          <a:spcPts val="300"/>
                        </a:spcBef>
                        <a:spcAft>
                          <a:spcPts val="300"/>
                        </a:spcAft>
                      </a:pPr>
                      <a:r>
                        <a:rPr lang="en-CA" sz="800">
                          <a:effectLst/>
                        </a:rPr>
                        <a:t> </a:t>
                      </a:r>
                      <a:endParaRPr lang="en-CA" sz="800">
                        <a:effectLst/>
                        <a:latin typeface="Acumin Pro Light"/>
                        <a:ea typeface="Calibri" panose="020F0502020204030204" pitchFamily="34" charset="0"/>
                        <a:cs typeface="Arial" panose="020B0604020202020204" pitchFamily="34" charset="0"/>
                      </a:endParaRPr>
                    </a:p>
                  </a:txBody>
                  <a:tcPr marL="69772" marR="69772" marT="69772" marB="69772"/>
                </a:tc>
                <a:tc>
                  <a:txBody>
                    <a:bodyPr/>
                    <a:lstStyle/>
                    <a:p>
                      <a:pPr>
                        <a:lnSpc>
                          <a:spcPct val="107000"/>
                        </a:lnSpc>
                        <a:spcBef>
                          <a:spcPts val="300"/>
                        </a:spcBef>
                        <a:spcAft>
                          <a:spcPts val="300"/>
                        </a:spcAft>
                      </a:pPr>
                      <a:r>
                        <a:rPr lang="en-CA" sz="800">
                          <a:effectLst/>
                        </a:rPr>
                        <a:t> </a:t>
                      </a:r>
                      <a:endParaRPr lang="en-CA" sz="800">
                        <a:effectLst/>
                        <a:latin typeface="Acumin Pro Light"/>
                        <a:ea typeface="Calibri" panose="020F0502020204030204" pitchFamily="34" charset="0"/>
                        <a:cs typeface="Arial" panose="020B0604020202020204" pitchFamily="34" charset="0"/>
                      </a:endParaRPr>
                    </a:p>
                  </a:txBody>
                  <a:tcPr marL="69772" marR="69772" marT="69772" marB="69772"/>
                </a:tc>
                <a:extLst>
                  <a:ext uri="{0D108BD9-81ED-4DB2-BD59-A6C34878D82A}">
                    <a16:rowId xmlns:a16="http://schemas.microsoft.com/office/drawing/2014/main" val="1173048171"/>
                  </a:ext>
                </a:extLst>
              </a:tr>
              <a:tr h="1045730">
                <a:tc>
                  <a:txBody>
                    <a:bodyPr/>
                    <a:lstStyle/>
                    <a:p>
                      <a:pPr>
                        <a:lnSpc>
                          <a:spcPct val="107000"/>
                        </a:lnSpc>
                        <a:spcAft>
                          <a:spcPts val="0"/>
                        </a:spcAft>
                      </a:pPr>
                      <a:r>
                        <a:rPr lang="en-CA" sz="800" dirty="0">
                          <a:effectLst/>
                        </a:rPr>
                        <a:t>8-0-7g Communicate methods, results, conclusions, and new knowledge in a variety of ways. Examples: oral, written, multimedia presentations... </a:t>
                      </a:r>
                      <a:endParaRPr lang="en-CA" sz="800" dirty="0" smtClean="0">
                        <a:effectLst/>
                      </a:endParaRPr>
                    </a:p>
                    <a:p>
                      <a:pPr>
                        <a:lnSpc>
                          <a:spcPct val="107000"/>
                        </a:lnSpc>
                        <a:spcAft>
                          <a:spcPts val="0"/>
                        </a:spcAft>
                      </a:pPr>
                      <a:r>
                        <a:rPr lang="en-CA" sz="800" dirty="0" smtClean="0">
                          <a:effectLst/>
                        </a:rPr>
                        <a:t>GLO</a:t>
                      </a:r>
                      <a:r>
                        <a:rPr lang="en-CA" sz="800" dirty="0">
                          <a:effectLst/>
                        </a:rPr>
                        <a:t>: C6</a:t>
                      </a:r>
                      <a:endParaRPr lang="en-CA"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9772" marR="69772" marT="69772" marB="69772" anchor="ctr">
                    <a:solidFill>
                      <a:schemeClr val="tx2">
                        <a:lumMod val="60000"/>
                        <a:lumOff val="40000"/>
                      </a:schemeClr>
                    </a:solidFill>
                  </a:tcPr>
                </a:tc>
                <a:tc>
                  <a:txBody>
                    <a:bodyPr/>
                    <a:lstStyle/>
                    <a:p>
                      <a:pPr>
                        <a:lnSpc>
                          <a:spcPct val="107000"/>
                        </a:lnSpc>
                        <a:spcBef>
                          <a:spcPts val="300"/>
                        </a:spcBef>
                        <a:spcAft>
                          <a:spcPts val="300"/>
                        </a:spcAft>
                      </a:pPr>
                      <a:r>
                        <a:rPr lang="en-CA" sz="800">
                          <a:effectLst/>
                        </a:rPr>
                        <a:t> </a:t>
                      </a:r>
                      <a:endParaRPr lang="en-CA" sz="800">
                        <a:effectLst/>
                        <a:latin typeface="Acumin Pro Light"/>
                        <a:ea typeface="Calibri" panose="020F0502020204030204" pitchFamily="34" charset="0"/>
                        <a:cs typeface="Arial" panose="020B0604020202020204" pitchFamily="34" charset="0"/>
                      </a:endParaRPr>
                    </a:p>
                  </a:txBody>
                  <a:tcPr marL="69772" marR="69772" marT="69772" marB="69772"/>
                </a:tc>
                <a:tc>
                  <a:txBody>
                    <a:bodyPr/>
                    <a:lstStyle/>
                    <a:p>
                      <a:pPr>
                        <a:lnSpc>
                          <a:spcPct val="107000"/>
                        </a:lnSpc>
                        <a:spcBef>
                          <a:spcPts val="300"/>
                        </a:spcBef>
                        <a:spcAft>
                          <a:spcPts val="300"/>
                        </a:spcAft>
                      </a:pPr>
                      <a:r>
                        <a:rPr lang="en-CA" sz="800">
                          <a:effectLst/>
                        </a:rPr>
                        <a:t> </a:t>
                      </a:r>
                      <a:endParaRPr lang="en-CA" sz="800">
                        <a:effectLst/>
                        <a:latin typeface="Acumin Pro Light"/>
                        <a:ea typeface="Calibri" panose="020F0502020204030204" pitchFamily="34" charset="0"/>
                        <a:cs typeface="Arial" panose="020B0604020202020204" pitchFamily="34" charset="0"/>
                      </a:endParaRPr>
                    </a:p>
                  </a:txBody>
                  <a:tcPr marL="69772" marR="69772" marT="69772" marB="69772"/>
                </a:tc>
                <a:tc>
                  <a:txBody>
                    <a:bodyPr/>
                    <a:lstStyle/>
                    <a:p>
                      <a:pPr>
                        <a:lnSpc>
                          <a:spcPct val="107000"/>
                        </a:lnSpc>
                        <a:spcBef>
                          <a:spcPts val="300"/>
                        </a:spcBef>
                        <a:spcAft>
                          <a:spcPts val="300"/>
                        </a:spcAft>
                      </a:pPr>
                      <a:r>
                        <a:rPr lang="en-CA" sz="800">
                          <a:effectLst/>
                        </a:rPr>
                        <a:t> </a:t>
                      </a:r>
                      <a:endParaRPr lang="en-CA" sz="800">
                        <a:effectLst/>
                        <a:latin typeface="Acumin Pro Light"/>
                        <a:ea typeface="Calibri" panose="020F0502020204030204" pitchFamily="34" charset="0"/>
                        <a:cs typeface="Arial" panose="020B0604020202020204" pitchFamily="34" charset="0"/>
                      </a:endParaRPr>
                    </a:p>
                  </a:txBody>
                  <a:tcPr marL="69772" marR="69772" marT="69772" marB="69772"/>
                </a:tc>
                <a:tc>
                  <a:txBody>
                    <a:bodyPr/>
                    <a:lstStyle/>
                    <a:p>
                      <a:pPr>
                        <a:lnSpc>
                          <a:spcPct val="107000"/>
                        </a:lnSpc>
                        <a:spcBef>
                          <a:spcPts val="300"/>
                        </a:spcBef>
                        <a:spcAft>
                          <a:spcPts val="300"/>
                        </a:spcAft>
                      </a:pPr>
                      <a:r>
                        <a:rPr lang="en-CA" sz="800" dirty="0">
                          <a:effectLst/>
                        </a:rPr>
                        <a:t> </a:t>
                      </a:r>
                      <a:endParaRPr lang="en-CA" sz="800" dirty="0">
                        <a:effectLst/>
                        <a:latin typeface="Acumin Pro Light"/>
                        <a:ea typeface="Calibri" panose="020F0502020204030204" pitchFamily="34" charset="0"/>
                        <a:cs typeface="Arial" panose="020B0604020202020204" pitchFamily="34" charset="0"/>
                      </a:endParaRPr>
                    </a:p>
                  </a:txBody>
                  <a:tcPr marL="69772" marR="69772" marT="69772" marB="69772"/>
                </a:tc>
                <a:extLst>
                  <a:ext uri="{0D108BD9-81ED-4DB2-BD59-A6C34878D82A}">
                    <a16:rowId xmlns:a16="http://schemas.microsoft.com/office/drawing/2014/main" val="2064084871"/>
                  </a:ext>
                </a:extLst>
              </a:tr>
            </a:tbl>
          </a:graphicData>
        </a:graphic>
      </p:graphicFrame>
    </p:spTree>
    <p:extLst>
      <p:ext uri="{BB962C8B-B14F-4D97-AF65-F5344CB8AC3E}">
        <p14:creationId xmlns:p14="http://schemas.microsoft.com/office/powerpoint/2010/main" val="27010864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p27"/>
          <p:cNvSpPr txBox="1">
            <a:spLocks noGrp="1"/>
          </p:cNvSpPr>
          <p:nvPr>
            <p:ph type="title"/>
          </p:nvPr>
        </p:nvSpPr>
        <p:spPr>
          <a:xfrm>
            <a:off x="71475" y="555700"/>
            <a:ext cx="31227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sz="3600"/>
              <a:t>Scientific Inquiry</a:t>
            </a:r>
            <a:r>
              <a:rPr lang="en" sz="3200"/>
              <a:t> </a:t>
            </a:r>
            <a:endParaRPr sz="3200"/>
          </a:p>
        </p:txBody>
      </p:sp>
      <p:sp>
        <p:nvSpPr>
          <p:cNvPr id="366" name="Google Shape;366;p27"/>
          <p:cNvSpPr/>
          <p:nvPr/>
        </p:nvSpPr>
        <p:spPr>
          <a:xfrm>
            <a:off x="2437875" y="407200"/>
            <a:ext cx="756300" cy="678000"/>
          </a:xfrm>
          <a:prstGeom prst="ellipse">
            <a:avLst/>
          </a:prstGeom>
          <a:solidFill>
            <a:srgbClr val="00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27"/>
          <p:cNvSpPr/>
          <p:nvPr/>
        </p:nvSpPr>
        <p:spPr>
          <a:xfrm>
            <a:off x="3369675" y="651725"/>
            <a:ext cx="756300" cy="678000"/>
          </a:xfrm>
          <a:prstGeom prst="ellipse">
            <a:avLst/>
          </a:prstGeom>
          <a:solidFill>
            <a:srgbClr val="FF99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27"/>
          <p:cNvSpPr/>
          <p:nvPr/>
        </p:nvSpPr>
        <p:spPr>
          <a:xfrm>
            <a:off x="3997775" y="1471650"/>
            <a:ext cx="756300" cy="678000"/>
          </a:xfrm>
          <a:prstGeom prst="ellipse">
            <a:avLst/>
          </a:prstGeom>
          <a:solidFill>
            <a:srgbClr val="FF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27"/>
          <p:cNvSpPr/>
          <p:nvPr/>
        </p:nvSpPr>
        <p:spPr>
          <a:xfrm>
            <a:off x="4125975" y="2376600"/>
            <a:ext cx="756300" cy="678000"/>
          </a:xfrm>
          <a:prstGeom prst="ellipse">
            <a:avLst/>
          </a:prstGeom>
          <a:solidFill>
            <a:srgbClr val="00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27"/>
          <p:cNvSpPr/>
          <p:nvPr/>
        </p:nvSpPr>
        <p:spPr>
          <a:xfrm>
            <a:off x="3691875" y="3194175"/>
            <a:ext cx="756300" cy="678000"/>
          </a:xfrm>
          <a:prstGeom prst="ellipse">
            <a:avLst/>
          </a:prstGeom>
          <a:solidFill>
            <a:srgbClr val="FF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27"/>
          <p:cNvSpPr/>
          <p:nvPr/>
        </p:nvSpPr>
        <p:spPr>
          <a:xfrm>
            <a:off x="2816025" y="3627950"/>
            <a:ext cx="756300" cy="678000"/>
          </a:xfrm>
          <a:prstGeom prst="ellipse">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27"/>
          <p:cNvSpPr/>
          <p:nvPr/>
        </p:nvSpPr>
        <p:spPr>
          <a:xfrm>
            <a:off x="1827025" y="3627950"/>
            <a:ext cx="756300" cy="6780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27"/>
          <p:cNvSpPr/>
          <p:nvPr/>
        </p:nvSpPr>
        <p:spPr>
          <a:xfrm>
            <a:off x="1070725" y="3038000"/>
            <a:ext cx="756300" cy="678000"/>
          </a:xfrm>
          <a:prstGeom prst="ellipse">
            <a:avLst/>
          </a:prstGeom>
          <a:solidFill>
            <a:srgbClr val="FFF2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27"/>
          <p:cNvSpPr/>
          <p:nvPr/>
        </p:nvSpPr>
        <p:spPr>
          <a:xfrm>
            <a:off x="647128" y="1897204"/>
            <a:ext cx="1005600" cy="901500"/>
          </a:xfrm>
          <a:prstGeom prst="ellipse">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27"/>
          <p:cNvSpPr txBox="1"/>
          <p:nvPr/>
        </p:nvSpPr>
        <p:spPr>
          <a:xfrm>
            <a:off x="2437875" y="575900"/>
            <a:ext cx="756300" cy="272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900">
                <a:latin typeface="Playfair Display"/>
                <a:ea typeface="Playfair Display"/>
                <a:cs typeface="Playfair Display"/>
                <a:sym typeface="Playfair Display"/>
              </a:rPr>
              <a:t> Initiating</a:t>
            </a:r>
            <a:r>
              <a:rPr lang="en" sz="800">
                <a:latin typeface="Playfair Display"/>
                <a:ea typeface="Playfair Display"/>
                <a:cs typeface="Playfair Display"/>
                <a:sym typeface="Playfair Display"/>
              </a:rPr>
              <a:t> </a:t>
            </a:r>
            <a:endParaRPr sz="800">
              <a:latin typeface="Playfair Display"/>
              <a:ea typeface="Playfair Display"/>
              <a:cs typeface="Playfair Display"/>
              <a:sym typeface="Playfair Display"/>
            </a:endParaRPr>
          </a:p>
        </p:txBody>
      </p:sp>
      <p:sp>
        <p:nvSpPr>
          <p:cNvPr id="376" name="Google Shape;376;p27"/>
          <p:cNvSpPr txBox="1"/>
          <p:nvPr/>
        </p:nvSpPr>
        <p:spPr>
          <a:xfrm>
            <a:off x="3369675" y="812850"/>
            <a:ext cx="756300" cy="272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a:latin typeface="Playfair Display"/>
                <a:ea typeface="Playfair Display"/>
                <a:cs typeface="Playfair Display"/>
                <a:sym typeface="Playfair Display"/>
              </a:rPr>
              <a:t>Researching</a:t>
            </a:r>
            <a:r>
              <a:rPr lang="en" sz="700">
                <a:latin typeface="Playfair Display"/>
                <a:ea typeface="Playfair Display"/>
                <a:cs typeface="Playfair Display"/>
                <a:sym typeface="Playfair Display"/>
              </a:rPr>
              <a:t> </a:t>
            </a:r>
            <a:endParaRPr sz="700">
              <a:latin typeface="Playfair Display"/>
              <a:ea typeface="Playfair Display"/>
              <a:cs typeface="Playfair Display"/>
              <a:sym typeface="Playfair Display"/>
            </a:endParaRPr>
          </a:p>
        </p:txBody>
      </p:sp>
      <p:sp>
        <p:nvSpPr>
          <p:cNvPr id="377" name="Google Shape;377;p27"/>
          <p:cNvSpPr txBox="1"/>
          <p:nvPr/>
        </p:nvSpPr>
        <p:spPr>
          <a:xfrm>
            <a:off x="3997775" y="1674600"/>
            <a:ext cx="756300" cy="272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800">
                <a:latin typeface="Playfair Display"/>
                <a:ea typeface="Playfair Display"/>
                <a:cs typeface="Playfair Display"/>
                <a:sym typeface="Playfair Display"/>
              </a:rPr>
              <a:t>Planning</a:t>
            </a:r>
            <a:endParaRPr sz="700">
              <a:latin typeface="Playfair Display"/>
              <a:ea typeface="Playfair Display"/>
              <a:cs typeface="Playfair Display"/>
              <a:sym typeface="Playfair Display"/>
            </a:endParaRPr>
          </a:p>
        </p:txBody>
      </p:sp>
      <p:sp>
        <p:nvSpPr>
          <p:cNvPr id="378" name="Google Shape;378;p27"/>
          <p:cNvSpPr txBox="1"/>
          <p:nvPr/>
        </p:nvSpPr>
        <p:spPr>
          <a:xfrm>
            <a:off x="4040025" y="2536350"/>
            <a:ext cx="928200" cy="524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800">
                <a:latin typeface="Playfair Display"/>
                <a:ea typeface="Playfair Display"/>
                <a:cs typeface="Playfair Display"/>
                <a:sym typeface="Playfair Display"/>
              </a:rPr>
              <a:t>Implementing  Plan</a:t>
            </a:r>
            <a:endParaRPr sz="700">
              <a:latin typeface="Playfair Display"/>
              <a:ea typeface="Playfair Display"/>
              <a:cs typeface="Playfair Display"/>
              <a:sym typeface="Playfair Display"/>
            </a:endParaRPr>
          </a:p>
        </p:txBody>
      </p:sp>
      <p:sp>
        <p:nvSpPr>
          <p:cNvPr id="379" name="Google Shape;379;p27"/>
          <p:cNvSpPr txBox="1"/>
          <p:nvPr/>
        </p:nvSpPr>
        <p:spPr>
          <a:xfrm>
            <a:off x="3691875" y="3232700"/>
            <a:ext cx="756300" cy="678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800">
                <a:latin typeface="Playfair Display"/>
                <a:ea typeface="Playfair Display"/>
                <a:cs typeface="Playfair Display"/>
                <a:sym typeface="Playfair Display"/>
              </a:rPr>
              <a:t>Observing, Measuring, Recording</a:t>
            </a:r>
            <a:endParaRPr sz="700">
              <a:latin typeface="Playfair Display"/>
              <a:ea typeface="Playfair Display"/>
              <a:cs typeface="Playfair Display"/>
              <a:sym typeface="Playfair Display"/>
            </a:endParaRPr>
          </a:p>
        </p:txBody>
      </p:sp>
      <p:sp>
        <p:nvSpPr>
          <p:cNvPr id="380" name="Google Shape;380;p27"/>
          <p:cNvSpPr txBox="1"/>
          <p:nvPr/>
        </p:nvSpPr>
        <p:spPr>
          <a:xfrm>
            <a:off x="2816025" y="3627950"/>
            <a:ext cx="756300" cy="678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800">
                <a:latin typeface="Playfair Display"/>
                <a:ea typeface="Playfair Display"/>
                <a:cs typeface="Playfair Display"/>
                <a:sym typeface="Playfair Display"/>
              </a:rPr>
              <a:t>Analyzing and Interpreting</a:t>
            </a:r>
            <a:endParaRPr sz="700">
              <a:latin typeface="Playfair Display"/>
              <a:ea typeface="Playfair Display"/>
              <a:cs typeface="Playfair Display"/>
              <a:sym typeface="Playfair Display"/>
            </a:endParaRPr>
          </a:p>
        </p:txBody>
      </p:sp>
      <p:sp>
        <p:nvSpPr>
          <p:cNvPr id="381" name="Google Shape;381;p27"/>
          <p:cNvSpPr txBox="1"/>
          <p:nvPr/>
        </p:nvSpPr>
        <p:spPr>
          <a:xfrm>
            <a:off x="1827025" y="3668575"/>
            <a:ext cx="756300" cy="678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800">
                <a:latin typeface="Playfair Display"/>
                <a:ea typeface="Playfair Display"/>
                <a:cs typeface="Playfair Display"/>
                <a:sym typeface="Playfair Display"/>
              </a:rPr>
              <a:t>Concluding and Applying</a:t>
            </a:r>
            <a:endParaRPr sz="700">
              <a:latin typeface="Playfair Display"/>
              <a:ea typeface="Playfair Display"/>
              <a:cs typeface="Playfair Display"/>
              <a:sym typeface="Playfair Display"/>
            </a:endParaRPr>
          </a:p>
        </p:txBody>
      </p:sp>
      <p:sp>
        <p:nvSpPr>
          <p:cNvPr id="382" name="Google Shape;382;p27"/>
          <p:cNvSpPr txBox="1"/>
          <p:nvPr/>
        </p:nvSpPr>
        <p:spPr>
          <a:xfrm>
            <a:off x="1070725" y="3232700"/>
            <a:ext cx="756300" cy="195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800">
                <a:latin typeface="Playfair Display"/>
                <a:ea typeface="Playfair Display"/>
                <a:cs typeface="Playfair Display"/>
                <a:sym typeface="Playfair Display"/>
              </a:rPr>
              <a:t>Reflecting </a:t>
            </a:r>
            <a:endParaRPr sz="700">
              <a:latin typeface="Playfair Display"/>
              <a:ea typeface="Playfair Display"/>
              <a:cs typeface="Playfair Display"/>
              <a:sym typeface="Playfair Display"/>
            </a:endParaRPr>
          </a:p>
        </p:txBody>
      </p:sp>
      <p:sp>
        <p:nvSpPr>
          <p:cNvPr id="383" name="Google Shape;383;p27"/>
          <p:cNvSpPr txBox="1"/>
          <p:nvPr/>
        </p:nvSpPr>
        <p:spPr>
          <a:xfrm>
            <a:off x="647125" y="2048450"/>
            <a:ext cx="1005600" cy="901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800">
                <a:latin typeface="Playfair Display"/>
                <a:ea typeface="Playfair Display"/>
                <a:cs typeface="Playfair Display"/>
                <a:sym typeface="Playfair Display"/>
              </a:rPr>
              <a:t>Demonstrating Scientific and Technological Attitudes</a:t>
            </a:r>
            <a:endParaRPr sz="700">
              <a:latin typeface="Playfair Display"/>
              <a:ea typeface="Playfair Display"/>
              <a:cs typeface="Playfair Display"/>
              <a:sym typeface="Playfair Display"/>
            </a:endParaRPr>
          </a:p>
        </p:txBody>
      </p:sp>
      <p:pic>
        <p:nvPicPr>
          <p:cNvPr id="384" name="Google Shape;384;p27"/>
          <p:cNvPicPr preferRelativeResize="0"/>
          <p:nvPr/>
        </p:nvPicPr>
        <p:blipFill>
          <a:blip r:embed="rId3">
            <a:alphaModFix/>
          </a:blip>
          <a:stretch>
            <a:fillRect/>
          </a:stretch>
        </p:blipFill>
        <p:spPr>
          <a:xfrm>
            <a:off x="5479638" y="920625"/>
            <a:ext cx="3435725" cy="2854650"/>
          </a:xfrm>
          <a:prstGeom prst="rect">
            <a:avLst/>
          </a:prstGeom>
          <a:noFill/>
          <a:ln>
            <a:noFill/>
          </a:ln>
        </p:spPr>
      </p:pic>
      <p:sp>
        <p:nvSpPr>
          <p:cNvPr id="385" name="Google Shape;385;p27"/>
          <p:cNvSpPr txBox="1"/>
          <p:nvPr/>
        </p:nvSpPr>
        <p:spPr>
          <a:xfrm>
            <a:off x="6208263" y="3802425"/>
            <a:ext cx="1978500" cy="127200"/>
          </a:xfrm>
          <a:prstGeom prst="rect">
            <a:avLst/>
          </a:prstGeom>
          <a:noFill/>
          <a:ln>
            <a:noFill/>
          </a:ln>
        </p:spPr>
        <p:txBody>
          <a:bodyPr spcFirstLastPara="1" wrap="square" lIns="91425" tIns="91425" rIns="91425" bIns="91425" anchor="ctr" anchorCtr="0">
            <a:noAutofit/>
          </a:bodyPr>
          <a:lstStyle/>
          <a:p>
            <a:pPr marL="0" lvl="0" indent="0" algn="l" rtl="0">
              <a:lnSpc>
                <a:spcPct val="150000"/>
              </a:lnSpc>
              <a:spcBef>
                <a:spcPts val="1200"/>
              </a:spcBef>
              <a:spcAft>
                <a:spcPts val="0"/>
              </a:spcAft>
              <a:buNone/>
            </a:pPr>
            <a:r>
              <a:rPr lang="en" sz="600" b="1">
                <a:solidFill>
                  <a:schemeClr val="dk2"/>
                </a:solidFill>
              </a:rPr>
              <a:t>Image: https://pixy.org/4592163/</a:t>
            </a:r>
            <a:endParaRPr sz="600" b="1">
              <a:solidFill>
                <a:schemeClr val="dk2"/>
              </a:solidFill>
            </a:endParaRPr>
          </a:p>
          <a:p>
            <a:pPr marL="0" lvl="0" indent="0" algn="l" rtl="0">
              <a:spcBef>
                <a:spcPts val="1200"/>
              </a:spcBef>
              <a:spcAft>
                <a:spcPts val="0"/>
              </a:spcAft>
              <a:buNone/>
            </a:pPr>
            <a:endParaRPr sz="1000">
              <a:solidFill>
                <a:schemeClr val="dk2"/>
              </a:solidFill>
              <a:latin typeface="Barlow Light"/>
              <a:ea typeface="Barlow Light"/>
              <a:cs typeface="Barlow Light"/>
              <a:sym typeface="Barlow Light"/>
            </a:endParaRPr>
          </a:p>
        </p:txBody>
      </p:sp>
      <p:sp>
        <p:nvSpPr>
          <p:cNvPr id="386" name="Google Shape;386;p27"/>
          <p:cNvSpPr/>
          <p:nvPr/>
        </p:nvSpPr>
        <p:spPr>
          <a:xfrm rot="3094757">
            <a:off x="3983136" y="1198818"/>
            <a:ext cx="348067" cy="283364"/>
          </a:xfrm>
          <a:prstGeom prst="rightArrow">
            <a:avLst>
              <a:gd name="adj1" fmla="val 50000"/>
              <a:gd name="adj2" fmla="val 50000"/>
            </a:avLst>
          </a:prstGeom>
          <a:solidFill>
            <a:srgbClr val="0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27"/>
          <p:cNvSpPr/>
          <p:nvPr/>
        </p:nvSpPr>
        <p:spPr>
          <a:xfrm rot="4994643">
            <a:off x="4361736" y="2142039"/>
            <a:ext cx="283066" cy="230522"/>
          </a:xfrm>
          <a:prstGeom prst="rightArrow">
            <a:avLst>
              <a:gd name="adj1" fmla="val 50000"/>
              <a:gd name="adj2" fmla="val 50000"/>
            </a:avLst>
          </a:prstGeom>
          <a:solidFill>
            <a:srgbClr val="0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27"/>
          <p:cNvSpPr/>
          <p:nvPr/>
        </p:nvSpPr>
        <p:spPr>
          <a:xfrm rot="7158489">
            <a:off x="4212151" y="3043555"/>
            <a:ext cx="283142" cy="230488"/>
          </a:xfrm>
          <a:prstGeom prst="rightArrow">
            <a:avLst>
              <a:gd name="adj1" fmla="val 50000"/>
              <a:gd name="adj2" fmla="val 50000"/>
            </a:avLst>
          </a:prstGeom>
          <a:solidFill>
            <a:srgbClr val="0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27"/>
          <p:cNvSpPr/>
          <p:nvPr/>
        </p:nvSpPr>
        <p:spPr>
          <a:xfrm rot="8687645">
            <a:off x="3535628" y="3750737"/>
            <a:ext cx="283079" cy="230558"/>
          </a:xfrm>
          <a:prstGeom prst="rightArrow">
            <a:avLst>
              <a:gd name="adj1" fmla="val 50000"/>
              <a:gd name="adj2" fmla="val 50000"/>
            </a:avLst>
          </a:prstGeom>
          <a:solidFill>
            <a:srgbClr val="0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27"/>
          <p:cNvSpPr/>
          <p:nvPr/>
        </p:nvSpPr>
        <p:spPr>
          <a:xfrm rot="-10354430">
            <a:off x="2553119" y="3961308"/>
            <a:ext cx="283175" cy="230521"/>
          </a:xfrm>
          <a:prstGeom prst="rightArrow">
            <a:avLst>
              <a:gd name="adj1" fmla="val 50000"/>
              <a:gd name="adj2" fmla="val 50000"/>
            </a:avLst>
          </a:prstGeom>
          <a:solidFill>
            <a:srgbClr val="0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27"/>
          <p:cNvSpPr/>
          <p:nvPr/>
        </p:nvSpPr>
        <p:spPr>
          <a:xfrm rot="-8588535">
            <a:off x="1580925" y="3629349"/>
            <a:ext cx="283080" cy="230580"/>
          </a:xfrm>
          <a:prstGeom prst="rightArrow">
            <a:avLst>
              <a:gd name="adj1" fmla="val 50000"/>
              <a:gd name="adj2" fmla="val 50000"/>
            </a:avLst>
          </a:prstGeom>
          <a:solidFill>
            <a:srgbClr val="0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27"/>
          <p:cNvSpPr/>
          <p:nvPr/>
        </p:nvSpPr>
        <p:spPr>
          <a:xfrm rot="-6408231">
            <a:off x="1080418" y="2817956"/>
            <a:ext cx="283297" cy="230626"/>
          </a:xfrm>
          <a:prstGeom prst="rightArrow">
            <a:avLst>
              <a:gd name="adj1" fmla="val 50000"/>
              <a:gd name="adj2" fmla="val 50000"/>
            </a:avLst>
          </a:prstGeom>
          <a:solidFill>
            <a:srgbClr val="0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27"/>
          <p:cNvSpPr/>
          <p:nvPr/>
        </p:nvSpPr>
        <p:spPr>
          <a:xfrm rot="-4404315">
            <a:off x="1080277" y="1682640"/>
            <a:ext cx="283613" cy="230655"/>
          </a:xfrm>
          <a:prstGeom prst="rightArrow">
            <a:avLst>
              <a:gd name="adj1" fmla="val 50000"/>
              <a:gd name="adj2" fmla="val 50000"/>
            </a:avLst>
          </a:prstGeom>
          <a:solidFill>
            <a:srgbClr val="0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C</a:t>
            </a:r>
            <a:endParaRPr/>
          </a:p>
        </p:txBody>
      </p:sp>
      <p:sp>
        <p:nvSpPr>
          <p:cNvPr id="394" name="Google Shape;394;p27"/>
          <p:cNvSpPr txBox="1"/>
          <p:nvPr/>
        </p:nvSpPr>
        <p:spPr>
          <a:xfrm>
            <a:off x="2223975" y="4305950"/>
            <a:ext cx="1184100" cy="324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600">
                <a:latin typeface="Playfair Display"/>
                <a:ea typeface="Playfair Display"/>
                <a:cs typeface="Playfair Display"/>
                <a:sym typeface="Playfair Display"/>
              </a:rPr>
              <a:t>Image: David Gamble 2020</a:t>
            </a:r>
            <a:endParaRPr sz="600">
              <a:latin typeface="Playfair Display"/>
              <a:ea typeface="Playfair Display"/>
              <a:cs typeface="Playfair Display"/>
              <a:sym typeface="Playfair Display"/>
            </a:endParaRPr>
          </a:p>
        </p:txBody>
      </p:sp>
      <p:sp>
        <p:nvSpPr>
          <p:cNvPr id="395" name="Google Shape;395;p27"/>
          <p:cNvSpPr/>
          <p:nvPr/>
        </p:nvSpPr>
        <p:spPr>
          <a:xfrm rot="1451706">
            <a:off x="3184885" y="672925"/>
            <a:ext cx="240091" cy="195375"/>
          </a:xfrm>
          <a:prstGeom prst="rightArrow">
            <a:avLst>
              <a:gd name="adj1" fmla="val 50000"/>
              <a:gd name="adj2" fmla="val 50000"/>
            </a:avLst>
          </a:prstGeom>
          <a:solidFill>
            <a:srgbClr val="0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27"/>
          <p:cNvSpPr/>
          <p:nvPr/>
        </p:nvSpPr>
        <p:spPr>
          <a:xfrm rot="9715978">
            <a:off x="3092023" y="316763"/>
            <a:ext cx="650051" cy="195338"/>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27"/>
          <p:cNvSpPr txBox="1"/>
          <p:nvPr/>
        </p:nvSpPr>
        <p:spPr>
          <a:xfrm>
            <a:off x="3734725" y="-14900"/>
            <a:ext cx="5080500" cy="524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latin typeface="Playfair Display"/>
                <a:ea typeface="Playfair Display"/>
                <a:cs typeface="Playfair Display"/>
                <a:sym typeface="Playfair Display"/>
              </a:rPr>
              <a:t>These bubbles are placed on the following slides to indicate where you are in the Scientific Inquiry Cycle. Match the bubble to the steps in the graphic organizer on the next slide. </a:t>
            </a:r>
            <a:endParaRPr sz="1200">
              <a:latin typeface="Playfair Display"/>
              <a:ea typeface="Playfair Display"/>
              <a:cs typeface="Playfair Display"/>
              <a:sym typeface="Playfair Display"/>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Google Shape;402;p28"/>
          <p:cNvSpPr txBox="1">
            <a:spLocks noGrp="1"/>
          </p:cNvSpPr>
          <p:nvPr>
            <p:ph type="title"/>
          </p:nvPr>
        </p:nvSpPr>
        <p:spPr>
          <a:xfrm>
            <a:off x="-23900" y="0"/>
            <a:ext cx="2847600" cy="767700"/>
          </a:xfrm>
          <a:prstGeom prst="rect">
            <a:avLst/>
          </a:prstGeom>
        </p:spPr>
        <p:txBody>
          <a:bodyPr spcFirstLastPara="1" wrap="square" lIns="91425" tIns="91425" rIns="91425" bIns="91425" anchor="t" anchorCtr="0">
            <a:normAutofit fontScale="90000"/>
          </a:bodyPr>
          <a:lstStyle/>
          <a:p>
            <a:pPr marL="0" lvl="0" indent="0" algn="l" rtl="0">
              <a:lnSpc>
                <a:spcPct val="115000"/>
              </a:lnSpc>
              <a:spcBef>
                <a:spcPts val="1200"/>
              </a:spcBef>
              <a:spcAft>
                <a:spcPts val="1200"/>
              </a:spcAft>
              <a:buNone/>
            </a:pPr>
            <a:r>
              <a:rPr lang="en" sz="1600"/>
              <a:t>KWL on density and buoyancy of fresh vs salt Water</a:t>
            </a:r>
            <a:endParaRPr sz="1600"/>
          </a:p>
        </p:txBody>
      </p:sp>
      <p:sp>
        <p:nvSpPr>
          <p:cNvPr id="403" name="Google Shape;403;p28"/>
          <p:cNvSpPr txBox="1"/>
          <p:nvPr/>
        </p:nvSpPr>
        <p:spPr>
          <a:xfrm>
            <a:off x="317800" y="786150"/>
            <a:ext cx="2164200" cy="4164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800">
                <a:latin typeface="Playfair Display"/>
                <a:ea typeface="Playfair Display"/>
                <a:cs typeface="Playfair Display"/>
                <a:sym typeface="Playfair Display"/>
              </a:rPr>
              <a:t>K</a:t>
            </a:r>
            <a:endParaRPr sz="8800">
              <a:latin typeface="Playfair Display"/>
              <a:ea typeface="Playfair Display"/>
              <a:cs typeface="Playfair Display"/>
              <a:sym typeface="Playfair Display"/>
            </a:endParaRPr>
          </a:p>
          <a:p>
            <a:pPr marL="0" lvl="0" indent="0" algn="l" rtl="0">
              <a:spcBef>
                <a:spcPts val="0"/>
              </a:spcBef>
              <a:spcAft>
                <a:spcPts val="0"/>
              </a:spcAft>
              <a:buNone/>
            </a:pPr>
            <a:r>
              <a:rPr lang="en" sz="8800">
                <a:latin typeface="Playfair Display"/>
                <a:ea typeface="Playfair Display"/>
                <a:cs typeface="Playfair Display"/>
                <a:sym typeface="Playfair Display"/>
              </a:rPr>
              <a:t>W</a:t>
            </a:r>
            <a:endParaRPr sz="8800">
              <a:latin typeface="Playfair Display"/>
              <a:ea typeface="Playfair Display"/>
              <a:cs typeface="Playfair Display"/>
              <a:sym typeface="Playfair Display"/>
            </a:endParaRPr>
          </a:p>
          <a:p>
            <a:pPr marL="0" lvl="0" indent="0" algn="l" rtl="0">
              <a:spcBef>
                <a:spcPts val="0"/>
              </a:spcBef>
              <a:spcAft>
                <a:spcPts val="0"/>
              </a:spcAft>
              <a:buNone/>
            </a:pPr>
            <a:r>
              <a:rPr lang="en" sz="8800">
                <a:latin typeface="Playfair Display"/>
                <a:ea typeface="Playfair Display"/>
                <a:cs typeface="Playfair Display"/>
                <a:sym typeface="Playfair Display"/>
              </a:rPr>
              <a:t>L</a:t>
            </a:r>
            <a:endParaRPr sz="8800">
              <a:latin typeface="Playfair Display"/>
              <a:ea typeface="Playfair Display"/>
              <a:cs typeface="Playfair Display"/>
              <a:sym typeface="Playfair Display"/>
            </a:endParaRPr>
          </a:p>
        </p:txBody>
      </p:sp>
      <p:sp>
        <p:nvSpPr>
          <p:cNvPr id="404" name="Google Shape;404;p28"/>
          <p:cNvSpPr/>
          <p:nvPr/>
        </p:nvSpPr>
        <p:spPr>
          <a:xfrm>
            <a:off x="1471975" y="830050"/>
            <a:ext cx="2032200" cy="1411500"/>
          </a:xfrm>
          <a:prstGeom prst="rightArrow">
            <a:avLst>
              <a:gd name="adj1" fmla="val 50000"/>
              <a:gd name="adj2" fmla="val 77202"/>
            </a:avLst>
          </a:prstGeom>
          <a:solidFill>
            <a:srgbClr val="6FA8D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28"/>
          <p:cNvSpPr/>
          <p:nvPr/>
        </p:nvSpPr>
        <p:spPr>
          <a:xfrm>
            <a:off x="1471975" y="2241550"/>
            <a:ext cx="2032200" cy="1411500"/>
          </a:xfrm>
          <a:prstGeom prst="rightArrow">
            <a:avLst>
              <a:gd name="adj1" fmla="val 50000"/>
              <a:gd name="adj2" fmla="val 77202"/>
            </a:avLst>
          </a:prstGeom>
          <a:solidFill>
            <a:srgbClr val="FFD96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28"/>
          <p:cNvSpPr/>
          <p:nvPr/>
        </p:nvSpPr>
        <p:spPr>
          <a:xfrm>
            <a:off x="1471975" y="3629850"/>
            <a:ext cx="2032200" cy="1411500"/>
          </a:xfrm>
          <a:prstGeom prst="rightArrow">
            <a:avLst>
              <a:gd name="adj1" fmla="val 50000"/>
              <a:gd name="adj2" fmla="val 77202"/>
            </a:avLst>
          </a:prstGeom>
          <a:solidFill>
            <a:srgbClr val="93C47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28"/>
          <p:cNvSpPr txBox="1"/>
          <p:nvPr/>
        </p:nvSpPr>
        <p:spPr>
          <a:xfrm>
            <a:off x="1540950" y="1212700"/>
            <a:ext cx="1354800" cy="602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Playfair Display"/>
                <a:ea typeface="Playfair Display"/>
                <a:cs typeface="Playfair Display"/>
                <a:sym typeface="Playfair Display"/>
              </a:rPr>
              <a:t>What I know </a:t>
            </a:r>
            <a:endParaRPr>
              <a:latin typeface="Playfair Display"/>
              <a:ea typeface="Playfair Display"/>
              <a:cs typeface="Playfair Display"/>
              <a:sym typeface="Playfair Display"/>
            </a:endParaRPr>
          </a:p>
        </p:txBody>
      </p:sp>
      <p:sp>
        <p:nvSpPr>
          <p:cNvPr id="408" name="Google Shape;408;p28"/>
          <p:cNvSpPr txBox="1"/>
          <p:nvPr/>
        </p:nvSpPr>
        <p:spPr>
          <a:xfrm>
            <a:off x="1511425" y="2634650"/>
            <a:ext cx="1354800" cy="602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Playfair Display"/>
                <a:ea typeface="Playfair Display"/>
                <a:cs typeface="Playfair Display"/>
                <a:sym typeface="Playfair Display"/>
              </a:rPr>
              <a:t>I wonder?</a:t>
            </a:r>
            <a:endParaRPr>
              <a:latin typeface="Playfair Display"/>
              <a:ea typeface="Playfair Display"/>
              <a:cs typeface="Playfair Display"/>
              <a:sym typeface="Playfair Display"/>
            </a:endParaRPr>
          </a:p>
        </p:txBody>
      </p:sp>
      <p:sp>
        <p:nvSpPr>
          <p:cNvPr id="409" name="Google Shape;409;p28"/>
          <p:cNvSpPr txBox="1"/>
          <p:nvPr/>
        </p:nvSpPr>
        <p:spPr>
          <a:xfrm>
            <a:off x="1511425" y="4034550"/>
            <a:ext cx="1354800" cy="602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Playfair Display"/>
                <a:ea typeface="Playfair Display"/>
                <a:cs typeface="Playfair Display"/>
                <a:sym typeface="Playfair Display"/>
              </a:rPr>
              <a:t>I learned</a:t>
            </a:r>
            <a:endParaRPr>
              <a:latin typeface="Playfair Display"/>
              <a:ea typeface="Playfair Display"/>
              <a:cs typeface="Playfair Display"/>
              <a:sym typeface="Playfair Display"/>
            </a:endParaRPr>
          </a:p>
        </p:txBody>
      </p:sp>
      <p:sp>
        <p:nvSpPr>
          <p:cNvPr id="410" name="Google Shape;410;p28"/>
          <p:cNvSpPr txBox="1"/>
          <p:nvPr/>
        </p:nvSpPr>
        <p:spPr>
          <a:xfrm>
            <a:off x="2713950" y="18250"/>
            <a:ext cx="6430200" cy="767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100">
                <a:solidFill>
                  <a:schemeClr val="dk2"/>
                </a:solidFill>
                <a:latin typeface="Be Vietnam"/>
                <a:ea typeface="Be Vietnam"/>
                <a:cs typeface="Be Vietnam"/>
                <a:sym typeface="Be Vietnam"/>
              </a:rPr>
              <a:t>In the Know box list all the things you already know about fresh and saltwater.In the Wonder box write down any questions you have about water density and buoyancy. What is something you want to learn about?  Leave the L box for the end of the lesson! </a:t>
            </a:r>
            <a:endParaRPr sz="1100">
              <a:solidFill>
                <a:schemeClr val="dk2"/>
              </a:solidFill>
              <a:latin typeface="Be Vietnam"/>
              <a:ea typeface="Be Vietnam"/>
              <a:cs typeface="Be Vietnam"/>
              <a:sym typeface="Be Vietnam"/>
            </a:endParaRPr>
          </a:p>
          <a:p>
            <a:pPr marL="0" lvl="0" indent="0" algn="l" rtl="0">
              <a:spcBef>
                <a:spcPts val="0"/>
              </a:spcBef>
              <a:spcAft>
                <a:spcPts val="0"/>
              </a:spcAft>
              <a:buClr>
                <a:schemeClr val="dk2"/>
              </a:buClr>
              <a:buSzPts val="1100"/>
              <a:buFont typeface="Arial"/>
              <a:buNone/>
            </a:pPr>
            <a:endParaRPr sz="1100">
              <a:solidFill>
                <a:schemeClr val="dk2"/>
              </a:solidFill>
              <a:latin typeface="Be Vietnam"/>
              <a:ea typeface="Be Vietnam"/>
              <a:cs typeface="Be Vietnam"/>
              <a:sym typeface="Be Vietnam"/>
            </a:endParaRPr>
          </a:p>
        </p:txBody>
      </p:sp>
      <p:sp>
        <p:nvSpPr>
          <p:cNvPr id="411" name="Google Shape;411;p28"/>
          <p:cNvSpPr txBox="1"/>
          <p:nvPr/>
        </p:nvSpPr>
        <p:spPr>
          <a:xfrm>
            <a:off x="4062525" y="729700"/>
            <a:ext cx="4980300" cy="1512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Playfair Display"/>
                <a:ea typeface="Playfair Display"/>
                <a:cs typeface="Playfair Display"/>
                <a:sym typeface="Playfair Display"/>
              </a:rPr>
              <a:t>I know about water density…</a:t>
            </a:r>
            <a:endParaRPr>
              <a:latin typeface="Playfair Display"/>
              <a:ea typeface="Playfair Display"/>
              <a:cs typeface="Playfair Display"/>
              <a:sym typeface="Playfair Display"/>
            </a:endParaRPr>
          </a:p>
          <a:p>
            <a:pPr marL="0" lvl="0" indent="0" algn="l" rtl="0">
              <a:spcBef>
                <a:spcPts val="0"/>
              </a:spcBef>
              <a:spcAft>
                <a:spcPts val="0"/>
              </a:spcAft>
              <a:buNone/>
            </a:pPr>
            <a:endParaRPr>
              <a:latin typeface="Playfair Display"/>
              <a:ea typeface="Playfair Display"/>
              <a:cs typeface="Playfair Display"/>
              <a:sym typeface="Playfair Display"/>
            </a:endParaRPr>
          </a:p>
          <a:p>
            <a:pPr marL="0" lvl="0" indent="0" algn="l" rtl="0">
              <a:spcBef>
                <a:spcPts val="0"/>
              </a:spcBef>
              <a:spcAft>
                <a:spcPts val="0"/>
              </a:spcAft>
              <a:buNone/>
            </a:pPr>
            <a:endParaRPr>
              <a:latin typeface="Playfair Display"/>
              <a:ea typeface="Playfair Display"/>
              <a:cs typeface="Playfair Display"/>
              <a:sym typeface="Playfair Display"/>
            </a:endParaRPr>
          </a:p>
          <a:p>
            <a:pPr marL="0" lvl="0" indent="0" algn="l" rtl="0">
              <a:spcBef>
                <a:spcPts val="0"/>
              </a:spcBef>
              <a:spcAft>
                <a:spcPts val="0"/>
              </a:spcAft>
              <a:buNone/>
            </a:pPr>
            <a:r>
              <a:rPr lang="en">
                <a:latin typeface="Playfair Display"/>
                <a:ea typeface="Playfair Display"/>
                <a:cs typeface="Playfair Display"/>
                <a:sym typeface="Playfair Display"/>
              </a:rPr>
              <a:t>I know about buoyancy…</a:t>
            </a:r>
            <a:endParaRPr>
              <a:latin typeface="Playfair Display"/>
              <a:ea typeface="Playfair Display"/>
              <a:cs typeface="Playfair Display"/>
              <a:sym typeface="Playfair Display"/>
            </a:endParaRPr>
          </a:p>
        </p:txBody>
      </p:sp>
      <p:sp>
        <p:nvSpPr>
          <p:cNvPr id="412" name="Google Shape;412;p28"/>
          <p:cNvSpPr txBox="1"/>
          <p:nvPr/>
        </p:nvSpPr>
        <p:spPr>
          <a:xfrm>
            <a:off x="4062525" y="2112600"/>
            <a:ext cx="4980300" cy="1512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Playfair Display"/>
                <a:ea typeface="Playfair Display"/>
                <a:cs typeface="Playfair Display"/>
                <a:sym typeface="Playfair Display"/>
              </a:rPr>
              <a:t>I wonder…</a:t>
            </a:r>
            <a:endParaRPr>
              <a:latin typeface="Playfair Display"/>
              <a:ea typeface="Playfair Display"/>
              <a:cs typeface="Playfair Display"/>
              <a:sym typeface="Playfair Display"/>
            </a:endParaRPr>
          </a:p>
        </p:txBody>
      </p:sp>
      <p:sp>
        <p:nvSpPr>
          <p:cNvPr id="413" name="Google Shape;413;p28"/>
          <p:cNvSpPr txBox="1"/>
          <p:nvPr/>
        </p:nvSpPr>
        <p:spPr>
          <a:xfrm>
            <a:off x="4062525" y="3653050"/>
            <a:ext cx="4980300" cy="1512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Playfair Display"/>
                <a:ea typeface="Playfair Display"/>
                <a:cs typeface="Playfair Display"/>
                <a:sym typeface="Playfair Display"/>
              </a:rPr>
              <a:t>I learned…</a:t>
            </a:r>
            <a:endParaRPr>
              <a:latin typeface="Playfair Display"/>
              <a:ea typeface="Playfair Display"/>
              <a:cs typeface="Playfair Display"/>
              <a:sym typeface="Playfair Display"/>
            </a:endParaRPr>
          </a:p>
        </p:txBody>
      </p:sp>
      <p:sp>
        <p:nvSpPr>
          <p:cNvPr id="414" name="Google Shape;414;p28"/>
          <p:cNvSpPr/>
          <p:nvPr/>
        </p:nvSpPr>
        <p:spPr>
          <a:xfrm>
            <a:off x="8387700" y="4465500"/>
            <a:ext cx="756300" cy="678000"/>
          </a:xfrm>
          <a:prstGeom prst="ellipse">
            <a:avLst/>
          </a:prstGeom>
          <a:solidFill>
            <a:srgbClr val="00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28"/>
          <p:cNvSpPr txBox="1"/>
          <p:nvPr/>
        </p:nvSpPr>
        <p:spPr>
          <a:xfrm>
            <a:off x="8387700" y="4634200"/>
            <a:ext cx="756300" cy="272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900">
                <a:latin typeface="Playfair Display"/>
                <a:ea typeface="Playfair Display"/>
                <a:cs typeface="Playfair Display"/>
                <a:sym typeface="Playfair Display"/>
              </a:rPr>
              <a:t> Initiating</a:t>
            </a:r>
            <a:r>
              <a:rPr lang="en" sz="800">
                <a:latin typeface="Playfair Display"/>
                <a:ea typeface="Playfair Display"/>
                <a:cs typeface="Playfair Display"/>
                <a:sym typeface="Playfair Display"/>
              </a:rPr>
              <a:t> </a:t>
            </a:r>
            <a:endParaRPr sz="800">
              <a:latin typeface="Playfair Display"/>
              <a:ea typeface="Playfair Display"/>
              <a:cs typeface="Playfair Display"/>
              <a:sym typeface="Playfair Display"/>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Google Shape;420;p29"/>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Definition of density </a:t>
            </a:r>
            <a:endParaRPr/>
          </a:p>
        </p:txBody>
      </p:sp>
      <p:sp>
        <p:nvSpPr>
          <p:cNvPr id="421" name="Google Shape;421;p29"/>
          <p:cNvSpPr/>
          <p:nvPr/>
        </p:nvSpPr>
        <p:spPr>
          <a:xfrm rot="1135900">
            <a:off x="208296" y="2739149"/>
            <a:ext cx="5154105" cy="222284"/>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29"/>
          <p:cNvSpPr/>
          <p:nvPr/>
        </p:nvSpPr>
        <p:spPr>
          <a:xfrm rot="1136539">
            <a:off x="507911" y="1195783"/>
            <a:ext cx="867795" cy="846543"/>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29"/>
          <p:cNvSpPr/>
          <p:nvPr/>
        </p:nvSpPr>
        <p:spPr>
          <a:xfrm rot="1136539">
            <a:off x="4562134" y="2586442"/>
            <a:ext cx="867795" cy="846543"/>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29"/>
          <p:cNvSpPr/>
          <p:nvPr/>
        </p:nvSpPr>
        <p:spPr>
          <a:xfrm>
            <a:off x="2213325" y="2985225"/>
            <a:ext cx="1428900" cy="1238400"/>
          </a:xfrm>
          <a:prstGeom prst="triangle">
            <a:avLst>
              <a:gd name="adj" fmla="val 50000"/>
            </a:avLst>
          </a:prstGeom>
          <a:solidFill>
            <a:srgbClr val="FF99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29"/>
          <p:cNvSpPr/>
          <p:nvPr/>
        </p:nvSpPr>
        <p:spPr>
          <a:xfrm rot="1133989">
            <a:off x="669820" y="1172881"/>
            <a:ext cx="187087" cy="187087"/>
          </a:xfrm>
          <a:prstGeom prst="ellipse">
            <a:avLst/>
          </a:prstGeom>
          <a:solidFill>
            <a:srgbClr val="00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29"/>
          <p:cNvSpPr/>
          <p:nvPr/>
        </p:nvSpPr>
        <p:spPr>
          <a:xfrm rot="1133989">
            <a:off x="1063392" y="1947696"/>
            <a:ext cx="187087" cy="187087"/>
          </a:xfrm>
          <a:prstGeom prst="ellipse">
            <a:avLst/>
          </a:prstGeom>
          <a:solidFill>
            <a:srgbClr val="00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29"/>
          <p:cNvSpPr/>
          <p:nvPr/>
        </p:nvSpPr>
        <p:spPr>
          <a:xfrm rot="1133989">
            <a:off x="606150" y="1645439"/>
            <a:ext cx="187087" cy="187087"/>
          </a:xfrm>
          <a:prstGeom prst="ellipse">
            <a:avLst/>
          </a:prstGeom>
          <a:solidFill>
            <a:srgbClr val="00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29"/>
          <p:cNvSpPr/>
          <p:nvPr/>
        </p:nvSpPr>
        <p:spPr>
          <a:xfrm rot="1133989">
            <a:off x="1080078" y="1461243"/>
            <a:ext cx="187087" cy="187087"/>
          </a:xfrm>
          <a:prstGeom prst="ellipse">
            <a:avLst/>
          </a:prstGeom>
          <a:solidFill>
            <a:srgbClr val="00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29"/>
          <p:cNvSpPr/>
          <p:nvPr/>
        </p:nvSpPr>
        <p:spPr>
          <a:xfrm rot="1133989">
            <a:off x="4687688" y="2493770"/>
            <a:ext cx="187087" cy="187087"/>
          </a:xfrm>
          <a:prstGeom prst="ellipse">
            <a:avLst/>
          </a:prstGeom>
          <a:solidFill>
            <a:srgbClr val="00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29"/>
          <p:cNvSpPr/>
          <p:nvPr/>
        </p:nvSpPr>
        <p:spPr>
          <a:xfrm rot="1133989">
            <a:off x="4782396" y="2687373"/>
            <a:ext cx="187087" cy="187087"/>
          </a:xfrm>
          <a:prstGeom prst="ellipse">
            <a:avLst/>
          </a:prstGeom>
          <a:solidFill>
            <a:srgbClr val="00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29"/>
          <p:cNvSpPr/>
          <p:nvPr/>
        </p:nvSpPr>
        <p:spPr>
          <a:xfrm rot="1133989">
            <a:off x="4877103" y="2880975"/>
            <a:ext cx="187087" cy="187087"/>
          </a:xfrm>
          <a:prstGeom prst="ellipse">
            <a:avLst/>
          </a:prstGeom>
          <a:solidFill>
            <a:srgbClr val="00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29"/>
          <p:cNvSpPr/>
          <p:nvPr/>
        </p:nvSpPr>
        <p:spPr>
          <a:xfrm rot="1133989">
            <a:off x="4655849" y="3179580"/>
            <a:ext cx="187087" cy="187087"/>
          </a:xfrm>
          <a:prstGeom prst="ellipse">
            <a:avLst/>
          </a:prstGeom>
          <a:solidFill>
            <a:srgbClr val="00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29"/>
          <p:cNvSpPr/>
          <p:nvPr/>
        </p:nvSpPr>
        <p:spPr>
          <a:xfrm rot="1133989">
            <a:off x="4808720" y="3080336"/>
            <a:ext cx="187087" cy="187087"/>
          </a:xfrm>
          <a:prstGeom prst="ellipse">
            <a:avLst/>
          </a:prstGeom>
          <a:solidFill>
            <a:srgbClr val="00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29"/>
          <p:cNvSpPr/>
          <p:nvPr/>
        </p:nvSpPr>
        <p:spPr>
          <a:xfrm rot="1133989">
            <a:off x="4593258" y="2769063"/>
            <a:ext cx="187087" cy="187087"/>
          </a:xfrm>
          <a:prstGeom prst="ellipse">
            <a:avLst/>
          </a:prstGeom>
          <a:solidFill>
            <a:srgbClr val="00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29"/>
          <p:cNvSpPr/>
          <p:nvPr/>
        </p:nvSpPr>
        <p:spPr>
          <a:xfrm rot="1133989">
            <a:off x="4906319" y="3265508"/>
            <a:ext cx="187087" cy="187087"/>
          </a:xfrm>
          <a:prstGeom prst="ellipse">
            <a:avLst/>
          </a:prstGeom>
          <a:solidFill>
            <a:srgbClr val="00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29"/>
          <p:cNvSpPr/>
          <p:nvPr/>
        </p:nvSpPr>
        <p:spPr>
          <a:xfrm rot="1332625">
            <a:off x="4497023" y="3049371"/>
            <a:ext cx="187297" cy="187297"/>
          </a:xfrm>
          <a:prstGeom prst="ellipse">
            <a:avLst/>
          </a:prstGeom>
          <a:solidFill>
            <a:srgbClr val="00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29"/>
          <p:cNvSpPr/>
          <p:nvPr/>
        </p:nvSpPr>
        <p:spPr>
          <a:xfrm rot="1133989">
            <a:off x="4988517" y="3025876"/>
            <a:ext cx="187087" cy="187087"/>
          </a:xfrm>
          <a:prstGeom prst="ellipse">
            <a:avLst/>
          </a:prstGeom>
          <a:solidFill>
            <a:srgbClr val="00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29"/>
          <p:cNvSpPr/>
          <p:nvPr/>
        </p:nvSpPr>
        <p:spPr>
          <a:xfrm rot="1133989">
            <a:off x="4943081" y="2581374"/>
            <a:ext cx="187087" cy="187087"/>
          </a:xfrm>
          <a:prstGeom prst="ellipse">
            <a:avLst/>
          </a:prstGeom>
          <a:solidFill>
            <a:srgbClr val="00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29"/>
          <p:cNvSpPr/>
          <p:nvPr/>
        </p:nvSpPr>
        <p:spPr>
          <a:xfrm rot="1133989">
            <a:off x="5037789" y="2774977"/>
            <a:ext cx="187087" cy="187087"/>
          </a:xfrm>
          <a:prstGeom prst="ellipse">
            <a:avLst/>
          </a:prstGeom>
          <a:solidFill>
            <a:srgbClr val="00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29"/>
          <p:cNvSpPr/>
          <p:nvPr/>
        </p:nvSpPr>
        <p:spPr>
          <a:xfrm rot="1133989">
            <a:off x="4689292" y="2958799"/>
            <a:ext cx="187087" cy="187087"/>
          </a:xfrm>
          <a:prstGeom prst="ellipse">
            <a:avLst/>
          </a:prstGeom>
          <a:solidFill>
            <a:srgbClr val="00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29"/>
          <p:cNvSpPr/>
          <p:nvPr/>
        </p:nvSpPr>
        <p:spPr>
          <a:xfrm rot="1133989">
            <a:off x="5198474" y="2668978"/>
            <a:ext cx="187087" cy="187087"/>
          </a:xfrm>
          <a:prstGeom prst="ellipse">
            <a:avLst/>
          </a:prstGeom>
          <a:solidFill>
            <a:srgbClr val="00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29"/>
          <p:cNvSpPr/>
          <p:nvPr/>
        </p:nvSpPr>
        <p:spPr>
          <a:xfrm rot="1133989">
            <a:off x="5247783" y="2846994"/>
            <a:ext cx="187087" cy="187087"/>
          </a:xfrm>
          <a:prstGeom prst="ellipse">
            <a:avLst/>
          </a:prstGeom>
          <a:solidFill>
            <a:srgbClr val="00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29"/>
          <p:cNvSpPr/>
          <p:nvPr/>
        </p:nvSpPr>
        <p:spPr>
          <a:xfrm rot="1133989">
            <a:off x="5157396" y="3003246"/>
            <a:ext cx="187087" cy="187087"/>
          </a:xfrm>
          <a:prstGeom prst="ellipse">
            <a:avLst/>
          </a:prstGeom>
          <a:solidFill>
            <a:srgbClr val="00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29"/>
          <p:cNvSpPr/>
          <p:nvPr/>
        </p:nvSpPr>
        <p:spPr>
          <a:xfrm rot="1133989">
            <a:off x="5092116" y="3177531"/>
            <a:ext cx="187087" cy="187087"/>
          </a:xfrm>
          <a:prstGeom prst="ellipse">
            <a:avLst/>
          </a:prstGeom>
          <a:solidFill>
            <a:srgbClr val="00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29"/>
          <p:cNvSpPr txBox="1"/>
          <p:nvPr/>
        </p:nvSpPr>
        <p:spPr>
          <a:xfrm>
            <a:off x="6066250" y="472750"/>
            <a:ext cx="2980200" cy="3201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latin typeface="Roboto"/>
                <a:ea typeface="Roboto"/>
                <a:cs typeface="Roboto"/>
                <a:sym typeface="Roboto"/>
              </a:rPr>
              <a:t>Density </a:t>
            </a:r>
            <a:r>
              <a:rPr lang="en">
                <a:latin typeface="Roboto"/>
                <a:ea typeface="Roboto"/>
                <a:cs typeface="Roboto"/>
                <a:sym typeface="Roboto"/>
              </a:rPr>
              <a:t>is the amount of particles  that are in a given area and how closely they are packed together. For example:</a:t>
            </a:r>
            <a:endParaRPr>
              <a:latin typeface="Roboto"/>
              <a:ea typeface="Roboto"/>
              <a:cs typeface="Roboto"/>
              <a:sym typeface="Roboto"/>
            </a:endParaRPr>
          </a:p>
          <a:p>
            <a:pPr marL="0" lvl="0" indent="0" algn="l" rtl="0">
              <a:spcBef>
                <a:spcPts val="0"/>
              </a:spcBef>
              <a:spcAft>
                <a:spcPts val="0"/>
              </a:spcAft>
              <a:buNone/>
            </a:pPr>
            <a:r>
              <a:rPr lang="en">
                <a:latin typeface="Roboto"/>
                <a:ea typeface="Roboto"/>
                <a:cs typeface="Roboto"/>
                <a:sym typeface="Roboto"/>
              </a:rPr>
              <a:t>If you fill you backpack with books it will weigh more than if you filled it with pillows. Both objects take up the same amount of space but have different weights and densities.</a:t>
            </a:r>
            <a:endParaRPr>
              <a:latin typeface="Roboto"/>
              <a:ea typeface="Roboto"/>
              <a:cs typeface="Roboto"/>
              <a:sym typeface="Roboto"/>
            </a:endParaRPr>
          </a:p>
          <a:p>
            <a:pPr marL="0" lvl="0" indent="0" algn="l" rtl="0">
              <a:spcBef>
                <a:spcPts val="0"/>
              </a:spcBef>
              <a:spcAft>
                <a:spcPts val="0"/>
              </a:spcAft>
              <a:buNone/>
            </a:pPr>
            <a:endParaRPr>
              <a:latin typeface="Roboto"/>
              <a:ea typeface="Roboto"/>
              <a:cs typeface="Roboto"/>
              <a:sym typeface="Roboto"/>
            </a:endParaRPr>
          </a:p>
          <a:p>
            <a:pPr marL="0" lvl="0" indent="0" algn="l" rtl="0">
              <a:spcBef>
                <a:spcPts val="0"/>
              </a:spcBef>
              <a:spcAft>
                <a:spcPts val="0"/>
              </a:spcAft>
              <a:buNone/>
            </a:pPr>
            <a:r>
              <a:rPr lang="en">
                <a:latin typeface="Roboto"/>
                <a:ea typeface="Roboto"/>
                <a:cs typeface="Roboto"/>
                <a:sym typeface="Roboto"/>
              </a:rPr>
              <a:t>Optional video:</a:t>
            </a:r>
            <a:endParaRPr>
              <a:latin typeface="Roboto"/>
              <a:ea typeface="Roboto"/>
              <a:cs typeface="Roboto"/>
              <a:sym typeface="Roboto"/>
            </a:endParaRPr>
          </a:p>
          <a:p>
            <a:pPr marL="0" lvl="0" indent="0" algn="l" rtl="0">
              <a:spcBef>
                <a:spcPts val="0"/>
              </a:spcBef>
              <a:spcAft>
                <a:spcPts val="0"/>
              </a:spcAft>
              <a:buNone/>
            </a:pPr>
            <a:r>
              <a:rPr lang="en" u="sng">
                <a:solidFill>
                  <a:schemeClr val="hlink"/>
                </a:solidFill>
                <a:latin typeface="Roboto"/>
                <a:ea typeface="Roboto"/>
                <a:cs typeface="Roboto"/>
                <a:sym typeface="Roboto"/>
                <a:hlinkClick r:id="rId3"/>
              </a:rPr>
              <a:t>https://youtu.be/vSXTBnnx4OA</a:t>
            </a:r>
            <a:endParaRPr>
              <a:latin typeface="Roboto"/>
              <a:ea typeface="Roboto"/>
              <a:cs typeface="Roboto"/>
              <a:sym typeface="Roboto"/>
            </a:endParaRPr>
          </a:p>
          <a:p>
            <a:pPr marL="0" lvl="0" indent="0" algn="l" rtl="0">
              <a:spcBef>
                <a:spcPts val="0"/>
              </a:spcBef>
              <a:spcAft>
                <a:spcPts val="0"/>
              </a:spcAft>
              <a:buNone/>
            </a:pPr>
            <a:endParaRPr>
              <a:latin typeface="Roboto"/>
              <a:ea typeface="Roboto"/>
              <a:cs typeface="Roboto"/>
              <a:sym typeface="Roboto"/>
            </a:endParaRPr>
          </a:p>
        </p:txBody>
      </p:sp>
      <p:sp>
        <p:nvSpPr>
          <p:cNvPr id="446" name="Google Shape;446;p29"/>
          <p:cNvSpPr txBox="1"/>
          <p:nvPr/>
        </p:nvSpPr>
        <p:spPr>
          <a:xfrm>
            <a:off x="2213325" y="4223625"/>
            <a:ext cx="1482300" cy="276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600">
                <a:latin typeface="Playfair Display"/>
                <a:ea typeface="Playfair Display"/>
                <a:cs typeface="Playfair Display"/>
                <a:sym typeface="Playfair Display"/>
              </a:rPr>
              <a:t>Image: David Gamble 2020</a:t>
            </a:r>
            <a:endParaRPr sz="600">
              <a:latin typeface="Playfair Display"/>
              <a:ea typeface="Playfair Display"/>
              <a:cs typeface="Playfair Display"/>
              <a:sym typeface="Playfair Display"/>
            </a:endParaRPr>
          </a:p>
        </p:txBody>
      </p:sp>
      <p:sp>
        <p:nvSpPr>
          <p:cNvPr id="447" name="Google Shape;447;p29"/>
          <p:cNvSpPr/>
          <p:nvPr/>
        </p:nvSpPr>
        <p:spPr>
          <a:xfrm>
            <a:off x="8387700" y="4465500"/>
            <a:ext cx="756300" cy="678000"/>
          </a:xfrm>
          <a:prstGeom prst="ellipse">
            <a:avLst/>
          </a:prstGeom>
          <a:solidFill>
            <a:srgbClr val="FF99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29"/>
          <p:cNvSpPr txBox="1"/>
          <p:nvPr/>
        </p:nvSpPr>
        <p:spPr>
          <a:xfrm>
            <a:off x="8387700" y="4626625"/>
            <a:ext cx="756300" cy="272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a:latin typeface="Playfair Display"/>
                <a:ea typeface="Playfair Display"/>
                <a:cs typeface="Playfair Display"/>
                <a:sym typeface="Playfair Display"/>
              </a:rPr>
              <a:t>Researching</a:t>
            </a:r>
            <a:r>
              <a:rPr lang="en" sz="700">
                <a:latin typeface="Playfair Display"/>
                <a:ea typeface="Playfair Display"/>
                <a:cs typeface="Playfair Display"/>
                <a:sym typeface="Playfair Display"/>
              </a:rPr>
              <a:t> </a:t>
            </a:r>
            <a:endParaRPr sz="700">
              <a:latin typeface="Playfair Display"/>
              <a:ea typeface="Playfair Display"/>
              <a:cs typeface="Playfair Display"/>
              <a:sym typeface="Playfair Display"/>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sp>
        <p:nvSpPr>
          <p:cNvPr id="453" name="Google Shape;453;p30"/>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Definition of buoyancy </a:t>
            </a:r>
            <a:endParaRPr/>
          </a:p>
        </p:txBody>
      </p:sp>
      <p:sp>
        <p:nvSpPr>
          <p:cNvPr id="454" name="Google Shape;454;p30"/>
          <p:cNvSpPr/>
          <p:nvPr/>
        </p:nvSpPr>
        <p:spPr>
          <a:xfrm>
            <a:off x="8050" y="2485193"/>
            <a:ext cx="2991150" cy="270025"/>
          </a:xfrm>
          <a:custGeom>
            <a:avLst/>
            <a:gdLst/>
            <a:ahLst/>
            <a:cxnLst/>
            <a:rect l="l" t="t" r="r" b="b"/>
            <a:pathLst>
              <a:path w="119646" h="10801" extrusionOk="0">
                <a:moveTo>
                  <a:pt x="0" y="9309"/>
                </a:moveTo>
                <a:cubicBezTo>
                  <a:pt x="5682" y="9309"/>
                  <a:pt x="8956" y="1381"/>
                  <a:pt x="14560" y="446"/>
                </a:cubicBezTo>
                <a:cubicBezTo>
                  <a:pt x="17387" y="-26"/>
                  <a:pt x="20869" y="-396"/>
                  <a:pt x="23106" y="1396"/>
                </a:cubicBezTo>
                <a:cubicBezTo>
                  <a:pt x="24774" y="2732"/>
                  <a:pt x="23714" y="6003"/>
                  <a:pt x="25322" y="7410"/>
                </a:cubicBezTo>
                <a:cubicBezTo>
                  <a:pt x="28192" y="9920"/>
                  <a:pt x="32896" y="11761"/>
                  <a:pt x="36400" y="10259"/>
                </a:cubicBezTo>
                <a:cubicBezTo>
                  <a:pt x="40324" y="8577"/>
                  <a:pt x="40394" y="976"/>
                  <a:pt x="44630" y="446"/>
                </a:cubicBezTo>
                <a:cubicBezTo>
                  <a:pt x="52215" y="-504"/>
                  <a:pt x="57708" y="9076"/>
                  <a:pt x="65204" y="10575"/>
                </a:cubicBezTo>
                <a:cubicBezTo>
                  <a:pt x="70256" y="11585"/>
                  <a:pt x="72745" y="2282"/>
                  <a:pt x="77865" y="1712"/>
                </a:cubicBezTo>
                <a:cubicBezTo>
                  <a:pt x="84336" y="992"/>
                  <a:pt x="88917" y="9162"/>
                  <a:pt x="95273" y="10575"/>
                </a:cubicBezTo>
                <a:cubicBezTo>
                  <a:pt x="99354" y="11482"/>
                  <a:pt x="99937" y="2948"/>
                  <a:pt x="103819" y="1396"/>
                </a:cubicBezTo>
                <a:cubicBezTo>
                  <a:pt x="108933" y="-649"/>
                  <a:pt x="114138" y="6144"/>
                  <a:pt x="119646" y="6144"/>
                </a:cubicBezTo>
              </a:path>
            </a:pathLst>
          </a:custGeom>
          <a:noFill/>
          <a:ln w="38100" cap="flat" cmpd="sng">
            <a:solidFill>
              <a:srgbClr val="0000FF"/>
            </a:solidFill>
            <a:prstDash val="solid"/>
            <a:round/>
            <a:headEnd type="none" w="med" len="med"/>
            <a:tailEnd type="none" w="med" len="med"/>
          </a:ln>
        </p:spPr>
      </p:sp>
      <p:sp>
        <p:nvSpPr>
          <p:cNvPr id="455" name="Google Shape;455;p30"/>
          <p:cNvSpPr/>
          <p:nvPr/>
        </p:nvSpPr>
        <p:spPr>
          <a:xfrm>
            <a:off x="269200" y="2084875"/>
            <a:ext cx="838200" cy="838200"/>
          </a:xfrm>
          <a:prstGeom prst="ellipse">
            <a:avLst/>
          </a:prstGeom>
          <a:solidFill>
            <a:srgbClr val="99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30"/>
          <p:cNvSpPr txBox="1"/>
          <p:nvPr/>
        </p:nvSpPr>
        <p:spPr>
          <a:xfrm>
            <a:off x="308750" y="2322275"/>
            <a:ext cx="7677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solidFill>
                  <a:srgbClr val="FFFFFF"/>
                </a:solidFill>
                <a:latin typeface="Roboto"/>
                <a:ea typeface="Roboto"/>
                <a:cs typeface="Roboto"/>
                <a:sym typeface="Roboto"/>
              </a:rPr>
              <a:t>Float</a:t>
            </a:r>
            <a:endParaRPr>
              <a:solidFill>
                <a:srgbClr val="FFFFFF"/>
              </a:solidFill>
              <a:latin typeface="Roboto"/>
              <a:ea typeface="Roboto"/>
              <a:cs typeface="Roboto"/>
              <a:sym typeface="Roboto"/>
            </a:endParaRPr>
          </a:p>
        </p:txBody>
      </p:sp>
      <p:sp>
        <p:nvSpPr>
          <p:cNvPr id="457" name="Google Shape;457;p30"/>
          <p:cNvSpPr/>
          <p:nvPr/>
        </p:nvSpPr>
        <p:spPr>
          <a:xfrm>
            <a:off x="1925100" y="3155200"/>
            <a:ext cx="838200" cy="838200"/>
          </a:xfrm>
          <a:prstGeom prst="ellipse">
            <a:avLst/>
          </a:prstGeom>
          <a:solidFill>
            <a:srgbClr val="EA999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30"/>
          <p:cNvSpPr txBox="1"/>
          <p:nvPr/>
        </p:nvSpPr>
        <p:spPr>
          <a:xfrm>
            <a:off x="1960350" y="3374200"/>
            <a:ext cx="7677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solidFill>
                  <a:srgbClr val="FFFFFF"/>
                </a:solidFill>
                <a:latin typeface="Roboto"/>
                <a:ea typeface="Roboto"/>
                <a:cs typeface="Roboto"/>
                <a:sym typeface="Roboto"/>
              </a:rPr>
              <a:t>Sink</a:t>
            </a:r>
            <a:endParaRPr>
              <a:solidFill>
                <a:srgbClr val="FFFFFF"/>
              </a:solidFill>
              <a:latin typeface="Roboto"/>
              <a:ea typeface="Roboto"/>
              <a:cs typeface="Roboto"/>
              <a:sym typeface="Roboto"/>
            </a:endParaRPr>
          </a:p>
        </p:txBody>
      </p:sp>
      <p:sp>
        <p:nvSpPr>
          <p:cNvPr id="459" name="Google Shape;459;p30"/>
          <p:cNvSpPr/>
          <p:nvPr/>
        </p:nvSpPr>
        <p:spPr>
          <a:xfrm>
            <a:off x="536150" y="2971225"/>
            <a:ext cx="312900" cy="607800"/>
          </a:xfrm>
          <a:prstGeom prst="up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30"/>
          <p:cNvSpPr/>
          <p:nvPr/>
        </p:nvSpPr>
        <p:spPr>
          <a:xfrm rot="10800000">
            <a:off x="536150" y="1447588"/>
            <a:ext cx="312900" cy="607800"/>
          </a:xfrm>
          <a:prstGeom prst="up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30"/>
          <p:cNvSpPr txBox="1"/>
          <p:nvPr/>
        </p:nvSpPr>
        <p:spPr>
          <a:xfrm>
            <a:off x="324500" y="1047400"/>
            <a:ext cx="736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Roboto"/>
                <a:ea typeface="Roboto"/>
                <a:cs typeface="Roboto"/>
                <a:sym typeface="Roboto"/>
              </a:rPr>
              <a:t>Weight</a:t>
            </a:r>
            <a:endParaRPr>
              <a:latin typeface="Roboto"/>
              <a:ea typeface="Roboto"/>
              <a:cs typeface="Roboto"/>
              <a:sym typeface="Roboto"/>
            </a:endParaRPr>
          </a:p>
        </p:txBody>
      </p:sp>
      <p:sp>
        <p:nvSpPr>
          <p:cNvPr id="462" name="Google Shape;462;p30"/>
          <p:cNvSpPr txBox="1"/>
          <p:nvPr/>
        </p:nvSpPr>
        <p:spPr>
          <a:xfrm>
            <a:off x="110925" y="3627175"/>
            <a:ext cx="11238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latin typeface="Roboto"/>
                <a:ea typeface="Roboto"/>
                <a:cs typeface="Roboto"/>
                <a:sym typeface="Roboto"/>
              </a:rPr>
              <a:t>Buoyant Force</a:t>
            </a:r>
            <a:endParaRPr>
              <a:latin typeface="Roboto"/>
              <a:ea typeface="Roboto"/>
              <a:cs typeface="Roboto"/>
              <a:sym typeface="Roboto"/>
            </a:endParaRPr>
          </a:p>
        </p:txBody>
      </p:sp>
      <p:sp>
        <p:nvSpPr>
          <p:cNvPr id="463" name="Google Shape;463;p30"/>
          <p:cNvSpPr/>
          <p:nvPr/>
        </p:nvSpPr>
        <p:spPr>
          <a:xfrm rot="10800000">
            <a:off x="2187750" y="1496002"/>
            <a:ext cx="312900" cy="1630200"/>
          </a:xfrm>
          <a:prstGeom prst="up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30"/>
          <p:cNvSpPr/>
          <p:nvPr/>
        </p:nvSpPr>
        <p:spPr>
          <a:xfrm>
            <a:off x="2187750" y="4022400"/>
            <a:ext cx="312900" cy="433200"/>
          </a:xfrm>
          <a:prstGeom prst="up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30"/>
          <p:cNvSpPr txBox="1"/>
          <p:nvPr/>
        </p:nvSpPr>
        <p:spPr>
          <a:xfrm>
            <a:off x="1976100" y="1047400"/>
            <a:ext cx="736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Roboto"/>
                <a:ea typeface="Roboto"/>
                <a:cs typeface="Roboto"/>
                <a:sym typeface="Roboto"/>
              </a:rPr>
              <a:t>Weight</a:t>
            </a:r>
            <a:endParaRPr>
              <a:latin typeface="Roboto"/>
              <a:ea typeface="Roboto"/>
              <a:cs typeface="Roboto"/>
              <a:sym typeface="Roboto"/>
            </a:endParaRPr>
          </a:p>
        </p:txBody>
      </p:sp>
      <p:sp>
        <p:nvSpPr>
          <p:cNvPr id="466" name="Google Shape;466;p30"/>
          <p:cNvSpPr txBox="1"/>
          <p:nvPr/>
        </p:nvSpPr>
        <p:spPr>
          <a:xfrm>
            <a:off x="1782300" y="4309675"/>
            <a:ext cx="11238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latin typeface="Roboto"/>
                <a:ea typeface="Roboto"/>
                <a:cs typeface="Roboto"/>
                <a:sym typeface="Roboto"/>
              </a:rPr>
              <a:t>Buoyant Force</a:t>
            </a:r>
            <a:endParaRPr>
              <a:latin typeface="Roboto"/>
              <a:ea typeface="Roboto"/>
              <a:cs typeface="Roboto"/>
              <a:sym typeface="Roboto"/>
            </a:endParaRPr>
          </a:p>
        </p:txBody>
      </p:sp>
      <p:sp>
        <p:nvSpPr>
          <p:cNvPr id="467" name="Google Shape;467;p30"/>
          <p:cNvSpPr txBox="1"/>
          <p:nvPr/>
        </p:nvSpPr>
        <p:spPr>
          <a:xfrm>
            <a:off x="4945800" y="997575"/>
            <a:ext cx="4122600" cy="2339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latin typeface="Roboto"/>
                <a:ea typeface="Roboto"/>
                <a:cs typeface="Roboto"/>
                <a:sym typeface="Roboto"/>
              </a:rPr>
              <a:t>Buoyancy </a:t>
            </a:r>
            <a:r>
              <a:rPr lang="en">
                <a:latin typeface="Roboto"/>
                <a:ea typeface="Roboto"/>
                <a:cs typeface="Roboto"/>
                <a:sym typeface="Roboto"/>
              </a:rPr>
              <a:t>is a force that acts on an mass or object causing it to float or rise. Buoyancy acts on an object in solids, liquids and gases.</a:t>
            </a:r>
            <a:endParaRPr>
              <a:latin typeface="Roboto"/>
              <a:ea typeface="Roboto"/>
              <a:cs typeface="Roboto"/>
              <a:sym typeface="Roboto"/>
            </a:endParaRPr>
          </a:p>
          <a:p>
            <a:pPr marL="0" lvl="0" indent="0" algn="l" rtl="0">
              <a:spcBef>
                <a:spcPts val="0"/>
              </a:spcBef>
              <a:spcAft>
                <a:spcPts val="0"/>
              </a:spcAft>
              <a:buNone/>
            </a:pPr>
            <a:r>
              <a:rPr lang="en">
                <a:latin typeface="Roboto"/>
                <a:ea typeface="Roboto"/>
                <a:cs typeface="Roboto"/>
                <a:sym typeface="Roboto"/>
              </a:rPr>
              <a:t>For example:</a:t>
            </a:r>
            <a:endParaRPr>
              <a:latin typeface="Roboto"/>
              <a:ea typeface="Roboto"/>
              <a:cs typeface="Roboto"/>
              <a:sym typeface="Roboto"/>
            </a:endParaRPr>
          </a:p>
          <a:p>
            <a:pPr marL="0" lvl="0" indent="0" algn="l" rtl="0">
              <a:spcBef>
                <a:spcPts val="0"/>
              </a:spcBef>
              <a:spcAft>
                <a:spcPts val="0"/>
              </a:spcAft>
              <a:buNone/>
            </a:pPr>
            <a:r>
              <a:rPr lang="en">
                <a:latin typeface="Roboto"/>
                <a:ea typeface="Roboto"/>
                <a:cs typeface="Roboto"/>
                <a:sym typeface="Roboto"/>
              </a:rPr>
              <a:t>Two objects with the same volume but different density will float at different points in the water. </a:t>
            </a:r>
            <a:endParaRPr>
              <a:latin typeface="Roboto"/>
              <a:ea typeface="Roboto"/>
              <a:cs typeface="Roboto"/>
              <a:sym typeface="Roboto"/>
            </a:endParaRPr>
          </a:p>
          <a:p>
            <a:pPr marL="0" lvl="0" indent="0" algn="l" rtl="0">
              <a:spcBef>
                <a:spcPts val="0"/>
              </a:spcBef>
              <a:spcAft>
                <a:spcPts val="0"/>
              </a:spcAft>
              <a:buNone/>
            </a:pPr>
            <a:endParaRPr>
              <a:latin typeface="Roboto"/>
              <a:ea typeface="Roboto"/>
              <a:cs typeface="Roboto"/>
              <a:sym typeface="Roboto"/>
            </a:endParaRPr>
          </a:p>
          <a:p>
            <a:pPr marL="0" lvl="0" indent="0" algn="l" rtl="0">
              <a:spcBef>
                <a:spcPts val="0"/>
              </a:spcBef>
              <a:spcAft>
                <a:spcPts val="0"/>
              </a:spcAft>
              <a:buNone/>
            </a:pPr>
            <a:endParaRPr>
              <a:latin typeface="Roboto"/>
              <a:ea typeface="Roboto"/>
              <a:cs typeface="Roboto"/>
              <a:sym typeface="Roboto"/>
            </a:endParaRPr>
          </a:p>
          <a:p>
            <a:pPr marL="0" lvl="0" indent="0" algn="l" rtl="0">
              <a:spcBef>
                <a:spcPts val="0"/>
              </a:spcBef>
              <a:spcAft>
                <a:spcPts val="0"/>
              </a:spcAft>
              <a:buNone/>
            </a:pPr>
            <a:r>
              <a:rPr lang="en">
                <a:latin typeface="Roboto"/>
                <a:ea typeface="Roboto"/>
                <a:cs typeface="Roboto"/>
                <a:sym typeface="Roboto"/>
              </a:rPr>
              <a:t>Optional video:</a:t>
            </a:r>
            <a:endParaRPr>
              <a:latin typeface="Roboto"/>
              <a:ea typeface="Roboto"/>
              <a:cs typeface="Roboto"/>
              <a:sym typeface="Roboto"/>
            </a:endParaRPr>
          </a:p>
          <a:p>
            <a:pPr marL="0" lvl="0" indent="0" algn="l" rtl="0">
              <a:spcBef>
                <a:spcPts val="0"/>
              </a:spcBef>
              <a:spcAft>
                <a:spcPts val="0"/>
              </a:spcAft>
              <a:buNone/>
            </a:pPr>
            <a:r>
              <a:rPr lang="en" u="sng">
                <a:solidFill>
                  <a:schemeClr val="hlink"/>
                </a:solidFill>
                <a:latin typeface="Roboto"/>
                <a:ea typeface="Roboto"/>
                <a:cs typeface="Roboto"/>
                <a:sym typeface="Roboto"/>
                <a:hlinkClick r:id="rId3"/>
              </a:rPr>
              <a:t>https://youtu.be/1KXmdoUptRQ</a:t>
            </a:r>
            <a:endParaRPr>
              <a:latin typeface="Roboto"/>
              <a:ea typeface="Roboto"/>
              <a:cs typeface="Roboto"/>
              <a:sym typeface="Roboto"/>
            </a:endParaRPr>
          </a:p>
        </p:txBody>
      </p:sp>
      <p:sp>
        <p:nvSpPr>
          <p:cNvPr id="468" name="Google Shape;468;p30"/>
          <p:cNvSpPr txBox="1"/>
          <p:nvPr/>
        </p:nvSpPr>
        <p:spPr>
          <a:xfrm>
            <a:off x="536150" y="4571800"/>
            <a:ext cx="1482300" cy="276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600">
                <a:latin typeface="Playfair Display"/>
                <a:ea typeface="Playfair Display"/>
                <a:cs typeface="Playfair Display"/>
                <a:sym typeface="Playfair Display"/>
              </a:rPr>
              <a:t>Image: David Gamble 2020</a:t>
            </a:r>
            <a:endParaRPr sz="600">
              <a:latin typeface="Playfair Display"/>
              <a:ea typeface="Playfair Display"/>
              <a:cs typeface="Playfair Display"/>
              <a:sym typeface="Playfair Display"/>
            </a:endParaRPr>
          </a:p>
        </p:txBody>
      </p:sp>
      <p:sp>
        <p:nvSpPr>
          <p:cNvPr id="469" name="Google Shape;469;p30"/>
          <p:cNvSpPr/>
          <p:nvPr/>
        </p:nvSpPr>
        <p:spPr>
          <a:xfrm>
            <a:off x="8387700" y="4455600"/>
            <a:ext cx="756300" cy="678000"/>
          </a:xfrm>
          <a:prstGeom prst="ellipse">
            <a:avLst/>
          </a:prstGeom>
          <a:solidFill>
            <a:srgbClr val="FF99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30"/>
          <p:cNvSpPr txBox="1"/>
          <p:nvPr/>
        </p:nvSpPr>
        <p:spPr>
          <a:xfrm>
            <a:off x="8387700" y="4616725"/>
            <a:ext cx="756300" cy="272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a:latin typeface="Playfair Display"/>
                <a:ea typeface="Playfair Display"/>
                <a:cs typeface="Playfair Display"/>
                <a:sym typeface="Playfair Display"/>
              </a:rPr>
              <a:t>Researching</a:t>
            </a:r>
            <a:r>
              <a:rPr lang="en" sz="700">
                <a:latin typeface="Playfair Display"/>
                <a:ea typeface="Playfair Display"/>
                <a:cs typeface="Playfair Display"/>
                <a:sym typeface="Playfair Display"/>
              </a:rPr>
              <a:t> </a:t>
            </a:r>
            <a:endParaRPr sz="700">
              <a:latin typeface="Playfair Display"/>
              <a:ea typeface="Playfair Display"/>
              <a:cs typeface="Playfair Display"/>
              <a:sym typeface="Playfair Display"/>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74"/>
        <p:cNvGrpSpPr/>
        <p:nvPr/>
      </p:nvGrpSpPr>
      <p:grpSpPr>
        <a:xfrm>
          <a:off x="0" y="0"/>
          <a:ext cx="0" cy="0"/>
          <a:chOff x="0" y="0"/>
          <a:chExt cx="0" cy="0"/>
        </a:xfrm>
      </p:grpSpPr>
      <p:sp>
        <p:nvSpPr>
          <p:cNvPr id="475" name="Google Shape;475;p31"/>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Challenge: </a:t>
            </a:r>
            <a:endParaRPr/>
          </a:p>
        </p:txBody>
      </p:sp>
      <p:sp>
        <p:nvSpPr>
          <p:cNvPr id="476" name="Google Shape;476;p31"/>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Collect 10 objects of different material types from around your home. </a:t>
            </a:r>
            <a:endParaRPr/>
          </a:p>
          <a:p>
            <a:pPr marL="457200" lvl="0" indent="-342900" algn="l" rtl="0">
              <a:spcBef>
                <a:spcPts val="0"/>
              </a:spcBef>
              <a:spcAft>
                <a:spcPts val="0"/>
              </a:spcAft>
              <a:buSzPts val="1800"/>
              <a:buChar char="❏"/>
            </a:pPr>
            <a:r>
              <a:rPr lang="en"/>
              <a:t>Fill a large pot/bucket/bowl with tap water. </a:t>
            </a:r>
            <a:endParaRPr/>
          </a:p>
          <a:p>
            <a:pPr marL="457200" lvl="0" indent="-342900" algn="l" rtl="0">
              <a:spcBef>
                <a:spcPts val="0"/>
              </a:spcBef>
              <a:spcAft>
                <a:spcPts val="0"/>
              </a:spcAft>
              <a:buSzPts val="1800"/>
              <a:buChar char="❏"/>
            </a:pPr>
            <a:r>
              <a:rPr lang="en"/>
              <a:t>One at a time place the objects in the water. </a:t>
            </a:r>
            <a:endParaRPr/>
          </a:p>
          <a:p>
            <a:pPr marL="457200" lvl="0" indent="-342900" algn="l" rtl="0">
              <a:spcBef>
                <a:spcPts val="0"/>
              </a:spcBef>
              <a:spcAft>
                <a:spcPts val="0"/>
              </a:spcAft>
              <a:buSzPts val="1800"/>
              <a:buChar char="❏"/>
            </a:pPr>
            <a:r>
              <a:rPr lang="en"/>
              <a:t>Record your results on the observation chart on the next page.</a:t>
            </a:r>
            <a:endParaRPr/>
          </a:p>
        </p:txBody>
      </p:sp>
      <p:sp>
        <p:nvSpPr>
          <p:cNvPr id="477" name="Google Shape;477;p31"/>
          <p:cNvSpPr/>
          <p:nvPr/>
        </p:nvSpPr>
        <p:spPr>
          <a:xfrm>
            <a:off x="6004000" y="4411875"/>
            <a:ext cx="756300" cy="678000"/>
          </a:xfrm>
          <a:prstGeom prst="ellipse">
            <a:avLst/>
          </a:prstGeom>
          <a:solidFill>
            <a:srgbClr val="FF9900"/>
          </a:solidFill>
          <a:ln w="9525" cap="flat" cmpd="sng">
            <a:solidFill>
              <a:srgbClr val="42424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31"/>
          <p:cNvSpPr txBox="1"/>
          <p:nvPr/>
        </p:nvSpPr>
        <p:spPr>
          <a:xfrm>
            <a:off x="6004000" y="4573000"/>
            <a:ext cx="756300" cy="272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a:latin typeface="Playfair Display"/>
                <a:ea typeface="Playfair Display"/>
                <a:cs typeface="Playfair Display"/>
                <a:sym typeface="Playfair Display"/>
              </a:rPr>
              <a:t>Researching</a:t>
            </a:r>
            <a:r>
              <a:rPr lang="en" sz="700">
                <a:latin typeface="Playfair Display"/>
                <a:ea typeface="Playfair Display"/>
                <a:cs typeface="Playfair Display"/>
                <a:sym typeface="Playfair Display"/>
              </a:rPr>
              <a:t> </a:t>
            </a:r>
            <a:endParaRPr sz="700">
              <a:latin typeface="Playfair Display"/>
              <a:ea typeface="Playfair Display"/>
              <a:cs typeface="Playfair Display"/>
              <a:sym typeface="Playfair Display"/>
            </a:endParaRPr>
          </a:p>
        </p:txBody>
      </p:sp>
      <p:sp>
        <p:nvSpPr>
          <p:cNvPr id="479" name="Google Shape;479;p31"/>
          <p:cNvSpPr/>
          <p:nvPr/>
        </p:nvSpPr>
        <p:spPr>
          <a:xfrm>
            <a:off x="6760300" y="4426975"/>
            <a:ext cx="756300" cy="678000"/>
          </a:xfrm>
          <a:prstGeom prst="ellipse">
            <a:avLst/>
          </a:prstGeom>
          <a:solidFill>
            <a:srgbClr val="FF00FF"/>
          </a:solidFill>
          <a:ln w="9525" cap="flat" cmpd="sng">
            <a:solidFill>
              <a:srgbClr val="42424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31"/>
          <p:cNvSpPr txBox="1"/>
          <p:nvPr/>
        </p:nvSpPr>
        <p:spPr>
          <a:xfrm>
            <a:off x="6760300" y="4465500"/>
            <a:ext cx="756300" cy="678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800">
                <a:latin typeface="Playfair Display"/>
                <a:ea typeface="Playfair Display"/>
                <a:cs typeface="Playfair Display"/>
                <a:sym typeface="Playfair Display"/>
              </a:rPr>
              <a:t>Observing, Measuring, Recording</a:t>
            </a:r>
            <a:endParaRPr sz="700">
              <a:latin typeface="Playfair Display"/>
              <a:ea typeface="Playfair Display"/>
              <a:cs typeface="Playfair Display"/>
              <a:sym typeface="Playfair Display"/>
            </a:endParaRPr>
          </a:p>
        </p:txBody>
      </p:sp>
      <p:sp>
        <p:nvSpPr>
          <p:cNvPr id="481" name="Google Shape;481;p31"/>
          <p:cNvSpPr/>
          <p:nvPr/>
        </p:nvSpPr>
        <p:spPr>
          <a:xfrm>
            <a:off x="7516600" y="4411875"/>
            <a:ext cx="756300" cy="678000"/>
          </a:xfrm>
          <a:prstGeom prst="ellipse">
            <a:avLst/>
          </a:prstGeom>
          <a:solidFill>
            <a:srgbClr val="FFFF00"/>
          </a:solidFill>
          <a:ln w="9525" cap="flat" cmpd="sng">
            <a:solidFill>
              <a:srgbClr val="42424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31"/>
          <p:cNvSpPr txBox="1"/>
          <p:nvPr/>
        </p:nvSpPr>
        <p:spPr>
          <a:xfrm>
            <a:off x="7516600" y="4614825"/>
            <a:ext cx="756300" cy="272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800">
                <a:latin typeface="Playfair Display"/>
                <a:ea typeface="Playfair Display"/>
                <a:cs typeface="Playfair Display"/>
                <a:sym typeface="Playfair Display"/>
              </a:rPr>
              <a:t>Planning</a:t>
            </a:r>
            <a:endParaRPr sz="700">
              <a:latin typeface="Playfair Display"/>
              <a:ea typeface="Playfair Display"/>
              <a:cs typeface="Playfair Display"/>
              <a:sym typeface="Playfair Display"/>
            </a:endParaRPr>
          </a:p>
        </p:txBody>
      </p:sp>
      <p:sp>
        <p:nvSpPr>
          <p:cNvPr id="483" name="Google Shape;483;p31"/>
          <p:cNvSpPr/>
          <p:nvPr/>
        </p:nvSpPr>
        <p:spPr>
          <a:xfrm>
            <a:off x="8301750" y="4408650"/>
            <a:ext cx="756300" cy="678000"/>
          </a:xfrm>
          <a:prstGeom prst="ellipse">
            <a:avLst/>
          </a:prstGeom>
          <a:solidFill>
            <a:srgbClr val="00FFFF"/>
          </a:solidFill>
          <a:ln w="9525" cap="flat" cmpd="sng">
            <a:solidFill>
              <a:srgbClr val="42424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31"/>
          <p:cNvSpPr txBox="1"/>
          <p:nvPr/>
        </p:nvSpPr>
        <p:spPr>
          <a:xfrm>
            <a:off x="8215800" y="4568400"/>
            <a:ext cx="928200" cy="524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800">
                <a:latin typeface="Playfair Display"/>
                <a:ea typeface="Playfair Display"/>
                <a:cs typeface="Playfair Display"/>
                <a:sym typeface="Playfair Display"/>
              </a:rPr>
              <a:t>Implementing  Plan</a:t>
            </a:r>
            <a:endParaRPr sz="700">
              <a:latin typeface="Playfair Display"/>
              <a:ea typeface="Playfair Display"/>
              <a:cs typeface="Playfair Display"/>
              <a:sym typeface="Playfair Display"/>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88"/>
        <p:cNvGrpSpPr/>
        <p:nvPr/>
      </p:nvGrpSpPr>
      <p:grpSpPr>
        <a:xfrm>
          <a:off x="0" y="0"/>
          <a:ext cx="0" cy="0"/>
          <a:chOff x="0" y="0"/>
          <a:chExt cx="0" cy="0"/>
        </a:xfrm>
      </p:grpSpPr>
      <p:graphicFrame>
        <p:nvGraphicFramePr>
          <p:cNvPr id="489" name="Google Shape;489;p32"/>
          <p:cNvGraphicFramePr/>
          <p:nvPr/>
        </p:nvGraphicFramePr>
        <p:xfrm>
          <a:off x="0" y="0"/>
          <a:ext cx="9144000" cy="4938690"/>
        </p:xfrm>
        <a:graphic>
          <a:graphicData uri="http://schemas.openxmlformats.org/drawingml/2006/table">
            <a:tbl>
              <a:tblPr>
                <a:noFill/>
                <a:tableStyleId>{567DFDEC-B93C-4AAA-A2FC-FF8FB3234867}</a:tableStyleId>
              </a:tblPr>
              <a:tblGrid>
                <a:gridCol w="15240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gridCol w="1222300">
                  <a:extLst>
                    <a:ext uri="{9D8B030D-6E8A-4147-A177-3AD203B41FA5}">
                      <a16:colId xmlns:a16="http://schemas.microsoft.com/office/drawing/2014/main" val="20003"/>
                    </a:ext>
                  </a:extLst>
                </a:gridCol>
                <a:gridCol w="1825700">
                  <a:extLst>
                    <a:ext uri="{9D8B030D-6E8A-4147-A177-3AD203B41FA5}">
                      <a16:colId xmlns:a16="http://schemas.microsoft.com/office/drawing/2014/main" val="20004"/>
                    </a:ext>
                  </a:extLst>
                </a:gridCol>
                <a:gridCol w="1524000">
                  <a:extLst>
                    <a:ext uri="{9D8B030D-6E8A-4147-A177-3AD203B41FA5}">
                      <a16:colId xmlns:a16="http://schemas.microsoft.com/office/drawing/2014/main" val="20005"/>
                    </a:ext>
                  </a:extLst>
                </a:gridCol>
              </a:tblGrid>
              <a:tr h="907250">
                <a:tc>
                  <a:txBody>
                    <a:bodyPr/>
                    <a:lstStyle/>
                    <a:p>
                      <a:pPr marL="0" lvl="0" indent="0" algn="ctr" rtl="0">
                        <a:spcBef>
                          <a:spcPts val="0"/>
                        </a:spcBef>
                        <a:spcAft>
                          <a:spcPts val="0"/>
                        </a:spcAft>
                        <a:buNone/>
                      </a:pPr>
                      <a:r>
                        <a:rPr lang="en" b="1"/>
                        <a:t>Object:</a:t>
                      </a:r>
                      <a:endParaRPr b="1"/>
                    </a:p>
                  </a:txBody>
                  <a:tcPr marL="91425" marR="91425" marT="91425" marB="91425"/>
                </a:tc>
                <a:tc>
                  <a:txBody>
                    <a:bodyPr/>
                    <a:lstStyle/>
                    <a:p>
                      <a:pPr marL="0" lvl="0" indent="0" algn="ctr" rtl="0">
                        <a:spcBef>
                          <a:spcPts val="0"/>
                        </a:spcBef>
                        <a:spcAft>
                          <a:spcPts val="0"/>
                        </a:spcAft>
                        <a:buNone/>
                      </a:pPr>
                      <a:r>
                        <a:rPr lang="en" b="1"/>
                        <a:t>Prediction:</a:t>
                      </a:r>
                      <a:endParaRPr b="1"/>
                    </a:p>
                    <a:p>
                      <a:pPr marL="0" lvl="0" indent="0" algn="l" rtl="0">
                        <a:spcBef>
                          <a:spcPts val="0"/>
                        </a:spcBef>
                        <a:spcAft>
                          <a:spcPts val="0"/>
                        </a:spcAft>
                        <a:buNone/>
                      </a:pPr>
                      <a:r>
                        <a:rPr lang="en" sz="1200" i="1"/>
                        <a:t>Do you think it will float? Why or Why not?</a:t>
                      </a:r>
                      <a:endParaRPr sz="1200" i="1"/>
                    </a:p>
                  </a:txBody>
                  <a:tcPr marL="91425" marR="91425" marT="91425" marB="91425"/>
                </a:tc>
                <a:tc>
                  <a:txBody>
                    <a:bodyPr/>
                    <a:lstStyle/>
                    <a:p>
                      <a:pPr marL="0" lvl="0" indent="0" algn="ctr" rtl="0">
                        <a:spcBef>
                          <a:spcPts val="0"/>
                        </a:spcBef>
                        <a:spcAft>
                          <a:spcPts val="0"/>
                        </a:spcAft>
                        <a:buNone/>
                      </a:pPr>
                      <a:r>
                        <a:rPr lang="en" b="1"/>
                        <a:t>Notice:</a:t>
                      </a:r>
                      <a:endParaRPr b="1"/>
                    </a:p>
                    <a:p>
                      <a:pPr marL="0" lvl="0" indent="0" algn="l" rtl="0">
                        <a:spcBef>
                          <a:spcPts val="0"/>
                        </a:spcBef>
                        <a:spcAft>
                          <a:spcPts val="0"/>
                        </a:spcAft>
                        <a:buNone/>
                      </a:pPr>
                      <a:r>
                        <a:rPr lang="en" sz="1200" i="1"/>
                        <a:t>When holding the object what do you notice?</a:t>
                      </a:r>
                      <a:endParaRPr sz="1200" i="1"/>
                    </a:p>
                  </a:txBody>
                  <a:tcPr marL="91425" marR="91425" marT="91425" marB="91425"/>
                </a:tc>
                <a:tc>
                  <a:txBody>
                    <a:bodyPr/>
                    <a:lstStyle/>
                    <a:p>
                      <a:pPr marL="0" lvl="0" indent="0" algn="ctr" rtl="0">
                        <a:spcBef>
                          <a:spcPts val="0"/>
                        </a:spcBef>
                        <a:spcAft>
                          <a:spcPts val="0"/>
                        </a:spcAft>
                        <a:buNone/>
                      </a:pPr>
                      <a:r>
                        <a:rPr lang="en" b="1"/>
                        <a:t>Results:</a:t>
                      </a:r>
                      <a:endParaRPr b="1"/>
                    </a:p>
                    <a:p>
                      <a:pPr marL="0" lvl="0" indent="0" algn="l" rtl="0">
                        <a:spcBef>
                          <a:spcPts val="0"/>
                        </a:spcBef>
                        <a:spcAft>
                          <a:spcPts val="0"/>
                        </a:spcAft>
                        <a:buNone/>
                      </a:pPr>
                      <a:r>
                        <a:rPr lang="en" sz="1200" i="1"/>
                        <a:t>Did it float?</a:t>
                      </a:r>
                      <a:endParaRPr sz="1200" i="1"/>
                    </a:p>
                    <a:p>
                      <a:pPr marL="0" lvl="0" indent="0" algn="l" rtl="0">
                        <a:spcBef>
                          <a:spcPts val="0"/>
                        </a:spcBef>
                        <a:spcAft>
                          <a:spcPts val="0"/>
                        </a:spcAft>
                        <a:buNone/>
                      </a:pPr>
                      <a:r>
                        <a:rPr lang="en" sz="1200" i="1"/>
                        <a:t>yes or no</a:t>
                      </a:r>
                      <a:endParaRPr b="1"/>
                    </a:p>
                  </a:txBody>
                  <a:tcPr marL="91425" marR="91425" marT="91425" marB="91425"/>
                </a:tc>
                <a:tc>
                  <a:txBody>
                    <a:bodyPr/>
                    <a:lstStyle/>
                    <a:p>
                      <a:pPr marL="0" lvl="0" indent="0" algn="ctr" rtl="0">
                        <a:spcBef>
                          <a:spcPts val="0"/>
                        </a:spcBef>
                        <a:spcAft>
                          <a:spcPts val="0"/>
                        </a:spcAft>
                        <a:buNone/>
                      </a:pPr>
                      <a:r>
                        <a:rPr lang="en" b="1"/>
                        <a:t>Record:</a:t>
                      </a:r>
                      <a:endParaRPr b="1"/>
                    </a:p>
                    <a:p>
                      <a:pPr marL="0" lvl="0" indent="0" algn="l" rtl="0">
                        <a:spcBef>
                          <a:spcPts val="0"/>
                        </a:spcBef>
                        <a:spcAft>
                          <a:spcPts val="0"/>
                        </a:spcAft>
                        <a:buNone/>
                      </a:pPr>
                      <a:r>
                        <a:rPr lang="en" sz="1200" i="1"/>
                        <a:t>Sketch or take a photo of the results.</a:t>
                      </a:r>
                      <a:endParaRPr sz="1200" i="1"/>
                    </a:p>
                  </a:txBody>
                  <a:tcPr marL="91425" marR="91425" marT="91425" marB="91425"/>
                </a:tc>
                <a:tc>
                  <a:txBody>
                    <a:bodyPr/>
                    <a:lstStyle/>
                    <a:p>
                      <a:pPr marL="0" lvl="0" indent="0" algn="ctr" rtl="0">
                        <a:spcBef>
                          <a:spcPts val="0"/>
                        </a:spcBef>
                        <a:spcAft>
                          <a:spcPts val="0"/>
                        </a:spcAft>
                        <a:buNone/>
                      </a:pPr>
                      <a:r>
                        <a:rPr lang="en" b="1"/>
                        <a:t>Conclusion:</a:t>
                      </a:r>
                      <a:endParaRPr b="1"/>
                    </a:p>
                    <a:p>
                      <a:pPr marL="0" lvl="0" indent="0" algn="l" rtl="0">
                        <a:spcBef>
                          <a:spcPts val="0"/>
                        </a:spcBef>
                        <a:spcAft>
                          <a:spcPts val="0"/>
                        </a:spcAft>
                        <a:buNone/>
                      </a:pPr>
                      <a:r>
                        <a:rPr lang="en" sz="1200" i="1"/>
                        <a:t>Why do you think it floated or sank?</a:t>
                      </a:r>
                      <a:endParaRPr sz="1200" i="1"/>
                    </a:p>
                  </a:txBody>
                  <a:tcPr marL="91425" marR="91425" marT="91425" marB="91425"/>
                </a:tc>
                <a:extLst>
                  <a:ext uri="{0D108BD9-81ED-4DB2-BD59-A6C34878D82A}">
                    <a16:rowId xmlns:a16="http://schemas.microsoft.com/office/drawing/2014/main" val="10000"/>
                  </a:ext>
                </a:extLst>
              </a:tr>
              <a:tr h="340225">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1"/>
                  </a:ext>
                </a:extLst>
              </a:tr>
              <a:tr h="3330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2"/>
                  </a:ext>
                </a:extLst>
              </a:tr>
              <a:tr h="3330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3"/>
                  </a:ext>
                </a:extLst>
              </a:tr>
              <a:tr h="3330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4"/>
                  </a:ext>
                </a:extLst>
              </a:tr>
              <a:tr h="3330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5"/>
                  </a:ext>
                </a:extLst>
              </a:tr>
              <a:tr h="3330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6"/>
                  </a:ext>
                </a:extLst>
              </a:tr>
              <a:tr h="3330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7"/>
                  </a:ext>
                </a:extLst>
              </a:tr>
              <a:tr h="3330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8"/>
                  </a:ext>
                </a:extLst>
              </a:tr>
              <a:tr h="3330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9"/>
                  </a:ext>
                </a:extLst>
              </a:tr>
              <a:tr h="42795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10"/>
                  </a:ext>
                </a:extLst>
              </a:tr>
            </a:tbl>
          </a:graphicData>
        </a:graphic>
      </p:graphicFrame>
      <p:sp>
        <p:nvSpPr>
          <p:cNvPr id="490" name="Google Shape;490;p32"/>
          <p:cNvSpPr/>
          <p:nvPr/>
        </p:nvSpPr>
        <p:spPr>
          <a:xfrm>
            <a:off x="7750950" y="4567850"/>
            <a:ext cx="696600" cy="624300"/>
          </a:xfrm>
          <a:prstGeom prst="ellipse">
            <a:avLst/>
          </a:prstGeom>
          <a:solidFill>
            <a:srgbClr val="FF9900"/>
          </a:solidFill>
          <a:ln w="9525" cap="flat" cmpd="sng">
            <a:solidFill>
              <a:srgbClr val="42424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32"/>
          <p:cNvSpPr txBox="1"/>
          <p:nvPr/>
        </p:nvSpPr>
        <p:spPr>
          <a:xfrm>
            <a:off x="7750950" y="4716225"/>
            <a:ext cx="876300" cy="250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a:latin typeface="Playfair Display"/>
                <a:ea typeface="Playfair Display"/>
                <a:cs typeface="Playfair Display"/>
                <a:sym typeface="Playfair Display"/>
              </a:rPr>
              <a:t>Researching</a:t>
            </a:r>
            <a:r>
              <a:rPr lang="en" sz="700">
                <a:latin typeface="Playfair Display"/>
                <a:ea typeface="Playfair Display"/>
                <a:cs typeface="Playfair Display"/>
                <a:sym typeface="Playfair Display"/>
              </a:rPr>
              <a:t> </a:t>
            </a:r>
            <a:endParaRPr sz="700">
              <a:latin typeface="Playfair Display"/>
              <a:ea typeface="Playfair Display"/>
              <a:cs typeface="Playfair Display"/>
              <a:sym typeface="Playfair Display"/>
            </a:endParaRPr>
          </a:p>
        </p:txBody>
      </p:sp>
      <p:sp>
        <p:nvSpPr>
          <p:cNvPr id="492" name="Google Shape;492;p32"/>
          <p:cNvSpPr/>
          <p:nvPr/>
        </p:nvSpPr>
        <p:spPr>
          <a:xfrm>
            <a:off x="8447400" y="4581755"/>
            <a:ext cx="696600" cy="624300"/>
          </a:xfrm>
          <a:prstGeom prst="ellipse">
            <a:avLst/>
          </a:prstGeom>
          <a:solidFill>
            <a:srgbClr val="FF00FF"/>
          </a:solidFill>
          <a:ln w="9525" cap="flat" cmpd="sng">
            <a:solidFill>
              <a:srgbClr val="42424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32"/>
          <p:cNvSpPr txBox="1"/>
          <p:nvPr/>
        </p:nvSpPr>
        <p:spPr>
          <a:xfrm>
            <a:off x="8447400" y="4617231"/>
            <a:ext cx="696600" cy="624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800">
                <a:latin typeface="Playfair Display"/>
                <a:ea typeface="Playfair Display"/>
                <a:cs typeface="Playfair Display"/>
                <a:sym typeface="Playfair Display"/>
              </a:rPr>
              <a:t>Observing, Measuring, Recording</a:t>
            </a:r>
            <a:endParaRPr sz="700">
              <a:latin typeface="Playfair Display"/>
              <a:ea typeface="Playfair Display"/>
              <a:cs typeface="Playfair Display"/>
              <a:sym typeface="Playfair Display"/>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97"/>
        <p:cNvGrpSpPr/>
        <p:nvPr/>
      </p:nvGrpSpPr>
      <p:grpSpPr>
        <a:xfrm>
          <a:off x="0" y="0"/>
          <a:ext cx="0" cy="0"/>
          <a:chOff x="0" y="0"/>
          <a:chExt cx="0" cy="0"/>
        </a:xfrm>
      </p:grpSpPr>
      <p:sp>
        <p:nvSpPr>
          <p:cNvPr id="498" name="Google Shape;498;p33"/>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Challenge: </a:t>
            </a:r>
            <a:endParaRPr/>
          </a:p>
        </p:txBody>
      </p:sp>
      <p:sp>
        <p:nvSpPr>
          <p:cNvPr id="499" name="Google Shape;499;p33"/>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Can you make an egg float?</a:t>
            </a:r>
            <a:endParaRPr/>
          </a:p>
        </p:txBody>
      </p:sp>
      <p:sp>
        <p:nvSpPr>
          <p:cNvPr id="500" name="Google Shape;500;p33"/>
          <p:cNvSpPr/>
          <p:nvPr/>
        </p:nvSpPr>
        <p:spPr>
          <a:xfrm>
            <a:off x="6004000" y="4411875"/>
            <a:ext cx="756300" cy="678000"/>
          </a:xfrm>
          <a:prstGeom prst="ellipse">
            <a:avLst/>
          </a:prstGeom>
          <a:solidFill>
            <a:srgbClr val="FF9900"/>
          </a:solidFill>
          <a:ln w="9525" cap="flat" cmpd="sng">
            <a:solidFill>
              <a:srgbClr val="42424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33"/>
          <p:cNvSpPr txBox="1"/>
          <p:nvPr/>
        </p:nvSpPr>
        <p:spPr>
          <a:xfrm>
            <a:off x="6004000" y="4573000"/>
            <a:ext cx="756300" cy="272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a:latin typeface="Playfair Display"/>
                <a:ea typeface="Playfair Display"/>
                <a:cs typeface="Playfair Display"/>
                <a:sym typeface="Playfair Display"/>
              </a:rPr>
              <a:t>Researching</a:t>
            </a:r>
            <a:r>
              <a:rPr lang="en" sz="700">
                <a:latin typeface="Playfair Display"/>
                <a:ea typeface="Playfair Display"/>
                <a:cs typeface="Playfair Display"/>
                <a:sym typeface="Playfair Display"/>
              </a:rPr>
              <a:t> </a:t>
            </a:r>
            <a:endParaRPr sz="700">
              <a:latin typeface="Playfair Display"/>
              <a:ea typeface="Playfair Display"/>
              <a:cs typeface="Playfair Display"/>
              <a:sym typeface="Playfair Display"/>
            </a:endParaRPr>
          </a:p>
        </p:txBody>
      </p:sp>
      <p:sp>
        <p:nvSpPr>
          <p:cNvPr id="502" name="Google Shape;502;p33"/>
          <p:cNvSpPr/>
          <p:nvPr/>
        </p:nvSpPr>
        <p:spPr>
          <a:xfrm>
            <a:off x="6760300" y="4426975"/>
            <a:ext cx="756300" cy="678000"/>
          </a:xfrm>
          <a:prstGeom prst="ellipse">
            <a:avLst/>
          </a:prstGeom>
          <a:solidFill>
            <a:srgbClr val="FF00FF"/>
          </a:solidFill>
          <a:ln w="9525" cap="flat" cmpd="sng">
            <a:solidFill>
              <a:srgbClr val="42424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33"/>
          <p:cNvSpPr txBox="1"/>
          <p:nvPr/>
        </p:nvSpPr>
        <p:spPr>
          <a:xfrm>
            <a:off x="6760300" y="4465500"/>
            <a:ext cx="756300" cy="678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800">
                <a:latin typeface="Playfair Display"/>
                <a:ea typeface="Playfair Display"/>
                <a:cs typeface="Playfair Display"/>
                <a:sym typeface="Playfair Display"/>
              </a:rPr>
              <a:t>Observing, Measuring, Recording</a:t>
            </a:r>
            <a:endParaRPr sz="700">
              <a:latin typeface="Playfair Display"/>
              <a:ea typeface="Playfair Display"/>
              <a:cs typeface="Playfair Display"/>
              <a:sym typeface="Playfair Display"/>
            </a:endParaRPr>
          </a:p>
        </p:txBody>
      </p:sp>
      <p:sp>
        <p:nvSpPr>
          <p:cNvPr id="504" name="Google Shape;504;p33"/>
          <p:cNvSpPr/>
          <p:nvPr/>
        </p:nvSpPr>
        <p:spPr>
          <a:xfrm>
            <a:off x="7516600" y="4411875"/>
            <a:ext cx="756300" cy="678000"/>
          </a:xfrm>
          <a:prstGeom prst="ellipse">
            <a:avLst/>
          </a:prstGeom>
          <a:solidFill>
            <a:srgbClr val="FFFF00"/>
          </a:solidFill>
          <a:ln w="9525" cap="flat" cmpd="sng">
            <a:solidFill>
              <a:srgbClr val="42424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33"/>
          <p:cNvSpPr txBox="1"/>
          <p:nvPr/>
        </p:nvSpPr>
        <p:spPr>
          <a:xfrm>
            <a:off x="7516600" y="4614825"/>
            <a:ext cx="756300" cy="272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800">
                <a:latin typeface="Playfair Display"/>
                <a:ea typeface="Playfair Display"/>
                <a:cs typeface="Playfair Display"/>
                <a:sym typeface="Playfair Display"/>
              </a:rPr>
              <a:t>Planning</a:t>
            </a:r>
            <a:endParaRPr sz="700">
              <a:latin typeface="Playfair Display"/>
              <a:ea typeface="Playfair Display"/>
              <a:cs typeface="Playfair Display"/>
              <a:sym typeface="Playfair Display"/>
            </a:endParaRPr>
          </a:p>
        </p:txBody>
      </p:sp>
      <p:sp>
        <p:nvSpPr>
          <p:cNvPr id="506" name="Google Shape;506;p33"/>
          <p:cNvSpPr/>
          <p:nvPr/>
        </p:nvSpPr>
        <p:spPr>
          <a:xfrm>
            <a:off x="8301750" y="4408650"/>
            <a:ext cx="756300" cy="678000"/>
          </a:xfrm>
          <a:prstGeom prst="ellipse">
            <a:avLst/>
          </a:prstGeom>
          <a:solidFill>
            <a:srgbClr val="00FFFF"/>
          </a:solidFill>
          <a:ln w="9525" cap="flat" cmpd="sng">
            <a:solidFill>
              <a:srgbClr val="42424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33"/>
          <p:cNvSpPr txBox="1"/>
          <p:nvPr/>
        </p:nvSpPr>
        <p:spPr>
          <a:xfrm>
            <a:off x="8215800" y="4568400"/>
            <a:ext cx="928200" cy="524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800">
                <a:latin typeface="Playfair Display"/>
                <a:ea typeface="Playfair Display"/>
                <a:cs typeface="Playfair Display"/>
                <a:sym typeface="Playfair Display"/>
              </a:rPr>
              <a:t>Implementing  Plan</a:t>
            </a:r>
            <a:endParaRPr sz="700">
              <a:latin typeface="Playfair Display"/>
              <a:ea typeface="Playfair Display"/>
              <a:cs typeface="Playfair Display"/>
              <a:sym typeface="Playfair Display"/>
            </a:endParaRPr>
          </a:p>
        </p:txBody>
      </p:sp>
      <p:sp>
        <p:nvSpPr>
          <p:cNvPr id="508" name="Google Shape;508;p33"/>
          <p:cNvSpPr txBox="1">
            <a:spLocks noGrp="1"/>
          </p:cNvSpPr>
          <p:nvPr>
            <p:ph type="title"/>
          </p:nvPr>
        </p:nvSpPr>
        <p:spPr>
          <a:xfrm>
            <a:off x="311700" y="1757425"/>
            <a:ext cx="8520600" cy="6078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What you will need</a:t>
            </a:r>
            <a:endParaRPr/>
          </a:p>
        </p:txBody>
      </p:sp>
      <p:sp>
        <p:nvSpPr>
          <p:cNvPr id="509" name="Google Shape;509;p33"/>
          <p:cNvSpPr txBox="1">
            <a:spLocks noGrp="1"/>
          </p:cNvSpPr>
          <p:nvPr>
            <p:ph type="body" idx="1"/>
          </p:nvPr>
        </p:nvSpPr>
        <p:spPr>
          <a:xfrm>
            <a:off x="311700" y="2425425"/>
            <a:ext cx="8520600" cy="33390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3 water glasses</a:t>
            </a:r>
            <a:endParaRPr/>
          </a:p>
          <a:p>
            <a:pPr marL="457200" lvl="0" indent="-342900" algn="l" rtl="0">
              <a:spcBef>
                <a:spcPts val="0"/>
              </a:spcBef>
              <a:spcAft>
                <a:spcPts val="0"/>
              </a:spcAft>
              <a:buSzPts val="1800"/>
              <a:buChar char="❏"/>
            </a:pPr>
            <a:r>
              <a:rPr lang="en"/>
              <a:t>1 egg</a:t>
            </a:r>
            <a:endParaRPr/>
          </a:p>
          <a:p>
            <a:pPr marL="457200" lvl="0" indent="-342900" algn="l" rtl="0">
              <a:spcBef>
                <a:spcPts val="0"/>
              </a:spcBef>
              <a:spcAft>
                <a:spcPts val="0"/>
              </a:spcAft>
              <a:buSzPts val="1800"/>
              <a:buChar char="❏"/>
            </a:pPr>
            <a:r>
              <a:rPr lang="en"/>
              <a:t>1 cup of salt</a:t>
            </a:r>
            <a:endParaRPr/>
          </a:p>
          <a:p>
            <a:pPr marL="457200" lvl="0" indent="-342900" algn="l" rtl="0">
              <a:spcBef>
                <a:spcPts val="0"/>
              </a:spcBef>
              <a:spcAft>
                <a:spcPts val="0"/>
              </a:spcAft>
              <a:buSzPts val="1800"/>
              <a:buChar char="❏"/>
            </a:pPr>
            <a:r>
              <a:rPr lang="en"/>
              <a:t>tap water </a:t>
            </a:r>
            <a:endParaRPr/>
          </a:p>
          <a:p>
            <a:pPr marL="457200" lvl="0" indent="-342900" algn="l" rtl="0">
              <a:spcBef>
                <a:spcPts val="0"/>
              </a:spcBef>
              <a:spcAft>
                <a:spcPts val="0"/>
              </a:spcAft>
              <a:buSzPts val="1800"/>
              <a:buChar char="❏"/>
            </a:pPr>
            <a:r>
              <a:rPr lang="en"/>
              <a:t>1 spoon</a:t>
            </a:r>
            <a:endParaRPr/>
          </a:p>
        </p:txBody>
      </p:sp>
    </p:spTree>
  </p:cSld>
  <p:clrMapOvr>
    <a:masterClrMapping/>
  </p:clrMapOvr>
</p:sld>
</file>

<file path=ppt/theme/theme1.xml><?xml version="1.0" encoding="utf-8"?>
<a:theme xmlns:a="http://schemas.openxmlformats.org/drawingml/2006/main"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mentum">
  <a:themeElements>
    <a:clrScheme name="Momentum">
      <a:dk1>
        <a:srgbClr val="C0791B"/>
      </a:dk1>
      <a:lt1>
        <a:srgbClr val="FFFFFF"/>
      </a:lt1>
      <a:dk2>
        <a:srgbClr val="424242"/>
      </a:dk2>
      <a:lt2>
        <a:srgbClr val="8DD8D3"/>
      </a:lt2>
      <a:accent1>
        <a:srgbClr val="0B6374"/>
      </a:accent1>
      <a:accent2>
        <a:srgbClr val="FD5B58"/>
      </a:accent2>
      <a:accent3>
        <a:srgbClr val="599191"/>
      </a:accent3>
      <a:accent4>
        <a:srgbClr val="D7E6A3"/>
      </a:accent4>
      <a:accent5>
        <a:srgbClr val="27278B"/>
      </a:accent5>
      <a:accent6>
        <a:srgbClr val="D558AB"/>
      </a:accent6>
      <a:hlink>
        <a:srgbClr val="27278B"/>
      </a:hlink>
      <a:folHlink>
        <a:srgbClr val="2727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TotalTime>
  <Words>1616</Words>
  <Application>Microsoft Office PowerPoint</Application>
  <PresentationFormat>On-screen Show (16:9)</PresentationFormat>
  <Paragraphs>260</Paragraphs>
  <Slides>21</Slides>
  <Notes>19</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21</vt:i4>
      </vt:variant>
    </vt:vector>
  </HeadingPairs>
  <TitlesOfParts>
    <vt:vector size="34" baseType="lpstr">
      <vt:lpstr>Arial</vt:lpstr>
      <vt:lpstr>Playfair Display</vt:lpstr>
      <vt:lpstr>Calibri</vt:lpstr>
      <vt:lpstr>Roboto</vt:lpstr>
      <vt:lpstr>Acumin Pro Light</vt:lpstr>
      <vt:lpstr>Barlow Light</vt:lpstr>
      <vt:lpstr>Nunito</vt:lpstr>
      <vt:lpstr>Maven Pro</vt:lpstr>
      <vt:lpstr>Be Vietnam</vt:lpstr>
      <vt:lpstr>Times New Roman</vt:lpstr>
      <vt:lpstr>Raleway</vt:lpstr>
      <vt:lpstr>Geometric</vt:lpstr>
      <vt:lpstr>Momentum</vt:lpstr>
      <vt:lpstr>Water Systems: Density and Buoyancy</vt:lpstr>
      <vt:lpstr>Objectives </vt:lpstr>
      <vt:lpstr>Scientific Inquiry </vt:lpstr>
      <vt:lpstr>KWL on density and buoyancy of fresh vs salt Water</vt:lpstr>
      <vt:lpstr>Definition of density </vt:lpstr>
      <vt:lpstr>Definition of buoyancy </vt:lpstr>
      <vt:lpstr>Challenge: </vt:lpstr>
      <vt:lpstr>PowerPoint Presentation</vt:lpstr>
      <vt:lpstr>Challenge: </vt:lpstr>
      <vt:lpstr>I think              water has greater density...</vt:lpstr>
      <vt:lpstr>Part A: What kind of water will an egg float the highest in?</vt:lpstr>
      <vt:lpstr>PowerPoint Presentation</vt:lpstr>
      <vt:lpstr>Part B: What kind of water will an egg float the highest in?</vt:lpstr>
      <vt:lpstr>Observations and conclusions</vt:lpstr>
      <vt:lpstr>Design your own experiment!</vt:lpstr>
      <vt:lpstr>PowerPoint Presentation</vt:lpstr>
      <vt:lpstr>Observations and conclusions</vt:lpstr>
      <vt:lpstr>Now I know              Water has greater density...</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Water Systems: density and buoyancy</dc:title>
  <dc:creator>Potter, Allison (EDU)</dc:creator>
  <cp:lastModifiedBy>Harrison, Lynn (MET)</cp:lastModifiedBy>
  <cp:revision>3</cp:revision>
  <dcterms:modified xsi:type="dcterms:W3CDTF">2021-02-10T20:59:44Z</dcterms:modified>
</cp:coreProperties>
</file>