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3"/>
  </p:notesMasterIdLst>
  <p:sldIdLst>
    <p:sldId id="298" r:id="rId2"/>
    <p:sldId id="440" r:id="rId3"/>
    <p:sldId id="300" r:id="rId4"/>
    <p:sldId id="301" r:id="rId5"/>
    <p:sldId id="434" r:id="rId6"/>
    <p:sldId id="433" r:id="rId7"/>
    <p:sldId id="297" r:id="rId8"/>
    <p:sldId id="302" r:id="rId9"/>
    <p:sldId id="305" r:id="rId10"/>
    <p:sldId id="436" r:id="rId11"/>
    <p:sldId id="330" r:id="rId12"/>
    <p:sldId id="437" r:id="rId13"/>
    <p:sldId id="339" r:id="rId14"/>
    <p:sldId id="306" r:id="rId15"/>
    <p:sldId id="332" r:id="rId16"/>
    <p:sldId id="336" r:id="rId17"/>
    <p:sldId id="338" r:id="rId18"/>
    <p:sldId id="307" r:id="rId19"/>
    <p:sldId id="393" r:id="rId20"/>
    <p:sldId id="391" r:id="rId21"/>
    <p:sldId id="346" r:id="rId22"/>
    <p:sldId id="438" r:id="rId23"/>
    <p:sldId id="347" r:id="rId24"/>
    <p:sldId id="439" r:id="rId25"/>
    <p:sldId id="432" r:id="rId26"/>
    <p:sldId id="335" r:id="rId27"/>
    <p:sldId id="452" r:id="rId28"/>
    <p:sldId id="453" r:id="rId29"/>
    <p:sldId id="392" r:id="rId30"/>
    <p:sldId id="337" r:id="rId31"/>
    <p:sldId id="394" r:id="rId32"/>
    <p:sldId id="309" r:id="rId33"/>
    <p:sldId id="310" r:id="rId34"/>
    <p:sldId id="379" r:id="rId35"/>
    <p:sldId id="311" r:id="rId36"/>
    <p:sldId id="446" r:id="rId37"/>
    <p:sldId id="374" r:id="rId38"/>
    <p:sldId id="312" r:id="rId39"/>
    <p:sldId id="395" r:id="rId40"/>
    <p:sldId id="396" r:id="rId41"/>
    <p:sldId id="441" r:id="rId42"/>
    <p:sldId id="397" r:id="rId43"/>
    <p:sldId id="442" r:id="rId44"/>
    <p:sldId id="411" r:id="rId45"/>
    <p:sldId id="349" r:id="rId46"/>
    <p:sldId id="451" r:id="rId47"/>
    <p:sldId id="455" r:id="rId48"/>
    <p:sldId id="350" r:id="rId49"/>
    <p:sldId id="364" r:id="rId50"/>
    <p:sldId id="369" r:id="rId51"/>
    <p:sldId id="344" r:id="rId52"/>
    <p:sldId id="443" r:id="rId53"/>
    <p:sldId id="343" r:id="rId54"/>
    <p:sldId id="389" r:id="rId55"/>
    <p:sldId id="400" r:id="rId56"/>
    <p:sldId id="410" r:id="rId57"/>
    <p:sldId id="429" r:id="rId58"/>
    <p:sldId id="424" r:id="rId59"/>
    <p:sldId id="425" r:id="rId60"/>
    <p:sldId id="426" r:id="rId61"/>
    <p:sldId id="428" r:id="rId62"/>
    <p:sldId id="427" r:id="rId63"/>
    <p:sldId id="430" r:id="rId64"/>
    <p:sldId id="382" r:id="rId65"/>
    <p:sldId id="444" r:id="rId66"/>
    <p:sldId id="417" r:id="rId67"/>
    <p:sldId id="329" r:id="rId68"/>
    <p:sldId id="418" r:id="rId69"/>
    <p:sldId id="445" r:id="rId70"/>
    <p:sldId id="341" r:id="rId71"/>
    <p:sldId id="345" r:id="rId72"/>
    <p:sldId id="380" r:id="rId73"/>
    <p:sldId id="348" r:id="rId74"/>
    <p:sldId id="381" r:id="rId75"/>
    <p:sldId id="399" r:id="rId76"/>
    <p:sldId id="398" r:id="rId77"/>
    <p:sldId id="456" r:id="rId78"/>
    <p:sldId id="448" r:id="rId79"/>
    <p:sldId id="447" r:id="rId80"/>
    <p:sldId id="403" r:id="rId81"/>
    <p:sldId id="409" r:id="rId82"/>
    <p:sldId id="449" r:id="rId83"/>
    <p:sldId id="401" r:id="rId84"/>
    <p:sldId id="387" r:id="rId85"/>
    <p:sldId id="385" r:id="rId86"/>
    <p:sldId id="386" r:id="rId87"/>
    <p:sldId id="388" r:id="rId88"/>
    <p:sldId id="404" r:id="rId89"/>
    <p:sldId id="405" r:id="rId90"/>
    <p:sldId id="407" r:id="rId91"/>
    <p:sldId id="450" r:id="rId92"/>
    <p:sldId id="408" r:id="rId93"/>
    <p:sldId id="431" r:id="rId94"/>
    <p:sldId id="340" r:id="rId95"/>
    <p:sldId id="314" r:id="rId96"/>
    <p:sldId id="315" r:id="rId97"/>
    <p:sldId id="419" r:id="rId98"/>
    <p:sldId id="420" r:id="rId99"/>
    <p:sldId id="421" r:id="rId100"/>
    <p:sldId id="415" r:id="rId101"/>
    <p:sldId id="316" r:id="rId102"/>
    <p:sldId id="317" r:id="rId103"/>
    <p:sldId id="412" r:id="rId104"/>
    <p:sldId id="413" r:id="rId105"/>
    <p:sldId id="414" r:id="rId106"/>
    <p:sldId id="384" r:id="rId107"/>
    <p:sldId id="320" r:id="rId108"/>
    <p:sldId id="422" r:id="rId109"/>
    <p:sldId id="454" r:id="rId110"/>
    <p:sldId id="457" r:id="rId111"/>
    <p:sldId id="303" r:id="rId1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yna Quinn-Lafleche" initials="DQ" lastIdx="2" clrIdx="0">
    <p:extLst>
      <p:ext uri="{19B8F6BF-5375-455C-9EA6-DF929625EA0E}">
        <p15:presenceInfo xmlns:p15="http://schemas.microsoft.com/office/powerpoint/2012/main" userId="S::dayna.quinnlafleche@sjasd.ca::212bd078-9458-40d2-8c38-b61a2001c1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0305"/>
    <a:srgbClr val="140F00"/>
    <a:srgbClr val="FFC001"/>
    <a:srgbClr val="B90002"/>
    <a:srgbClr val="C00000"/>
    <a:srgbClr val="A602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1EF15-CB47-A81C-5B9F-A79A488F3389}" v="1" dt="2020-12-09T19:11:44.274"/>
    <p1510:client id="{184248B8-B8B3-AD4C-9C58-C07258AE7357}" v="282" dt="2020-12-09T21:23:37.720"/>
    <p1510:client id="{21B8896E-C05F-712B-E083-B997A257ECD0}" v="21" dt="2020-12-10T19:22:20.152"/>
    <p1510:client id="{2F47832E-6A46-2127-C4B8-A8F1065B8FFD}" v="125" dt="2020-12-10T02:37:25.263"/>
    <p1510:client id="{36FF0331-4730-F285-8E06-74AADB80C035}" v="137" dt="2020-12-09T22:08:00.804"/>
    <p1510:client id="{47372C0B-5FB1-5F59-A8CC-ACFFFD5306EC}" v="220" dt="2020-12-10T02:45:36.168"/>
    <p1510:client id="{5C45437E-0E01-7207-BD3A-98025CE07D31}" v="667" dt="2020-12-11T01:09:29.599"/>
    <p1510:client id="{6376EB7A-A10B-6D39-6A1F-3159F2691518}" v="14" dt="2020-12-10T16:09:46.025"/>
    <p1510:client id="{84FC9AE5-5DFC-ECAF-A86C-F8476849A8BA}" v="1756" dt="2020-12-09T21:59:29.785"/>
    <p1510:client id="{952EB827-609F-2C45-D0D2-66D301AA29AF}" v="1" dt="2020-12-10T19:14:39.364"/>
    <p1510:client id="{AAC5D1BF-F898-B707-3413-744F5BA4819E}" v="2512" dt="2020-12-09T17:36:59.531"/>
    <p1510:client id="{C99FD21F-3F03-0EE5-F20A-49A24F052C4E}" v="60" dt="2020-12-10T21:57:02.818"/>
    <p1510:client id="{CFE5B150-D927-6159-66B4-D0825A7DE07D}" v="226" dt="2020-12-11T01:04:02.789"/>
    <p1510:client id="{E18396B0-91B3-4ED3-A1B6-99DAF3441805}" v="181" dt="2020-12-10T15:47:39.130"/>
    <p1510:client id="{F32CA116-4A0B-961B-9031-CEBD54A69EB2}" v="312" dt="2020-12-10T21:56:40.1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265" autoAdjust="0"/>
  </p:normalViewPr>
  <p:slideViewPr>
    <p:cSldViewPr snapToGrid="0">
      <p:cViewPr varScale="1">
        <p:scale>
          <a:sx n="107" d="100"/>
          <a:sy n="107" d="100"/>
        </p:scale>
        <p:origin x="10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commentAuthors" Target="commentAuthors.xml"/><Relationship Id="rId119"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Page" userId="28506a91-16db-4141-a5a3-3c1324d46e73" providerId="ADAL" clId="{946E50A2-3E6B-48C9-9EDB-0A75552D1A84}"/>
    <pc:docChg chg="undo custSel mod addSld delSld modSld sldOrd">
      <pc:chgData name="Lisa Page" userId="28506a91-16db-4141-a5a3-3c1324d46e73" providerId="ADAL" clId="{946E50A2-3E6B-48C9-9EDB-0A75552D1A84}" dt="2020-12-08T21:58:17.060" v="6146" actId="20577"/>
      <pc:docMkLst>
        <pc:docMk/>
      </pc:docMkLst>
      <pc:sldChg chg="modSp mod">
        <pc:chgData name="Lisa Page" userId="28506a91-16db-4141-a5a3-3c1324d46e73" providerId="ADAL" clId="{946E50A2-3E6B-48C9-9EDB-0A75552D1A84}" dt="2020-12-07T19:33:54.428" v="26" actId="14100"/>
        <pc:sldMkLst>
          <pc:docMk/>
          <pc:sldMk cId="3044409565" sldId="297"/>
        </pc:sldMkLst>
        <pc:spChg chg="mod">
          <ac:chgData name="Lisa Page" userId="28506a91-16db-4141-a5a3-3c1324d46e73" providerId="ADAL" clId="{946E50A2-3E6B-48C9-9EDB-0A75552D1A84}" dt="2020-12-07T19:33:54.428" v="26" actId="14100"/>
          <ac:spMkLst>
            <pc:docMk/>
            <pc:sldMk cId="3044409565" sldId="297"/>
            <ac:spMk id="2" creationId="{709DF470-4E2D-3E4D-8E2D-AAAA691EA0DA}"/>
          </ac:spMkLst>
        </pc:spChg>
      </pc:sldChg>
      <pc:sldChg chg="addSp delSp modSp mod setBg">
        <pc:chgData name="Lisa Page" userId="28506a91-16db-4141-a5a3-3c1324d46e73" providerId="ADAL" clId="{946E50A2-3E6B-48C9-9EDB-0A75552D1A84}" dt="2020-12-08T20:01:39.600" v="4970" actId="27614"/>
        <pc:sldMkLst>
          <pc:docMk/>
          <pc:sldMk cId="256147345" sldId="298"/>
        </pc:sldMkLst>
        <pc:spChg chg="mod">
          <ac:chgData name="Lisa Page" userId="28506a91-16db-4141-a5a3-3c1324d46e73" providerId="ADAL" clId="{946E50A2-3E6B-48C9-9EDB-0A75552D1A84}" dt="2020-12-08T20:01:37.698" v="4968" actId="26606"/>
          <ac:spMkLst>
            <pc:docMk/>
            <pc:sldMk cId="256147345" sldId="298"/>
            <ac:spMk id="2" creationId="{94097BE9-47BC-B641-89B8-5AE467BBFA6C}"/>
          </ac:spMkLst>
        </pc:spChg>
        <pc:spChg chg="add del">
          <ac:chgData name="Lisa Page" userId="28506a91-16db-4141-a5a3-3c1324d46e73" providerId="ADAL" clId="{946E50A2-3E6B-48C9-9EDB-0A75552D1A84}" dt="2020-12-08T20:01:37.703" v="4969" actId="26606"/>
          <ac:spMkLst>
            <pc:docMk/>
            <pc:sldMk cId="256147345" sldId="298"/>
            <ac:spMk id="71" creationId="{D35D61A1-8484-4749-8AD0-A3455E0753C5}"/>
          </ac:spMkLst>
        </pc:spChg>
        <pc:spChg chg="add del">
          <ac:chgData name="Lisa Page" userId="28506a91-16db-4141-a5a3-3c1324d46e73" providerId="ADAL" clId="{946E50A2-3E6B-48C9-9EDB-0A75552D1A84}" dt="2020-12-08T20:01:37.703" v="4969" actId="26606"/>
          <ac:spMkLst>
            <pc:docMk/>
            <pc:sldMk cId="256147345" sldId="298"/>
            <ac:spMk id="73" creationId="{1447903E-2B66-479D-959B-F2EBB2CC901F}"/>
          </ac:spMkLst>
        </pc:spChg>
        <pc:spChg chg="add del">
          <ac:chgData name="Lisa Page" userId="28506a91-16db-4141-a5a3-3c1324d46e73" providerId="ADAL" clId="{946E50A2-3E6B-48C9-9EDB-0A75552D1A84}" dt="2020-12-08T20:01:33.100" v="4964" actId="26606"/>
          <ac:spMkLst>
            <pc:docMk/>
            <pc:sldMk cId="256147345" sldId="298"/>
            <ac:spMk id="135" creationId="{B34F5AD2-EDBD-4BBD-A55C-EAFFD0C7097A}"/>
          </ac:spMkLst>
        </pc:spChg>
        <pc:spChg chg="add del">
          <ac:chgData name="Lisa Page" userId="28506a91-16db-4141-a5a3-3c1324d46e73" providerId="ADAL" clId="{946E50A2-3E6B-48C9-9EDB-0A75552D1A84}" dt="2020-12-08T20:01:33.100" v="4964" actId="26606"/>
          <ac:spMkLst>
            <pc:docMk/>
            <pc:sldMk cId="256147345" sldId="298"/>
            <ac:spMk id="137" creationId="{C3896A03-3945-419A-B66B-4EE266EDD152}"/>
          </ac:spMkLst>
        </pc:spChg>
        <pc:spChg chg="add del">
          <ac:chgData name="Lisa Page" userId="28506a91-16db-4141-a5a3-3c1324d46e73" providerId="ADAL" clId="{946E50A2-3E6B-48C9-9EDB-0A75552D1A84}" dt="2020-12-08T20:01:33.100" v="4964" actId="26606"/>
          <ac:spMkLst>
            <pc:docMk/>
            <pc:sldMk cId="256147345" sldId="298"/>
            <ac:spMk id="139" creationId="{6832F003-FCA6-4CFB-A2EA-308F3AA257D1}"/>
          </ac:spMkLst>
        </pc:spChg>
        <pc:spChg chg="add del">
          <ac:chgData name="Lisa Page" userId="28506a91-16db-4141-a5a3-3c1324d46e73" providerId="ADAL" clId="{946E50A2-3E6B-48C9-9EDB-0A75552D1A84}" dt="2020-12-08T20:01:37.698" v="4968" actId="26606"/>
          <ac:spMkLst>
            <pc:docMk/>
            <pc:sldMk cId="256147345" sldId="298"/>
            <ac:spMk id="141" creationId="{799037F2-4CAF-446B-90DB-1480B247AA69}"/>
          </ac:spMkLst>
        </pc:spChg>
        <pc:spChg chg="add del">
          <ac:chgData name="Lisa Page" userId="28506a91-16db-4141-a5a3-3c1324d46e73" providerId="ADAL" clId="{946E50A2-3E6B-48C9-9EDB-0A75552D1A84}" dt="2020-12-08T20:01:37.698" v="4968" actId="26606"/>
          <ac:spMkLst>
            <pc:docMk/>
            <pc:sldMk cId="256147345" sldId="298"/>
            <ac:spMk id="143" creationId="{C4EC5440-A44A-4132-8B18-7EB733DBE973}"/>
          </ac:spMkLst>
        </pc:spChg>
        <pc:spChg chg="add del">
          <ac:chgData name="Lisa Page" userId="28506a91-16db-4141-a5a3-3c1324d46e73" providerId="ADAL" clId="{946E50A2-3E6B-48C9-9EDB-0A75552D1A84}" dt="2020-12-08T20:01:35.285" v="4966" actId="26606"/>
          <ac:spMkLst>
            <pc:docMk/>
            <pc:sldMk cId="256147345" sldId="298"/>
            <ac:spMk id="3076" creationId="{3A826B85-D58A-48FB-ABB8-881A5F8CC27B}"/>
          </ac:spMkLst>
        </pc:spChg>
        <pc:spChg chg="add del">
          <ac:chgData name="Lisa Page" userId="28506a91-16db-4141-a5a3-3c1324d46e73" providerId="ADAL" clId="{946E50A2-3E6B-48C9-9EDB-0A75552D1A84}" dt="2020-12-08T20:01:35.285" v="4966" actId="26606"/>
          <ac:spMkLst>
            <pc:docMk/>
            <pc:sldMk cId="256147345" sldId="298"/>
            <ac:spMk id="3077" creationId="{20B579A7-44A3-4863-B4F6-E1E3D667A58D}"/>
          </ac:spMkLst>
        </pc:spChg>
        <pc:spChg chg="add del">
          <ac:chgData name="Lisa Page" userId="28506a91-16db-4141-a5a3-3c1324d46e73" providerId="ADAL" clId="{946E50A2-3E6B-48C9-9EDB-0A75552D1A84}" dt="2020-12-08T20:01:37.698" v="4968" actId="26606"/>
          <ac:spMkLst>
            <pc:docMk/>
            <pc:sldMk cId="256147345" sldId="298"/>
            <ac:spMk id="3079" creationId="{A93898FF-D987-4B0E-BFB4-85F5EB356D4D}"/>
          </ac:spMkLst>
        </pc:spChg>
        <pc:spChg chg="add del">
          <ac:chgData name="Lisa Page" userId="28506a91-16db-4141-a5a3-3c1324d46e73" providerId="ADAL" clId="{946E50A2-3E6B-48C9-9EDB-0A75552D1A84}" dt="2020-12-08T20:01:37.698" v="4968" actId="26606"/>
          <ac:spMkLst>
            <pc:docMk/>
            <pc:sldMk cId="256147345" sldId="298"/>
            <ac:spMk id="3080" creationId="{EC506A02-88EF-4B1C-BDB5-C99B4911C293}"/>
          </ac:spMkLst>
        </pc:spChg>
        <pc:spChg chg="add">
          <ac:chgData name="Lisa Page" userId="28506a91-16db-4141-a5a3-3c1324d46e73" providerId="ADAL" clId="{946E50A2-3E6B-48C9-9EDB-0A75552D1A84}" dt="2020-12-08T20:01:37.703" v="4969" actId="26606"/>
          <ac:spMkLst>
            <pc:docMk/>
            <pc:sldMk cId="256147345" sldId="298"/>
            <ac:spMk id="3083" creationId="{D35D61A1-8484-4749-8AD0-A3455E0753C5}"/>
          </ac:spMkLst>
        </pc:spChg>
        <pc:spChg chg="add">
          <ac:chgData name="Lisa Page" userId="28506a91-16db-4141-a5a3-3c1324d46e73" providerId="ADAL" clId="{946E50A2-3E6B-48C9-9EDB-0A75552D1A84}" dt="2020-12-08T20:01:37.703" v="4969" actId="26606"/>
          <ac:spMkLst>
            <pc:docMk/>
            <pc:sldMk cId="256147345" sldId="298"/>
            <ac:spMk id="3084" creationId="{1447903E-2B66-479D-959B-F2EBB2CC901F}"/>
          </ac:spMkLst>
        </pc:spChg>
        <pc:picChg chg="add mod">
          <ac:chgData name="Lisa Page" userId="28506a91-16db-4141-a5a3-3c1324d46e73" providerId="ADAL" clId="{946E50A2-3E6B-48C9-9EDB-0A75552D1A84}" dt="2020-12-08T20:01:39.600" v="4970" actId="27614"/>
          <ac:picMkLst>
            <pc:docMk/>
            <pc:sldMk cId="256147345" sldId="298"/>
            <ac:picMk id="3074" creationId="{D0D0EDF8-6796-41A3-BF44-F2C6BF3E7DD2}"/>
          </ac:picMkLst>
        </pc:picChg>
        <pc:picChg chg="add del">
          <ac:chgData name="Lisa Page" userId="28506a91-16db-4141-a5a3-3c1324d46e73" providerId="ADAL" clId="{946E50A2-3E6B-48C9-9EDB-0A75552D1A84}" dt="2020-12-08T20:01:37.698" v="4968" actId="26606"/>
          <ac:picMkLst>
            <pc:docMk/>
            <pc:sldMk cId="256147345" sldId="298"/>
            <ac:picMk id="3081" creationId="{8A2842C0-6210-4FDB-B1FF-C14C927377FB}"/>
          </ac:picMkLst>
        </pc:picChg>
      </pc:sldChg>
      <pc:sldChg chg="modSp mod">
        <pc:chgData name="Lisa Page" userId="28506a91-16db-4141-a5a3-3c1324d46e73" providerId="ADAL" clId="{946E50A2-3E6B-48C9-9EDB-0A75552D1A84}" dt="2020-12-07T20:31:28.032" v="27" actId="6549"/>
        <pc:sldMkLst>
          <pc:docMk/>
          <pc:sldMk cId="3334847921" sldId="300"/>
        </pc:sldMkLst>
        <pc:spChg chg="mod">
          <ac:chgData name="Lisa Page" userId="28506a91-16db-4141-a5a3-3c1324d46e73" providerId="ADAL" clId="{946E50A2-3E6B-48C9-9EDB-0A75552D1A84}" dt="2020-12-07T20:31:28.032" v="27" actId="6549"/>
          <ac:spMkLst>
            <pc:docMk/>
            <pc:sldMk cId="3334847921" sldId="300"/>
            <ac:spMk id="3" creationId="{3A36C79E-0E23-1843-AFFF-B429BE732A08}"/>
          </ac:spMkLst>
        </pc:spChg>
      </pc:sldChg>
      <pc:sldChg chg="modSp mod">
        <pc:chgData name="Lisa Page" userId="28506a91-16db-4141-a5a3-3c1324d46e73" providerId="ADAL" clId="{946E50A2-3E6B-48C9-9EDB-0A75552D1A84}" dt="2020-12-08T21:35:28.143" v="6027" actId="1076"/>
        <pc:sldMkLst>
          <pc:docMk/>
          <pc:sldMk cId="979660028" sldId="301"/>
        </pc:sldMkLst>
        <pc:spChg chg="mod">
          <ac:chgData name="Lisa Page" userId="28506a91-16db-4141-a5a3-3c1324d46e73" providerId="ADAL" clId="{946E50A2-3E6B-48C9-9EDB-0A75552D1A84}" dt="2020-12-08T21:35:28.143" v="6027" actId="1076"/>
          <ac:spMkLst>
            <pc:docMk/>
            <pc:sldMk cId="979660028" sldId="301"/>
            <ac:spMk id="16" creationId="{5882E2EC-4ACD-6A4B-AC44-6880A3AFC3DA}"/>
          </ac:spMkLst>
        </pc:spChg>
      </pc:sldChg>
      <pc:sldChg chg="addSp delSp modSp mod">
        <pc:chgData name="Lisa Page" userId="28506a91-16db-4141-a5a3-3c1324d46e73" providerId="ADAL" clId="{946E50A2-3E6B-48C9-9EDB-0A75552D1A84}" dt="2020-12-08T20:33:08.342" v="5042" actId="208"/>
        <pc:sldMkLst>
          <pc:docMk/>
          <pc:sldMk cId="1463206604" sldId="302"/>
        </pc:sldMkLst>
        <pc:spChg chg="mod">
          <ac:chgData name="Lisa Page" userId="28506a91-16db-4141-a5a3-3c1324d46e73" providerId="ADAL" clId="{946E50A2-3E6B-48C9-9EDB-0A75552D1A84}" dt="2020-12-07T20:38:41.074" v="53" actId="20577"/>
          <ac:spMkLst>
            <pc:docMk/>
            <pc:sldMk cId="1463206604" sldId="302"/>
            <ac:spMk id="4" creationId="{F3857C70-6F07-3A4E-91D0-3B2F2CA78D55}"/>
          </ac:spMkLst>
        </pc:spChg>
        <pc:spChg chg="mod">
          <ac:chgData name="Lisa Page" userId="28506a91-16db-4141-a5a3-3c1324d46e73" providerId="ADAL" clId="{946E50A2-3E6B-48C9-9EDB-0A75552D1A84}" dt="2020-12-08T16:20:39.143" v="2185" actId="692"/>
          <ac:spMkLst>
            <pc:docMk/>
            <pc:sldMk cId="1463206604" sldId="302"/>
            <ac:spMk id="20" creationId="{92B0D904-8CEB-DB46-BC17-6E9536BB9648}"/>
          </ac:spMkLst>
        </pc:spChg>
        <pc:spChg chg="mod">
          <ac:chgData name="Lisa Page" userId="28506a91-16db-4141-a5a3-3c1324d46e73" providerId="ADAL" clId="{946E50A2-3E6B-48C9-9EDB-0A75552D1A84}" dt="2020-12-08T16:18:47.687" v="2177" actId="207"/>
          <ac:spMkLst>
            <pc:docMk/>
            <pc:sldMk cId="1463206604" sldId="302"/>
            <ac:spMk id="21" creationId="{6A29DAF6-3D2E-0B46-938E-DF6463C6D40D}"/>
          </ac:spMkLst>
        </pc:spChg>
        <pc:spChg chg="mod">
          <ac:chgData name="Lisa Page" userId="28506a91-16db-4141-a5a3-3c1324d46e73" providerId="ADAL" clId="{946E50A2-3E6B-48C9-9EDB-0A75552D1A84}" dt="2020-12-08T17:03:49.234" v="2694" actId="14100"/>
          <ac:spMkLst>
            <pc:docMk/>
            <pc:sldMk cId="1463206604" sldId="302"/>
            <ac:spMk id="23" creationId="{D296A0A8-2A2F-0749-8E81-C82B57B52A86}"/>
          </ac:spMkLst>
        </pc:spChg>
        <pc:spChg chg="del">
          <ac:chgData name="Lisa Page" userId="28506a91-16db-4141-a5a3-3c1324d46e73" providerId="ADAL" clId="{946E50A2-3E6B-48C9-9EDB-0A75552D1A84}" dt="2020-12-08T16:19:16.404" v="2178" actId="478"/>
          <ac:spMkLst>
            <pc:docMk/>
            <pc:sldMk cId="1463206604" sldId="302"/>
            <ac:spMk id="24" creationId="{F50EAA7C-399D-824D-BF84-A8D7C4CA9023}"/>
          </ac:spMkLst>
        </pc:spChg>
        <pc:spChg chg="add mod">
          <ac:chgData name="Lisa Page" userId="28506a91-16db-4141-a5a3-3c1324d46e73" providerId="ADAL" clId="{946E50A2-3E6B-48C9-9EDB-0A75552D1A84}" dt="2020-12-08T16:19:37.054" v="2181" actId="1076"/>
          <ac:spMkLst>
            <pc:docMk/>
            <pc:sldMk cId="1463206604" sldId="302"/>
            <ac:spMk id="25" creationId="{CF1888E7-FA62-4C9F-B17D-CE4F36C59E6A}"/>
          </ac:spMkLst>
        </pc:spChg>
        <pc:spChg chg="mod">
          <ac:chgData name="Lisa Page" userId="28506a91-16db-4141-a5a3-3c1324d46e73" providerId="ADAL" clId="{946E50A2-3E6B-48C9-9EDB-0A75552D1A84}" dt="2020-12-08T20:33:08.342" v="5042" actId="208"/>
          <ac:spMkLst>
            <pc:docMk/>
            <pc:sldMk cId="1463206604" sldId="302"/>
            <ac:spMk id="32" creationId="{98FEC0BB-426D-5A4E-81A3-ACA41EDF3BA0}"/>
          </ac:spMkLst>
        </pc:spChg>
      </pc:sldChg>
      <pc:sldChg chg="addSp modSp mod">
        <pc:chgData name="Lisa Page" userId="28506a91-16db-4141-a5a3-3c1324d46e73" providerId="ADAL" clId="{946E50A2-3E6B-48C9-9EDB-0A75552D1A84}" dt="2020-12-07T20:45:17.729" v="127" actId="20577"/>
        <pc:sldMkLst>
          <pc:docMk/>
          <pc:sldMk cId="3868904563" sldId="305"/>
        </pc:sldMkLst>
        <pc:spChg chg="add mod">
          <ac:chgData name="Lisa Page" userId="28506a91-16db-4141-a5a3-3c1324d46e73" providerId="ADAL" clId="{946E50A2-3E6B-48C9-9EDB-0A75552D1A84}" dt="2020-12-07T20:45:17.729" v="127" actId="20577"/>
          <ac:spMkLst>
            <pc:docMk/>
            <pc:sldMk cId="3868904563" sldId="305"/>
            <ac:spMk id="4" creationId="{E725330A-C290-4554-BA00-4A85DE9CCFFE}"/>
          </ac:spMkLst>
        </pc:spChg>
        <pc:picChg chg="add mod">
          <ac:chgData name="Lisa Page" userId="28506a91-16db-4141-a5a3-3c1324d46e73" providerId="ADAL" clId="{946E50A2-3E6B-48C9-9EDB-0A75552D1A84}" dt="2020-12-07T20:44:46.808" v="61" actId="1076"/>
          <ac:picMkLst>
            <pc:docMk/>
            <pc:sldMk cId="3868904563" sldId="305"/>
            <ac:picMk id="2" creationId="{3829F0A5-BBB6-4EEC-B493-DE2704C3E4C6}"/>
          </ac:picMkLst>
        </pc:picChg>
      </pc:sldChg>
      <pc:sldChg chg="addSp delSp modSp mod modAnim">
        <pc:chgData name="Lisa Page" userId="28506a91-16db-4141-a5a3-3c1324d46e73" providerId="ADAL" clId="{946E50A2-3E6B-48C9-9EDB-0A75552D1A84}" dt="2020-12-07T22:00:34.208" v="1339" actId="1076"/>
        <pc:sldMkLst>
          <pc:docMk/>
          <pc:sldMk cId="2310009864" sldId="306"/>
        </pc:sldMkLst>
        <pc:spChg chg="add del mod">
          <ac:chgData name="Lisa Page" userId="28506a91-16db-4141-a5a3-3c1324d46e73" providerId="ADAL" clId="{946E50A2-3E6B-48C9-9EDB-0A75552D1A84}" dt="2020-12-07T21:06:13.742" v="164" actId="478"/>
          <ac:spMkLst>
            <pc:docMk/>
            <pc:sldMk cId="2310009864" sldId="306"/>
            <ac:spMk id="11" creationId="{AF7C0884-1BDA-4D70-82F5-BB73F1520887}"/>
          </ac:spMkLst>
        </pc:spChg>
        <pc:picChg chg="add mod">
          <ac:chgData name="Lisa Page" userId="28506a91-16db-4141-a5a3-3c1324d46e73" providerId="ADAL" clId="{946E50A2-3E6B-48C9-9EDB-0A75552D1A84}" dt="2020-12-07T20:59:48.231" v="134" actId="1076"/>
          <ac:picMkLst>
            <pc:docMk/>
            <pc:sldMk cId="2310009864" sldId="306"/>
            <ac:picMk id="2" creationId="{93394B6E-93C9-470A-B437-78AA14F91898}"/>
          </ac:picMkLst>
        </pc:picChg>
        <pc:picChg chg="add mod">
          <ac:chgData name="Lisa Page" userId="28506a91-16db-4141-a5a3-3c1324d46e73" providerId="ADAL" clId="{946E50A2-3E6B-48C9-9EDB-0A75552D1A84}" dt="2020-12-07T20:59:46.623" v="133" actId="1076"/>
          <ac:picMkLst>
            <pc:docMk/>
            <pc:sldMk cId="2310009864" sldId="306"/>
            <ac:picMk id="4" creationId="{AF83F06F-7EBC-4C0C-A26A-ADCF07935A58}"/>
          </ac:picMkLst>
        </pc:picChg>
        <pc:picChg chg="add del mod">
          <ac:chgData name="Lisa Page" userId="28506a91-16db-4141-a5a3-3c1324d46e73" providerId="ADAL" clId="{946E50A2-3E6B-48C9-9EDB-0A75552D1A84}" dt="2020-12-07T22:00:27.429" v="1336" actId="478"/>
          <ac:picMkLst>
            <pc:docMk/>
            <pc:sldMk cId="2310009864" sldId="306"/>
            <ac:picMk id="10" creationId="{E8E67782-BBBA-47F3-AC0A-33CF029E5319}"/>
          </ac:picMkLst>
        </pc:picChg>
        <pc:picChg chg="add mod">
          <ac:chgData name="Lisa Page" userId="28506a91-16db-4141-a5a3-3c1324d46e73" providerId="ADAL" clId="{946E50A2-3E6B-48C9-9EDB-0A75552D1A84}" dt="2020-12-07T22:00:34.208" v="1339" actId="1076"/>
          <ac:picMkLst>
            <pc:docMk/>
            <pc:sldMk cId="2310009864" sldId="306"/>
            <ac:picMk id="1026" creationId="{46594C84-734C-4801-A6C2-1B05BF2B8B20}"/>
          </ac:picMkLst>
        </pc:picChg>
      </pc:sldChg>
      <pc:sldChg chg="addSp modSp mod ord">
        <pc:chgData name="Lisa Page" userId="28506a91-16db-4141-a5a3-3c1324d46e73" providerId="ADAL" clId="{946E50A2-3E6B-48C9-9EDB-0A75552D1A84}" dt="2020-12-08T20:33:23.933" v="5043" actId="208"/>
        <pc:sldMkLst>
          <pc:docMk/>
          <pc:sldMk cId="1208366393" sldId="307"/>
        </pc:sldMkLst>
        <pc:spChg chg="add mod">
          <ac:chgData name="Lisa Page" userId="28506a91-16db-4141-a5a3-3c1324d46e73" providerId="ADAL" clId="{946E50A2-3E6B-48C9-9EDB-0A75552D1A84}" dt="2020-12-07T21:48:33.101" v="1335" actId="20577"/>
          <ac:spMkLst>
            <pc:docMk/>
            <pc:sldMk cId="1208366393" sldId="307"/>
            <ac:spMk id="2" creationId="{106E118B-8C9B-4180-988F-BF47AF4276DA}"/>
          </ac:spMkLst>
        </pc:spChg>
        <pc:spChg chg="mod">
          <ac:chgData name="Lisa Page" userId="28506a91-16db-4141-a5a3-3c1324d46e73" providerId="ADAL" clId="{946E50A2-3E6B-48C9-9EDB-0A75552D1A84}" dt="2020-12-08T20:33:23.933" v="5043" actId="208"/>
          <ac:spMkLst>
            <pc:docMk/>
            <pc:sldMk cId="1208366393" sldId="307"/>
            <ac:spMk id="3" creationId="{BFA02294-7002-6347-BD03-F6D435E893BC}"/>
          </ac:spMkLst>
        </pc:spChg>
        <pc:spChg chg="mod">
          <ac:chgData name="Lisa Page" userId="28506a91-16db-4141-a5a3-3c1324d46e73" providerId="ADAL" clId="{946E50A2-3E6B-48C9-9EDB-0A75552D1A84}" dt="2020-12-08T16:25:43.041" v="2209" actId="207"/>
          <ac:spMkLst>
            <pc:docMk/>
            <pc:sldMk cId="1208366393" sldId="307"/>
            <ac:spMk id="22" creationId="{5426E6A3-570D-9245-B1C4-C4CA4683A894}"/>
          </ac:spMkLst>
        </pc:spChg>
      </pc:sldChg>
      <pc:sldChg chg="addSp delSp modSp del mod">
        <pc:chgData name="Lisa Page" userId="28506a91-16db-4141-a5a3-3c1324d46e73" providerId="ADAL" clId="{946E50A2-3E6B-48C9-9EDB-0A75552D1A84}" dt="2020-12-08T21:50:19.270" v="6078" actId="2696"/>
        <pc:sldMkLst>
          <pc:docMk/>
          <pc:sldMk cId="1050804038" sldId="309"/>
        </pc:sldMkLst>
        <pc:spChg chg="mod">
          <ac:chgData name="Lisa Page" userId="28506a91-16db-4141-a5a3-3c1324d46e73" providerId="ADAL" clId="{946E50A2-3E6B-48C9-9EDB-0A75552D1A84}" dt="2020-12-08T21:12:04.551" v="5887" actId="207"/>
          <ac:spMkLst>
            <pc:docMk/>
            <pc:sldMk cId="1050804038" sldId="309"/>
            <ac:spMk id="6" creationId="{DF71041E-C0A0-4E01-BA3A-8DCDD794C5CF}"/>
          </ac:spMkLst>
        </pc:spChg>
        <pc:spChg chg="add mod">
          <ac:chgData name="Lisa Page" userId="28506a91-16db-4141-a5a3-3c1324d46e73" providerId="ADAL" clId="{946E50A2-3E6B-48C9-9EDB-0A75552D1A84}" dt="2020-12-08T21:15:16.088" v="5940" actId="14100"/>
          <ac:spMkLst>
            <pc:docMk/>
            <pc:sldMk cId="1050804038" sldId="309"/>
            <ac:spMk id="8" creationId="{96E86E2E-BAB6-40CB-8851-682977FC4614}"/>
          </ac:spMkLst>
        </pc:spChg>
        <pc:spChg chg="mod">
          <ac:chgData name="Lisa Page" userId="28506a91-16db-4141-a5a3-3c1324d46e73" providerId="ADAL" clId="{946E50A2-3E6B-48C9-9EDB-0A75552D1A84}" dt="2020-12-08T21:12:18.632" v="5890" actId="208"/>
          <ac:spMkLst>
            <pc:docMk/>
            <pc:sldMk cId="1050804038" sldId="309"/>
            <ac:spMk id="20" creationId="{92B0D904-8CEB-DB46-BC17-6E9536BB9648}"/>
          </ac:spMkLst>
        </pc:spChg>
        <pc:spChg chg="del mod">
          <ac:chgData name="Lisa Page" userId="28506a91-16db-4141-a5a3-3c1324d46e73" providerId="ADAL" clId="{946E50A2-3E6B-48C9-9EDB-0A75552D1A84}" dt="2020-12-08T21:14:03.114" v="5904" actId="478"/>
          <ac:spMkLst>
            <pc:docMk/>
            <pc:sldMk cId="1050804038" sldId="309"/>
            <ac:spMk id="23" creationId="{D296A0A8-2A2F-0749-8E81-C82B57B52A86}"/>
          </ac:spMkLst>
        </pc:spChg>
        <pc:spChg chg="mod">
          <ac:chgData name="Lisa Page" userId="28506a91-16db-4141-a5a3-3c1324d46e73" providerId="ADAL" clId="{946E50A2-3E6B-48C9-9EDB-0A75552D1A84}" dt="2020-12-08T19:06:04.143" v="4509" actId="20577"/>
          <ac:spMkLst>
            <pc:docMk/>
            <pc:sldMk cId="1050804038" sldId="309"/>
            <ac:spMk id="24" creationId="{F50EAA7C-399D-824D-BF84-A8D7C4CA9023}"/>
          </ac:spMkLst>
        </pc:spChg>
        <pc:spChg chg="mod">
          <ac:chgData name="Lisa Page" userId="28506a91-16db-4141-a5a3-3c1324d46e73" providerId="ADAL" clId="{946E50A2-3E6B-48C9-9EDB-0A75552D1A84}" dt="2020-12-08T17:12:28.249" v="3109" actId="1076"/>
          <ac:spMkLst>
            <pc:docMk/>
            <pc:sldMk cId="1050804038" sldId="309"/>
            <ac:spMk id="29" creationId="{B0360182-8A27-9B42-9822-69767BFDE599}"/>
          </ac:spMkLst>
        </pc:spChg>
        <pc:spChg chg="mod">
          <ac:chgData name="Lisa Page" userId="28506a91-16db-4141-a5a3-3c1324d46e73" providerId="ADAL" clId="{946E50A2-3E6B-48C9-9EDB-0A75552D1A84}" dt="2020-12-08T21:14:47.175" v="5939" actId="1076"/>
          <ac:spMkLst>
            <pc:docMk/>
            <pc:sldMk cId="1050804038" sldId="309"/>
            <ac:spMk id="32" creationId="{98FEC0BB-426D-5A4E-81A3-ACA41EDF3BA0}"/>
          </ac:spMkLst>
        </pc:spChg>
        <pc:spChg chg="del mod">
          <ac:chgData name="Lisa Page" userId="28506a91-16db-4141-a5a3-3c1324d46e73" providerId="ADAL" clId="{946E50A2-3E6B-48C9-9EDB-0A75552D1A84}" dt="2020-12-08T21:14:15.016" v="5909" actId="478"/>
          <ac:spMkLst>
            <pc:docMk/>
            <pc:sldMk cId="1050804038" sldId="309"/>
            <ac:spMk id="33" creationId="{DB761D9B-3EA2-C844-AD60-A0B11CA4ADD8}"/>
          </ac:spMkLst>
        </pc:spChg>
        <pc:spChg chg="del">
          <ac:chgData name="Lisa Page" userId="28506a91-16db-4141-a5a3-3c1324d46e73" providerId="ADAL" clId="{946E50A2-3E6B-48C9-9EDB-0A75552D1A84}" dt="2020-12-08T21:14:07.882" v="5906" actId="478"/>
          <ac:spMkLst>
            <pc:docMk/>
            <pc:sldMk cId="1050804038" sldId="309"/>
            <ac:spMk id="53" creationId="{B7FBFAB7-3D07-7344-A2BF-99FBE34723F8}"/>
          </ac:spMkLst>
        </pc:spChg>
        <pc:spChg chg="del">
          <ac:chgData name="Lisa Page" userId="28506a91-16db-4141-a5a3-3c1324d46e73" providerId="ADAL" clId="{946E50A2-3E6B-48C9-9EDB-0A75552D1A84}" dt="2020-12-08T21:14:05.869" v="5905" actId="478"/>
          <ac:spMkLst>
            <pc:docMk/>
            <pc:sldMk cId="1050804038" sldId="309"/>
            <ac:spMk id="54" creationId="{D90B2E2B-98AA-DC48-8503-7701AA80BB42}"/>
          </ac:spMkLst>
        </pc:spChg>
        <pc:picChg chg="add mod">
          <ac:chgData name="Lisa Page" userId="28506a91-16db-4141-a5a3-3c1324d46e73" providerId="ADAL" clId="{946E50A2-3E6B-48C9-9EDB-0A75552D1A84}" dt="2020-12-08T21:14:20.415" v="5912" actId="1076"/>
          <ac:picMkLst>
            <pc:docMk/>
            <pc:sldMk cId="1050804038" sldId="309"/>
            <ac:picMk id="7" creationId="{5A451DBE-9A77-4B9E-90BC-8B45FF775B29}"/>
          </ac:picMkLst>
        </pc:picChg>
        <pc:picChg chg="del">
          <ac:chgData name="Lisa Page" userId="28506a91-16db-4141-a5a3-3c1324d46e73" providerId="ADAL" clId="{946E50A2-3E6B-48C9-9EDB-0A75552D1A84}" dt="2020-12-08T21:13:58.646" v="5902" actId="478"/>
          <ac:picMkLst>
            <pc:docMk/>
            <pc:sldMk cId="1050804038" sldId="309"/>
            <ac:picMk id="2062" creationId="{DDB65249-509E-6646-AA27-FA3766D21FB4}"/>
          </ac:picMkLst>
        </pc:picChg>
        <pc:picChg chg="del">
          <ac:chgData name="Lisa Page" userId="28506a91-16db-4141-a5a3-3c1324d46e73" providerId="ADAL" clId="{946E50A2-3E6B-48C9-9EDB-0A75552D1A84}" dt="2020-12-08T21:14:09.666" v="5907" actId="478"/>
          <ac:picMkLst>
            <pc:docMk/>
            <pc:sldMk cId="1050804038" sldId="309"/>
            <ac:picMk id="2066" creationId="{1CAF6B15-1F54-AF4A-A3E0-B6A90DC4E225}"/>
          </ac:picMkLst>
        </pc:picChg>
      </pc:sldChg>
      <pc:sldChg chg="modSp mod">
        <pc:chgData name="Lisa Page" userId="28506a91-16db-4141-a5a3-3c1324d46e73" providerId="ADAL" clId="{946E50A2-3E6B-48C9-9EDB-0A75552D1A84}" dt="2020-12-08T21:50:37.116" v="6079" actId="20577"/>
        <pc:sldMkLst>
          <pc:docMk/>
          <pc:sldMk cId="2067750026" sldId="309"/>
        </pc:sldMkLst>
        <pc:spChg chg="mod">
          <ac:chgData name="Lisa Page" userId="28506a91-16db-4141-a5a3-3c1324d46e73" providerId="ADAL" clId="{946E50A2-3E6B-48C9-9EDB-0A75552D1A84}" dt="2020-12-08T21:50:37.116" v="6079" actId="20577"/>
          <ac:spMkLst>
            <pc:docMk/>
            <pc:sldMk cId="2067750026" sldId="309"/>
            <ac:spMk id="24" creationId="{F50EAA7C-399D-824D-BF84-A8D7C4CA9023}"/>
          </ac:spMkLst>
        </pc:spChg>
      </pc:sldChg>
      <pc:sldChg chg="addSp delSp modSp del mod">
        <pc:chgData name="Lisa Page" userId="28506a91-16db-4141-a5a3-3c1324d46e73" providerId="ADAL" clId="{946E50A2-3E6B-48C9-9EDB-0A75552D1A84}" dt="2020-12-08T21:50:19.270" v="6078" actId="2696"/>
        <pc:sldMkLst>
          <pc:docMk/>
          <pc:sldMk cId="2841228238" sldId="310"/>
        </pc:sldMkLst>
        <pc:spChg chg="add mod">
          <ac:chgData name="Lisa Page" userId="28506a91-16db-4141-a5a3-3c1324d46e73" providerId="ADAL" clId="{946E50A2-3E6B-48C9-9EDB-0A75552D1A84}" dt="2020-12-08T15:35:05.972" v="2027" actId="255"/>
          <ac:spMkLst>
            <pc:docMk/>
            <pc:sldMk cId="2841228238" sldId="310"/>
            <ac:spMk id="2" creationId="{11158089-AA54-4811-A2A8-3C74D94DDEDF}"/>
          </ac:spMkLst>
        </pc:spChg>
        <pc:spChg chg="mod">
          <ac:chgData name="Lisa Page" userId="28506a91-16db-4141-a5a3-3c1324d46e73" providerId="ADAL" clId="{946E50A2-3E6B-48C9-9EDB-0A75552D1A84}" dt="2020-12-08T15:39:45.586" v="2136" actId="20577"/>
          <ac:spMkLst>
            <pc:docMk/>
            <pc:sldMk cId="2841228238" sldId="310"/>
            <ac:spMk id="4" creationId="{08F7FA22-EE35-4CAA-B7D4-AFAAB380B000}"/>
          </ac:spMkLst>
        </pc:spChg>
        <pc:spChg chg="add del mod">
          <ac:chgData name="Lisa Page" userId="28506a91-16db-4141-a5a3-3c1324d46e73" providerId="ADAL" clId="{946E50A2-3E6B-48C9-9EDB-0A75552D1A84}" dt="2020-12-08T15:35:34.686" v="2046" actId="478"/>
          <ac:spMkLst>
            <pc:docMk/>
            <pc:sldMk cId="2841228238" sldId="310"/>
            <ac:spMk id="7" creationId="{CAE9E734-7984-48DF-AE81-A01712B4D128}"/>
          </ac:spMkLst>
        </pc:spChg>
        <pc:spChg chg="add del mod">
          <ac:chgData name="Lisa Page" userId="28506a91-16db-4141-a5a3-3c1324d46e73" providerId="ADAL" clId="{946E50A2-3E6B-48C9-9EDB-0A75552D1A84}" dt="2020-12-08T15:35:32.473" v="2044" actId="478"/>
          <ac:spMkLst>
            <pc:docMk/>
            <pc:sldMk cId="2841228238" sldId="310"/>
            <ac:spMk id="8" creationId="{E8AFEC53-063E-4E8C-BBF1-2D1A6AC7099A}"/>
          </ac:spMkLst>
        </pc:spChg>
        <pc:spChg chg="add del mod">
          <ac:chgData name="Lisa Page" userId="28506a91-16db-4141-a5a3-3c1324d46e73" providerId="ADAL" clId="{946E50A2-3E6B-48C9-9EDB-0A75552D1A84}" dt="2020-12-08T15:35:30.926" v="2042" actId="478"/>
          <ac:spMkLst>
            <pc:docMk/>
            <pc:sldMk cId="2841228238" sldId="310"/>
            <ac:spMk id="9" creationId="{81B60366-C6D1-4997-9086-12E6A90C1940}"/>
          </ac:spMkLst>
        </pc:spChg>
        <pc:spChg chg="add del mod">
          <ac:chgData name="Lisa Page" userId="28506a91-16db-4141-a5a3-3c1324d46e73" providerId="ADAL" clId="{946E50A2-3E6B-48C9-9EDB-0A75552D1A84}" dt="2020-12-08T15:35:29.545" v="2039" actId="478"/>
          <ac:spMkLst>
            <pc:docMk/>
            <pc:sldMk cId="2841228238" sldId="310"/>
            <ac:spMk id="10" creationId="{62D556A1-EBD6-468A-85A4-DE55E7443F43}"/>
          </ac:spMkLst>
        </pc:spChg>
        <pc:spChg chg="add del mod">
          <ac:chgData name="Lisa Page" userId="28506a91-16db-4141-a5a3-3c1324d46e73" providerId="ADAL" clId="{946E50A2-3E6B-48C9-9EDB-0A75552D1A84}" dt="2020-12-08T15:35:28.382" v="2036" actId="478"/>
          <ac:spMkLst>
            <pc:docMk/>
            <pc:sldMk cId="2841228238" sldId="310"/>
            <ac:spMk id="11" creationId="{79620506-76AC-4590-BAAF-63EEAE3F7604}"/>
          </ac:spMkLst>
        </pc:spChg>
        <pc:spChg chg="add mod">
          <ac:chgData name="Lisa Page" userId="28506a91-16db-4141-a5a3-3c1324d46e73" providerId="ADAL" clId="{946E50A2-3E6B-48C9-9EDB-0A75552D1A84}" dt="2020-12-08T15:39:17.744" v="2130" actId="20577"/>
          <ac:spMkLst>
            <pc:docMk/>
            <pc:sldMk cId="2841228238" sldId="310"/>
            <ac:spMk id="12" creationId="{42BC1995-EB21-4C06-B10F-77AC411DF37C}"/>
          </ac:spMkLst>
        </pc:spChg>
        <pc:spChg chg="add mod">
          <ac:chgData name="Lisa Page" userId="28506a91-16db-4141-a5a3-3c1324d46e73" providerId="ADAL" clId="{946E50A2-3E6B-48C9-9EDB-0A75552D1A84}" dt="2020-12-08T15:39:37.136" v="2133" actId="20577"/>
          <ac:spMkLst>
            <pc:docMk/>
            <pc:sldMk cId="2841228238" sldId="310"/>
            <ac:spMk id="13" creationId="{F82F37DD-0BEA-46E7-A74A-C844AE6541A3}"/>
          </ac:spMkLst>
        </pc:spChg>
        <pc:spChg chg="add mod">
          <ac:chgData name="Lisa Page" userId="28506a91-16db-4141-a5a3-3c1324d46e73" providerId="ADAL" clId="{946E50A2-3E6B-48C9-9EDB-0A75552D1A84}" dt="2020-12-08T15:40:08.884" v="2145" actId="20577"/>
          <ac:spMkLst>
            <pc:docMk/>
            <pc:sldMk cId="2841228238" sldId="310"/>
            <ac:spMk id="14" creationId="{C192452C-4691-43ED-83BC-C59DE5530CB6}"/>
          </ac:spMkLst>
        </pc:spChg>
        <pc:spChg chg="add mod">
          <ac:chgData name="Lisa Page" userId="28506a91-16db-4141-a5a3-3c1324d46e73" providerId="ADAL" clId="{946E50A2-3E6B-48C9-9EDB-0A75552D1A84}" dt="2020-12-08T15:39:58.130" v="2142" actId="20577"/>
          <ac:spMkLst>
            <pc:docMk/>
            <pc:sldMk cId="2841228238" sldId="310"/>
            <ac:spMk id="15" creationId="{0DF03695-7C9B-4CE6-BD10-6080126AB35C}"/>
          </ac:spMkLst>
        </pc:spChg>
        <pc:spChg chg="add mod">
          <ac:chgData name="Lisa Page" userId="28506a91-16db-4141-a5a3-3c1324d46e73" providerId="ADAL" clId="{946E50A2-3E6B-48C9-9EDB-0A75552D1A84}" dt="2020-12-08T15:39:01.877" v="2121" actId="20577"/>
          <ac:spMkLst>
            <pc:docMk/>
            <pc:sldMk cId="2841228238" sldId="310"/>
            <ac:spMk id="16" creationId="{9040195F-21CF-41DD-97F1-C0C87BD9DFF0}"/>
          </ac:spMkLst>
        </pc:spChg>
        <pc:spChg chg="add mod">
          <ac:chgData name="Lisa Page" userId="28506a91-16db-4141-a5a3-3c1324d46e73" providerId="ADAL" clId="{946E50A2-3E6B-48C9-9EDB-0A75552D1A84}" dt="2020-12-08T15:38:36.257" v="2113" actId="20577"/>
          <ac:spMkLst>
            <pc:docMk/>
            <pc:sldMk cId="2841228238" sldId="310"/>
            <ac:spMk id="17" creationId="{086D67D7-B269-4C31-A92C-8BA4546B37F0}"/>
          </ac:spMkLst>
        </pc:spChg>
        <pc:spChg chg="add mod">
          <ac:chgData name="Lisa Page" userId="28506a91-16db-4141-a5a3-3c1324d46e73" providerId="ADAL" clId="{946E50A2-3E6B-48C9-9EDB-0A75552D1A84}" dt="2020-12-08T15:38:49.451" v="2117" actId="20577"/>
          <ac:spMkLst>
            <pc:docMk/>
            <pc:sldMk cId="2841228238" sldId="310"/>
            <ac:spMk id="18" creationId="{2A53EEFA-FB9D-42CF-8883-3A55FCE888E1}"/>
          </ac:spMkLst>
        </pc:spChg>
        <pc:spChg chg="add mod">
          <ac:chgData name="Lisa Page" userId="28506a91-16db-4141-a5a3-3c1324d46e73" providerId="ADAL" clId="{946E50A2-3E6B-48C9-9EDB-0A75552D1A84}" dt="2020-12-08T15:39:32.568" v="2132" actId="20577"/>
          <ac:spMkLst>
            <pc:docMk/>
            <pc:sldMk cId="2841228238" sldId="310"/>
            <ac:spMk id="19" creationId="{3FDD3E03-AC32-4860-BC4E-3C929A54740E}"/>
          </ac:spMkLst>
        </pc:spChg>
        <pc:spChg chg="add mod">
          <ac:chgData name="Lisa Page" userId="28506a91-16db-4141-a5a3-3c1324d46e73" providerId="ADAL" clId="{946E50A2-3E6B-48C9-9EDB-0A75552D1A84}" dt="2020-12-08T15:38:16.068" v="2106" actId="20577"/>
          <ac:spMkLst>
            <pc:docMk/>
            <pc:sldMk cId="2841228238" sldId="310"/>
            <ac:spMk id="20" creationId="{D6AD6F56-7A8D-4CF3-8214-64748289088E}"/>
          </ac:spMkLst>
        </pc:spChg>
      </pc:sldChg>
      <pc:sldChg chg="modSp mod">
        <pc:chgData name="Lisa Page" userId="28506a91-16db-4141-a5a3-3c1324d46e73" providerId="ADAL" clId="{946E50A2-3E6B-48C9-9EDB-0A75552D1A84}" dt="2020-12-08T21:55:14.515" v="6137" actId="6549"/>
        <pc:sldMkLst>
          <pc:docMk/>
          <pc:sldMk cId="3028484371" sldId="310"/>
        </pc:sldMkLst>
        <pc:spChg chg="mod">
          <ac:chgData name="Lisa Page" userId="28506a91-16db-4141-a5a3-3c1324d46e73" providerId="ADAL" clId="{946E50A2-3E6B-48C9-9EDB-0A75552D1A84}" dt="2020-12-08T21:55:14.515" v="6137" actId="6549"/>
          <ac:spMkLst>
            <pc:docMk/>
            <pc:sldMk cId="3028484371" sldId="310"/>
            <ac:spMk id="12" creationId="{42BC1995-EB21-4C06-B10F-77AC411DF37C}"/>
          </ac:spMkLst>
        </pc:spChg>
        <pc:spChg chg="mod">
          <ac:chgData name="Lisa Page" userId="28506a91-16db-4141-a5a3-3c1324d46e73" providerId="ADAL" clId="{946E50A2-3E6B-48C9-9EDB-0A75552D1A84}" dt="2020-12-08T21:54:53.947" v="6130" actId="20577"/>
          <ac:spMkLst>
            <pc:docMk/>
            <pc:sldMk cId="3028484371" sldId="310"/>
            <ac:spMk id="16" creationId="{9040195F-21CF-41DD-97F1-C0C87BD9DFF0}"/>
          </ac:spMkLst>
        </pc:spChg>
        <pc:spChg chg="mod">
          <ac:chgData name="Lisa Page" userId="28506a91-16db-4141-a5a3-3c1324d46e73" providerId="ADAL" clId="{946E50A2-3E6B-48C9-9EDB-0A75552D1A84}" dt="2020-12-08T21:54:23.161" v="6122" actId="20577"/>
          <ac:spMkLst>
            <pc:docMk/>
            <pc:sldMk cId="3028484371" sldId="310"/>
            <ac:spMk id="17" creationId="{086D67D7-B269-4C31-A92C-8BA4546B37F0}"/>
          </ac:spMkLst>
        </pc:spChg>
        <pc:spChg chg="mod">
          <ac:chgData name="Lisa Page" userId="28506a91-16db-4141-a5a3-3c1324d46e73" providerId="ADAL" clId="{946E50A2-3E6B-48C9-9EDB-0A75552D1A84}" dt="2020-12-08T21:54:30.036" v="6126" actId="20577"/>
          <ac:spMkLst>
            <pc:docMk/>
            <pc:sldMk cId="3028484371" sldId="310"/>
            <ac:spMk id="18" creationId="{2A53EEFA-FB9D-42CF-8883-3A55FCE888E1}"/>
          </ac:spMkLst>
        </pc:spChg>
        <pc:spChg chg="mod">
          <ac:chgData name="Lisa Page" userId="28506a91-16db-4141-a5a3-3c1324d46e73" providerId="ADAL" clId="{946E50A2-3E6B-48C9-9EDB-0A75552D1A84}" dt="2020-12-08T21:54:10.524" v="6118" actId="20577"/>
          <ac:spMkLst>
            <pc:docMk/>
            <pc:sldMk cId="3028484371" sldId="310"/>
            <ac:spMk id="20" creationId="{D6AD6F56-7A8D-4CF3-8214-64748289088E}"/>
          </ac:spMkLst>
        </pc:spChg>
      </pc:sldChg>
      <pc:sldChg chg="addSp delSp modSp del mod modNotesTx">
        <pc:chgData name="Lisa Page" userId="28506a91-16db-4141-a5a3-3c1324d46e73" providerId="ADAL" clId="{946E50A2-3E6B-48C9-9EDB-0A75552D1A84}" dt="2020-12-08T21:50:19.270" v="6078" actId="2696"/>
        <pc:sldMkLst>
          <pc:docMk/>
          <pc:sldMk cId="2356943026" sldId="311"/>
        </pc:sldMkLst>
        <pc:spChg chg="mod">
          <ac:chgData name="Lisa Page" userId="28506a91-16db-4141-a5a3-3c1324d46e73" providerId="ADAL" clId="{946E50A2-3E6B-48C9-9EDB-0A75552D1A84}" dt="2020-12-08T17:20:41.377" v="3616" actId="1076"/>
          <ac:spMkLst>
            <pc:docMk/>
            <pc:sldMk cId="2356943026" sldId="311"/>
            <ac:spMk id="2" creationId="{5B7CEEE7-D986-41CA-836F-462C96B9286D}"/>
          </ac:spMkLst>
        </pc:spChg>
        <pc:spChg chg="add del mod">
          <ac:chgData name="Lisa Page" userId="28506a91-16db-4141-a5a3-3c1324d46e73" providerId="ADAL" clId="{946E50A2-3E6B-48C9-9EDB-0A75552D1A84}" dt="2020-12-08T02:23:37.980" v="1508" actId="478"/>
          <ac:spMkLst>
            <pc:docMk/>
            <pc:sldMk cId="2356943026" sldId="311"/>
            <ac:spMk id="4" creationId="{D09C4B59-9528-4217-B999-5D0D76DD592C}"/>
          </ac:spMkLst>
        </pc:spChg>
        <pc:spChg chg="add mod">
          <ac:chgData name="Lisa Page" userId="28506a91-16db-4141-a5a3-3c1324d46e73" providerId="ADAL" clId="{946E50A2-3E6B-48C9-9EDB-0A75552D1A84}" dt="2020-12-08T17:12:08.895" v="3085" actId="6549"/>
          <ac:spMkLst>
            <pc:docMk/>
            <pc:sldMk cId="2356943026" sldId="311"/>
            <ac:spMk id="5" creationId="{0BD3E8AB-EC8F-49A6-8658-989BCB7AA4E0}"/>
          </ac:spMkLst>
        </pc:spChg>
        <pc:spChg chg="add mod">
          <ac:chgData name="Lisa Page" userId="28506a91-16db-4141-a5a3-3c1324d46e73" providerId="ADAL" clId="{946E50A2-3E6B-48C9-9EDB-0A75552D1A84}" dt="2020-12-08T17:16:34.639" v="3432" actId="1076"/>
          <ac:spMkLst>
            <pc:docMk/>
            <pc:sldMk cId="2356943026" sldId="311"/>
            <ac:spMk id="6" creationId="{E98BB70F-B362-4744-8BCD-B2F1907DE464}"/>
          </ac:spMkLst>
        </pc:spChg>
        <pc:picChg chg="add mod">
          <ac:chgData name="Lisa Page" userId="28506a91-16db-4141-a5a3-3c1324d46e73" providerId="ADAL" clId="{946E50A2-3E6B-48C9-9EDB-0A75552D1A84}" dt="2020-12-08T17:14:32.517" v="3135" actId="1076"/>
          <ac:picMkLst>
            <pc:docMk/>
            <pc:sldMk cId="2356943026" sldId="311"/>
            <ac:picMk id="4" creationId="{31345C97-8CCC-4761-8780-0416842FC3A4}"/>
          </ac:picMkLst>
        </pc:picChg>
        <pc:picChg chg="add del">
          <ac:chgData name="Lisa Page" userId="28506a91-16db-4141-a5a3-3c1324d46e73" providerId="ADAL" clId="{946E50A2-3E6B-48C9-9EDB-0A75552D1A84}" dt="2020-12-08T17:13:02.464" v="3128" actId="478"/>
          <ac:picMkLst>
            <pc:docMk/>
            <pc:sldMk cId="2356943026" sldId="311"/>
            <ac:picMk id="1026" creationId="{55BE89FB-6D94-4838-ABDD-DC74C51B81D5}"/>
          </ac:picMkLst>
        </pc:picChg>
        <pc:picChg chg="add del">
          <ac:chgData name="Lisa Page" userId="28506a91-16db-4141-a5a3-3c1324d46e73" providerId="ADAL" clId="{946E50A2-3E6B-48C9-9EDB-0A75552D1A84}" dt="2020-12-08T02:23:42.365" v="1510" actId="478"/>
          <ac:picMkLst>
            <pc:docMk/>
            <pc:sldMk cId="2356943026" sldId="311"/>
            <ac:picMk id="1026" creationId="{78B49D69-763F-40B9-883B-2B637676BEB7}"/>
          </ac:picMkLst>
        </pc:picChg>
      </pc:sldChg>
      <pc:sldChg chg="addSp modSp del mod">
        <pc:chgData name="Lisa Page" userId="28506a91-16db-4141-a5a3-3c1324d46e73" providerId="ADAL" clId="{946E50A2-3E6B-48C9-9EDB-0A75552D1A84}" dt="2020-12-08T21:50:19.270" v="6078" actId="2696"/>
        <pc:sldMkLst>
          <pc:docMk/>
          <pc:sldMk cId="3060922996" sldId="312"/>
        </pc:sldMkLst>
        <pc:spChg chg="add mod">
          <ac:chgData name="Lisa Page" userId="28506a91-16db-4141-a5a3-3c1324d46e73" providerId="ADAL" clId="{946E50A2-3E6B-48C9-9EDB-0A75552D1A84}" dt="2020-12-08T21:13:33.714" v="5901" actId="6549"/>
          <ac:spMkLst>
            <pc:docMk/>
            <pc:sldMk cId="3060922996" sldId="312"/>
            <ac:spMk id="5" creationId="{E50384CC-1D1D-4662-ABEF-20948F8142F2}"/>
          </ac:spMkLst>
        </pc:spChg>
        <pc:spChg chg="mod">
          <ac:chgData name="Lisa Page" userId="28506a91-16db-4141-a5a3-3c1324d46e73" providerId="ADAL" clId="{946E50A2-3E6B-48C9-9EDB-0A75552D1A84}" dt="2020-12-08T21:13:28.912" v="5899" actId="207"/>
          <ac:spMkLst>
            <pc:docMk/>
            <pc:sldMk cId="3060922996" sldId="312"/>
            <ac:spMk id="22" creationId="{5426E6A3-570D-9245-B1C4-C4CA4683A894}"/>
          </ac:spMkLst>
        </pc:spChg>
        <pc:spChg chg="mod">
          <ac:chgData name="Lisa Page" userId="28506a91-16db-4141-a5a3-3c1324d46e73" providerId="ADAL" clId="{946E50A2-3E6B-48C9-9EDB-0A75552D1A84}" dt="2020-12-08T17:20:24.386" v="3613" actId="1076"/>
          <ac:spMkLst>
            <pc:docMk/>
            <pc:sldMk cId="3060922996" sldId="312"/>
            <ac:spMk id="27" creationId="{2FFE1002-E844-3642-A0B9-10BEEFD39A80}"/>
          </ac:spMkLst>
        </pc:spChg>
      </pc:sldChg>
      <pc:sldChg chg="del">
        <pc:chgData name="Lisa Page" userId="28506a91-16db-4141-a5a3-3c1324d46e73" providerId="ADAL" clId="{946E50A2-3E6B-48C9-9EDB-0A75552D1A84}" dt="2020-12-08T19:12:49.528" v="4536" actId="2696"/>
        <pc:sldMkLst>
          <pc:docMk/>
          <pc:sldMk cId="2162426561" sldId="313"/>
        </pc:sldMkLst>
      </pc:sldChg>
      <pc:sldChg chg="addSp delSp modSp mod">
        <pc:chgData name="Lisa Page" userId="28506a91-16db-4141-a5a3-3c1324d46e73" providerId="ADAL" clId="{946E50A2-3E6B-48C9-9EDB-0A75552D1A84}" dt="2020-12-08T19:22:36.356" v="4956" actId="20577"/>
        <pc:sldMkLst>
          <pc:docMk/>
          <pc:sldMk cId="2524367093" sldId="314"/>
        </pc:sldMkLst>
        <pc:spChg chg="add mod">
          <ac:chgData name="Lisa Page" userId="28506a91-16db-4141-a5a3-3c1324d46e73" providerId="ADAL" clId="{946E50A2-3E6B-48C9-9EDB-0A75552D1A84}" dt="2020-12-08T19:22:36.356" v="4956" actId="20577"/>
          <ac:spMkLst>
            <pc:docMk/>
            <pc:sldMk cId="2524367093" sldId="314"/>
            <ac:spMk id="5" creationId="{6697FAE8-4C08-441C-926B-DBB31A11F470}"/>
          </ac:spMkLst>
        </pc:spChg>
        <pc:graphicFrameChg chg="add del mod modGraphic">
          <ac:chgData name="Lisa Page" userId="28506a91-16db-4141-a5a3-3c1324d46e73" providerId="ADAL" clId="{946E50A2-3E6B-48C9-9EDB-0A75552D1A84}" dt="2020-12-08T19:15:27.542" v="4577" actId="478"/>
          <ac:graphicFrameMkLst>
            <pc:docMk/>
            <pc:sldMk cId="2524367093" sldId="314"/>
            <ac:graphicFrameMk id="2" creationId="{A3BCBD19-3656-4775-A760-069710D6A7AC}"/>
          </ac:graphicFrameMkLst>
        </pc:graphicFrameChg>
        <pc:graphicFrameChg chg="add mod modGraphic">
          <ac:chgData name="Lisa Page" userId="28506a91-16db-4141-a5a3-3c1324d46e73" providerId="ADAL" clId="{946E50A2-3E6B-48C9-9EDB-0A75552D1A84}" dt="2020-12-08T19:20:20.028" v="4700" actId="113"/>
          <ac:graphicFrameMkLst>
            <pc:docMk/>
            <pc:sldMk cId="2524367093" sldId="314"/>
            <ac:graphicFrameMk id="4" creationId="{472DCCC1-9E30-4F3C-B0DA-F26AD50695C5}"/>
          </ac:graphicFrameMkLst>
        </pc:graphicFrameChg>
      </pc:sldChg>
      <pc:sldChg chg="addSp delSp modSp mod">
        <pc:chgData name="Lisa Page" userId="28506a91-16db-4141-a5a3-3c1324d46e73" providerId="ADAL" clId="{946E50A2-3E6B-48C9-9EDB-0A75552D1A84}" dt="2020-12-08T20:58:55.784" v="5458" actId="207"/>
        <pc:sldMkLst>
          <pc:docMk/>
          <pc:sldMk cId="2277741316" sldId="315"/>
        </pc:sldMkLst>
        <pc:spChg chg="add del">
          <ac:chgData name="Lisa Page" userId="28506a91-16db-4141-a5a3-3c1324d46e73" providerId="ADAL" clId="{946E50A2-3E6B-48C9-9EDB-0A75552D1A84}" dt="2020-12-08T20:40:48.052" v="5075" actId="478"/>
          <ac:spMkLst>
            <pc:docMk/>
            <pc:sldMk cId="2277741316" sldId="315"/>
            <ac:spMk id="9" creationId="{C7C8A98A-DD75-4B81-99AA-1E111C8F09CC}"/>
          </ac:spMkLst>
        </pc:spChg>
        <pc:spChg chg="mod">
          <ac:chgData name="Lisa Page" userId="28506a91-16db-4141-a5a3-3c1324d46e73" providerId="ADAL" clId="{946E50A2-3E6B-48C9-9EDB-0A75552D1A84}" dt="2020-12-08T20:58:55.784" v="5458" actId="207"/>
          <ac:spMkLst>
            <pc:docMk/>
            <pc:sldMk cId="2277741316" sldId="315"/>
            <ac:spMk id="22" creationId="{5426E6A3-570D-9245-B1C4-C4CA4683A894}"/>
          </ac:spMkLst>
        </pc:spChg>
        <pc:picChg chg="del">
          <ac:chgData name="Lisa Page" userId="28506a91-16db-4141-a5a3-3c1324d46e73" providerId="ADAL" clId="{946E50A2-3E6B-48C9-9EDB-0A75552D1A84}" dt="2020-12-08T20:40:39.750" v="5073" actId="478"/>
          <ac:picMkLst>
            <pc:docMk/>
            <pc:sldMk cId="2277741316" sldId="315"/>
            <ac:picMk id="5" creationId="{6ACD75B6-8654-4B07-8CE3-76661A5B8698}"/>
          </ac:picMkLst>
        </pc:picChg>
      </pc:sldChg>
      <pc:sldChg chg="addSp delSp modSp mod setBg">
        <pc:chgData name="Lisa Page" userId="28506a91-16db-4141-a5a3-3c1324d46e73" providerId="ADAL" clId="{946E50A2-3E6B-48C9-9EDB-0A75552D1A84}" dt="2020-12-08T21:11:13.464" v="5886" actId="20577"/>
        <pc:sldMkLst>
          <pc:docMk/>
          <pc:sldMk cId="4076534222" sldId="316"/>
        </pc:sldMkLst>
        <pc:spChg chg="mod">
          <ac:chgData name="Lisa Page" userId="28506a91-16db-4141-a5a3-3c1324d46e73" providerId="ADAL" clId="{946E50A2-3E6B-48C9-9EDB-0A75552D1A84}" dt="2020-12-08T21:00:08.704" v="5465" actId="208"/>
          <ac:spMkLst>
            <pc:docMk/>
            <pc:sldMk cId="4076534222" sldId="316"/>
            <ac:spMk id="3" creationId="{BFA02294-7002-6347-BD03-F6D435E893BC}"/>
          </ac:spMkLst>
        </pc:spChg>
        <pc:spChg chg="add mod">
          <ac:chgData name="Lisa Page" userId="28506a91-16db-4141-a5a3-3c1324d46e73" providerId="ADAL" clId="{946E50A2-3E6B-48C9-9EDB-0A75552D1A84}" dt="2020-12-08T21:11:13.464" v="5886" actId="20577"/>
          <ac:spMkLst>
            <pc:docMk/>
            <pc:sldMk cId="4076534222" sldId="316"/>
            <ac:spMk id="6" creationId="{FF24E503-7A26-456B-A761-DADA396BE66A}"/>
          </ac:spMkLst>
        </pc:spChg>
        <pc:spChg chg="mod">
          <ac:chgData name="Lisa Page" userId="28506a91-16db-4141-a5a3-3c1324d46e73" providerId="ADAL" clId="{946E50A2-3E6B-48C9-9EDB-0A75552D1A84}" dt="2020-12-08T20:59:42.384" v="5464" actId="208"/>
          <ac:spMkLst>
            <pc:docMk/>
            <pc:sldMk cId="4076534222" sldId="316"/>
            <ac:spMk id="22" creationId="{5426E6A3-570D-9245-B1C4-C4CA4683A894}"/>
          </ac:spMkLst>
        </pc:spChg>
        <pc:graphicFrameChg chg="add del mod modGraphic">
          <ac:chgData name="Lisa Page" userId="28506a91-16db-4141-a5a3-3c1324d46e73" providerId="ADAL" clId="{946E50A2-3E6B-48C9-9EDB-0A75552D1A84}" dt="2020-12-08T21:02:39.135" v="5470" actId="478"/>
          <ac:graphicFrameMkLst>
            <pc:docMk/>
            <pc:sldMk cId="4076534222" sldId="316"/>
            <ac:graphicFrameMk id="2" creationId="{1E048508-F103-4074-A699-9B42D67EF827}"/>
          </ac:graphicFrameMkLst>
        </pc:graphicFrameChg>
        <pc:graphicFrameChg chg="add del mod modGraphic">
          <ac:chgData name="Lisa Page" userId="28506a91-16db-4141-a5a3-3c1324d46e73" providerId="ADAL" clId="{946E50A2-3E6B-48C9-9EDB-0A75552D1A84}" dt="2020-12-08T21:06:14.349" v="5531" actId="478"/>
          <ac:graphicFrameMkLst>
            <pc:docMk/>
            <pc:sldMk cId="4076534222" sldId="316"/>
            <ac:graphicFrameMk id="4" creationId="{E78A0B5E-B961-49FC-ADC6-1D2655D5DC4B}"/>
          </ac:graphicFrameMkLst>
        </pc:graphicFrameChg>
        <pc:graphicFrameChg chg="add mod modGraphic">
          <ac:chgData name="Lisa Page" userId="28506a91-16db-4141-a5a3-3c1324d46e73" providerId="ADAL" clId="{946E50A2-3E6B-48C9-9EDB-0A75552D1A84}" dt="2020-12-08T21:10:37.628" v="5856" actId="122"/>
          <ac:graphicFrameMkLst>
            <pc:docMk/>
            <pc:sldMk cId="4076534222" sldId="316"/>
            <ac:graphicFrameMk id="5" creationId="{A0892D48-9D32-49C9-A1B2-6C80919F53D3}"/>
          </ac:graphicFrameMkLst>
        </pc:graphicFrameChg>
      </pc:sldChg>
      <pc:sldChg chg="modSp mod">
        <pc:chgData name="Lisa Page" userId="28506a91-16db-4141-a5a3-3c1324d46e73" providerId="ADAL" clId="{946E50A2-3E6B-48C9-9EDB-0A75552D1A84}" dt="2020-12-08T21:58:17.060" v="6146" actId="20577"/>
        <pc:sldMkLst>
          <pc:docMk/>
          <pc:sldMk cId="1102663714" sldId="317"/>
        </pc:sldMkLst>
        <pc:spChg chg="mod">
          <ac:chgData name="Lisa Page" userId="28506a91-16db-4141-a5a3-3c1324d46e73" providerId="ADAL" clId="{946E50A2-3E6B-48C9-9EDB-0A75552D1A84}" dt="2020-12-08T17:22:21.201" v="3640" actId="14100"/>
          <ac:spMkLst>
            <pc:docMk/>
            <pc:sldMk cId="1102663714" sldId="317"/>
            <ac:spMk id="23" creationId="{D296A0A8-2A2F-0749-8E81-C82B57B52A86}"/>
          </ac:spMkLst>
        </pc:spChg>
        <pc:spChg chg="mod">
          <ac:chgData name="Lisa Page" userId="28506a91-16db-4141-a5a3-3c1324d46e73" providerId="ADAL" clId="{946E50A2-3E6B-48C9-9EDB-0A75552D1A84}" dt="2020-12-08T21:58:17.060" v="6146" actId="20577"/>
          <ac:spMkLst>
            <pc:docMk/>
            <pc:sldMk cId="1102663714" sldId="317"/>
            <ac:spMk id="24" creationId="{F50EAA7C-399D-824D-BF84-A8D7C4CA9023}"/>
          </ac:spMkLst>
        </pc:spChg>
      </pc:sldChg>
      <pc:sldChg chg="modSp mod">
        <pc:chgData name="Lisa Page" userId="28506a91-16db-4141-a5a3-3c1324d46e73" providerId="ADAL" clId="{946E50A2-3E6B-48C9-9EDB-0A75552D1A84}" dt="2020-12-08T21:24:16.010" v="6002" actId="207"/>
        <pc:sldMkLst>
          <pc:docMk/>
          <pc:sldMk cId="3281648420" sldId="320"/>
        </pc:sldMkLst>
        <pc:spChg chg="mod">
          <ac:chgData name="Lisa Page" userId="28506a91-16db-4141-a5a3-3c1324d46e73" providerId="ADAL" clId="{946E50A2-3E6B-48C9-9EDB-0A75552D1A84}" dt="2020-12-08T21:24:16.010" v="6002" actId="207"/>
          <ac:spMkLst>
            <pc:docMk/>
            <pc:sldMk cId="3281648420" sldId="320"/>
            <ac:spMk id="22" creationId="{5426E6A3-570D-9245-B1C4-C4CA4683A894}"/>
          </ac:spMkLst>
        </pc:spChg>
      </pc:sldChg>
      <pc:sldChg chg="addSp delSp modSp mod">
        <pc:chgData name="Lisa Page" userId="28506a91-16db-4141-a5a3-3c1324d46e73" providerId="ADAL" clId="{946E50A2-3E6B-48C9-9EDB-0A75552D1A84}" dt="2020-12-08T21:57:04.363" v="6140" actId="20577"/>
        <pc:sldMkLst>
          <pc:docMk/>
          <pc:sldMk cId="4249452633" sldId="329"/>
        </pc:sldMkLst>
        <pc:spChg chg="mod">
          <ac:chgData name="Lisa Page" userId="28506a91-16db-4141-a5a3-3c1324d46e73" providerId="ADAL" clId="{946E50A2-3E6B-48C9-9EDB-0A75552D1A84}" dt="2020-12-08T20:34:18.653" v="5049" actId="208"/>
          <ac:spMkLst>
            <pc:docMk/>
            <pc:sldMk cId="4249452633" sldId="329"/>
            <ac:spMk id="3" creationId="{BFA02294-7002-6347-BD03-F6D435E893BC}"/>
          </ac:spMkLst>
        </pc:spChg>
        <pc:spChg chg="mod">
          <ac:chgData name="Lisa Page" userId="28506a91-16db-4141-a5a3-3c1324d46e73" providerId="ADAL" clId="{946E50A2-3E6B-48C9-9EDB-0A75552D1A84}" dt="2020-12-08T17:03:16.764" v="2687" actId="1076"/>
          <ac:spMkLst>
            <pc:docMk/>
            <pc:sldMk cId="4249452633" sldId="329"/>
            <ac:spMk id="5" creationId="{4CD6EFF3-8DED-4A60-8F6C-8A965C518D40}"/>
          </ac:spMkLst>
        </pc:spChg>
        <pc:spChg chg="del">
          <ac:chgData name="Lisa Page" userId="28506a91-16db-4141-a5a3-3c1324d46e73" providerId="ADAL" clId="{946E50A2-3E6B-48C9-9EDB-0A75552D1A84}" dt="2020-12-08T17:02:59.995" v="2681" actId="478"/>
          <ac:spMkLst>
            <pc:docMk/>
            <pc:sldMk cId="4249452633" sldId="329"/>
            <ac:spMk id="8" creationId="{9B77306C-CA38-448A-A6FB-CFE8795CBA32}"/>
          </ac:spMkLst>
        </pc:spChg>
        <pc:spChg chg="mod">
          <ac:chgData name="Lisa Page" userId="28506a91-16db-4141-a5a3-3c1324d46e73" providerId="ADAL" clId="{946E50A2-3E6B-48C9-9EDB-0A75552D1A84}" dt="2020-12-08T17:03:13.288" v="2686" actId="1076"/>
          <ac:spMkLst>
            <pc:docMk/>
            <pc:sldMk cId="4249452633" sldId="329"/>
            <ac:spMk id="9" creationId="{A4D36BCB-6D8A-4E20-835B-30F55494DD71}"/>
          </ac:spMkLst>
        </pc:spChg>
        <pc:spChg chg="del mod">
          <ac:chgData name="Lisa Page" userId="28506a91-16db-4141-a5a3-3c1324d46e73" providerId="ADAL" clId="{946E50A2-3E6B-48C9-9EDB-0A75552D1A84}" dt="2020-12-08T17:03:18.664" v="2689" actId="478"/>
          <ac:spMkLst>
            <pc:docMk/>
            <pc:sldMk cId="4249452633" sldId="329"/>
            <ac:spMk id="10" creationId="{48B44CA8-7532-4673-9244-896DFAEE91D0}"/>
          </ac:spMkLst>
        </pc:spChg>
        <pc:spChg chg="add mod">
          <ac:chgData name="Lisa Page" userId="28506a91-16db-4141-a5a3-3c1324d46e73" providerId="ADAL" clId="{946E50A2-3E6B-48C9-9EDB-0A75552D1A84}" dt="2020-12-08T20:06:18.908" v="4978" actId="14100"/>
          <ac:spMkLst>
            <pc:docMk/>
            <pc:sldMk cId="4249452633" sldId="329"/>
            <ac:spMk id="16" creationId="{3A174A7C-1D81-4D16-B7F9-33A4C011B8E8}"/>
          </ac:spMkLst>
        </pc:spChg>
        <pc:spChg chg="mod">
          <ac:chgData name="Lisa Page" userId="28506a91-16db-4141-a5a3-3c1324d46e73" providerId="ADAL" clId="{946E50A2-3E6B-48C9-9EDB-0A75552D1A84}" dt="2020-12-08T20:34:28.295" v="5050" actId="208"/>
          <ac:spMkLst>
            <pc:docMk/>
            <pc:sldMk cId="4249452633" sldId="329"/>
            <ac:spMk id="20" creationId="{92B0D904-8CEB-DB46-BC17-6E9536BB9648}"/>
          </ac:spMkLst>
        </pc:spChg>
        <pc:spChg chg="mod">
          <ac:chgData name="Lisa Page" userId="28506a91-16db-4141-a5a3-3c1324d46e73" providerId="ADAL" clId="{946E50A2-3E6B-48C9-9EDB-0A75552D1A84}" dt="2020-12-08T20:07:15.511" v="4981" actId="207"/>
          <ac:spMkLst>
            <pc:docMk/>
            <pc:sldMk cId="4249452633" sldId="329"/>
            <ac:spMk id="22" creationId="{5426E6A3-570D-9245-B1C4-C4CA4683A894}"/>
          </ac:spMkLst>
        </pc:spChg>
        <pc:spChg chg="mod">
          <ac:chgData name="Lisa Page" userId="28506a91-16db-4141-a5a3-3c1324d46e73" providerId="ADAL" clId="{946E50A2-3E6B-48C9-9EDB-0A75552D1A84}" dt="2020-12-08T17:03:30.409" v="2692" actId="14100"/>
          <ac:spMkLst>
            <pc:docMk/>
            <pc:sldMk cId="4249452633" sldId="329"/>
            <ac:spMk id="23" creationId="{D296A0A8-2A2F-0749-8E81-C82B57B52A86}"/>
          </ac:spMkLst>
        </pc:spChg>
        <pc:spChg chg="mod">
          <ac:chgData name="Lisa Page" userId="28506a91-16db-4141-a5a3-3c1324d46e73" providerId="ADAL" clId="{946E50A2-3E6B-48C9-9EDB-0A75552D1A84}" dt="2020-12-08T21:57:04.363" v="6140" actId="20577"/>
          <ac:spMkLst>
            <pc:docMk/>
            <pc:sldMk cId="4249452633" sldId="329"/>
            <ac:spMk id="24" creationId="{F50EAA7C-399D-824D-BF84-A8D7C4CA9023}"/>
          </ac:spMkLst>
        </pc:spChg>
        <pc:spChg chg="del">
          <ac:chgData name="Lisa Page" userId="28506a91-16db-4141-a5a3-3c1324d46e73" providerId="ADAL" clId="{946E50A2-3E6B-48C9-9EDB-0A75552D1A84}" dt="2020-12-07T21:11:28.441" v="337" actId="478"/>
          <ac:spMkLst>
            <pc:docMk/>
            <pc:sldMk cId="4249452633" sldId="329"/>
            <ac:spMk id="25" creationId="{9D0C7BC8-86E6-8B4F-9A6F-1B03356F2B25}"/>
          </ac:spMkLst>
        </pc:spChg>
        <pc:spChg chg="del">
          <ac:chgData name="Lisa Page" userId="28506a91-16db-4141-a5a3-3c1324d46e73" providerId="ADAL" clId="{946E50A2-3E6B-48C9-9EDB-0A75552D1A84}" dt="2020-12-08T17:02:57.341" v="2680" actId="478"/>
          <ac:spMkLst>
            <pc:docMk/>
            <pc:sldMk cId="4249452633" sldId="329"/>
            <ac:spMk id="28" creationId="{63ED879D-2B7B-492D-B6CC-5EF12A9F889B}"/>
          </ac:spMkLst>
        </pc:spChg>
        <pc:spChg chg="mod">
          <ac:chgData name="Lisa Page" userId="28506a91-16db-4141-a5a3-3c1324d46e73" providerId="ADAL" clId="{946E50A2-3E6B-48C9-9EDB-0A75552D1A84}" dt="2020-12-08T17:03:10.754" v="2685" actId="1076"/>
          <ac:spMkLst>
            <pc:docMk/>
            <pc:sldMk cId="4249452633" sldId="329"/>
            <ac:spMk id="29" creationId="{B0360182-8A27-9B42-9822-69767BFDE599}"/>
          </ac:spMkLst>
        </pc:spChg>
        <pc:spChg chg="del">
          <ac:chgData name="Lisa Page" userId="28506a91-16db-4141-a5a3-3c1324d46e73" providerId="ADAL" clId="{946E50A2-3E6B-48C9-9EDB-0A75552D1A84}" dt="2020-12-07T21:11:26.550" v="336" actId="478"/>
          <ac:spMkLst>
            <pc:docMk/>
            <pc:sldMk cId="4249452633" sldId="329"/>
            <ac:spMk id="30" creationId="{294FD586-2A6D-1F49-BBA2-0AEBB048D81F}"/>
          </ac:spMkLst>
        </pc:spChg>
        <pc:spChg chg="mod">
          <ac:chgData name="Lisa Page" userId="28506a91-16db-4141-a5a3-3c1324d46e73" providerId="ADAL" clId="{946E50A2-3E6B-48C9-9EDB-0A75552D1A84}" dt="2020-12-08T20:34:12.981" v="5048" actId="208"/>
          <ac:spMkLst>
            <pc:docMk/>
            <pc:sldMk cId="4249452633" sldId="329"/>
            <ac:spMk id="32" creationId="{98FEC0BB-426D-5A4E-81A3-ACA41EDF3BA0}"/>
          </ac:spMkLst>
        </pc:spChg>
        <pc:spChg chg="add mod">
          <ac:chgData name="Lisa Page" userId="28506a91-16db-4141-a5a3-3c1324d46e73" providerId="ADAL" clId="{946E50A2-3E6B-48C9-9EDB-0A75552D1A84}" dt="2020-12-08T20:06:24.284" v="4980" actId="1076"/>
          <ac:spMkLst>
            <pc:docMk/>
            <pc:sldMk cId="4249452633" sldId="329"/>
            <ac:spMk id="34" creationId="{6F2FE1CE-2DA5-490A-AB98-5171ADF31868}"/>
          </ac:spMkLst>
        </pc:spChg>
        <pc:cxnChg chg="add mod">
          <ac:chgData name="Lisa Page" userId="28506a91-16db-4141-a5a3-3c1324d46e73" providerId="ADAL" clId="{946E50A2-3E6B-48C9-9EDB-0A75552D1A84}" dt="2020-12-08T20:05:49.076" v="4972" actId="1582"/>
          <ac:cxnSpMkLst>
            <pc:docMk/>
            <pc:sldMk cId="4249452633" sldId="329"/>
            <ac:cxnSpMk id="12" creationId="{70F04B8D-408D-4BC8-8803-D88E906E0BBE}"/>
          </ac:cxnSpMkLst>
        </pc:cxnChg>
        <pc:cxnChg chg="add mod">
          <ac:chgData name="Lisa Page" userId="28506a91-16db-4141-a5a3-3c1324d46e73" providerId="ADAL" clId="{946E50A2-3E6B-48C9-9EDB-0A75552D1A84}" dt="2020-12-08T20:06:04.101" v="4975" actId="1582"/>
          <ac:cxnSpMkLst>
            <pc:docMk/>
            <pc:sldMk cId="4249452633" sldId="329"/>
            <ac:cxnSpMk id="14" creationId="{42D97780-B3A0-4192-84D8-E66389682534}"/>
          </ac:cxnSpMkLst>
        </pc:cxnChg>
      </pc:sldChg>
      <pc:sldChg chg="addSp delSp modSp add mod ord delAnim">
        <pc:chgData name="Lisa Page" userId="28506a91-16db-4141-a5a3-3c1324d46e73" providerId="ADAL" clId="{946E50A2-3E6B-48C9-9EDB-0A75552D1A84}" dt="2020-12-08T16:24:02.074" v="2196" actId="1076"/>
        <pc:sldMkLst>
          <pc:docMk/>
          <pc:sldMk cId="1474993272" sldId="332"/>
        </pc:sldMkLst>
        <pc:spChg chg="del mod">
          <ac:chgData name="Lisa Page" userId="28506a91-16db-4141-a5a3-3c1324d46e73" providerId="ADAL" clId="{946E50A2-3E6B-48C9-9EDB-0A75552D1A84}" dt="2020-12-07T21:01:22.959" v="137" actId="478"/>
          <ac:spMkLst>
            <pc:docMk/>
            <pc:sldMk cId="1474993272" sldId="332"/>
            <ac:spMk id="5" creationId="{B87AF484-7ED6-45FF-864D-9D42A750A38A}"/>
          </ac:spMkLst>
        </pc:spChg>
        <pc:spChg chg="del">
          <ac:chgData name="Lisa Page" userId="28506a91-16db-4141-a5a3-3c1324d46e73" providerId="ADAL" clId="{946E50A2-3E6B-48C9-9EDB-0A75552D1A84}" dt="2020-12-07T21:01:25.971" v="138" actId="478"/>
          <ac:spMkLst>
            <pc:docMk/>
            <pc:sldMk cId="1474993272" sldId="332"/>
            <ac:spMk id="6" creationId="{22244048-8BD8-4A46-A04D-AF76153F1B59}"/>
          </ac:spMkLst>
        </pc:spChg>
        <pc:spChg chg="add mod">
          <ac:chgData name="Lisa Page" userId="28506a91-16db-4141-a5a3-3c1324d46e73" providerId="ADAL" clId="{946E50A2-3E6B-48C9-9EDB-0A75552D1A84}" dt="2020-12-08T16:23:59.091" v="2194" actId="1076"/>
          <ac:spMkLst>
            <pc:docMk/>
            <pc:sldMk cId="1474993272" sldId="332"/>
            <ac:spMk id="10" creationId="{8FFE4166-2FD8-45A1-B7AF-E9A42F0AC42E}"/>
          </ac:spMkLst>
        </pc:spChg>
        <pc:spChg chg="add del mod">
          <ac:chgData name="Lisa Page" userId="28506a91-16db-4141-a5a3-3c1324d46e73" providerId="ADAL" clId="{946E50A2-3E6B-48C9-9EDB-0A75552D1A84}" dt="2020-12-07T21:08:05.260" v="247" actId="478"/>
          <ac:spMkLst>
            <pc:docMk/>
            <pc:sldMk cId="1474993272" sldId="332"/>
            <ac:spMk id="11" creationId="{1F611844-ED15-4CBC-B948-354CBB1D6121}"/>
          </ac:spMkLst>
        </pc:spChg>
        <pc:picChg chg="del mod">
          <ac:chgData name="Lisa Page" userId="28506a91-16db-4141-a5a3-3c1324d46e73" providerId="ADAL" clId="{946E50A2-3E6B-48C9-9EDB-0A75552D1A84}" dt="2020-12-07T21:01:29.065" v="140" actId="478"/>
          <ac:picMkLst>
            <pc:docMk/>
            <pc:sldMk cId="1474993272" sldId="332"/>
            <ac:picMk id="2" creationId="{93394B6E-93C9-470A-B437-78AA14F91898}"/>
          </ac:picMkLst>
        </pc:picChg>
        <pc:picChg chg="mod">
          <ac:chgData name="Lisa Page" userId="28506a91-16db-4141-a5a3-3c1324d46e73" providerId="ADAL" clId="{946E50A2-3E6B-48C9-9EDB-0A75552D1A84}" dt="2020-12-07T22:01:17.363" v="1363" actId="1076"/>
          <ac:picMkLst>
            <pc:docMk/>
            <pc:sldMk cId="1474993272" sldId="332"/>
            <ac:picMk id="4" creationId="{AF83F06F-7EBC-4C0C-A26A-ADCF07935A58}"/>
          </ac:picMkLst>
        </pc:picChg>
        <pc:picChg chg="add del mod">
          <ac:chgData name="Lisa Page" userId="28506a91-16db-4141-a5a3-3c1324d46e73" providerId="ADAL" clId="{946E50A2-3E6B-48C9-9EDB-0A75552D1A84}" dt="2020-12-07T22:00:42.917" v="1345" actId="478"/>
          <ac:picMkLst>
            <pc:docMk/>
            <pc:sldMk cId="1474993272" sldId="332"/>
            <ac:picMk id="9" creationId="{1E516805-7D06-41EC-ABB0-9BE8CEC5AA09}"/>
          </ac:picMkLst>
        </pc:picChg>
        <pc:picChg chg="del">
          <ac:chgData name="Lisa Page" userId="28506a91-16db-4141-a5a3-3c1324d46e73" providerId="ADAL" clId="{946E50A2-3E6B-48C9-9EDB-0A75552D1A84}" dt="2020-12-07T22:00:42.429" v="1344" actId="478"/>
          <ac:picMkLst>
            <pc:docMk/>
            <pc:sldMk cId="1474993272" sldId="332"/>
            <ac:picMk id="13" creationId="{6613D5BC-037F-4E30-97FE-E3D33824A82D}"/>
          </ac:picMkLst>
        </pc:picChg>
        <pc:picChg chg="del">
          <ac:chgData name="Lisa Page" userId="28506a91-16db-4141-a5a3-3c1324d46e73" providerId="ADAL" clId="{946E50A2-3E6B-48C9-9EDB-0A75552D1A84}" dt="2020-12-07T22:00:41.971" v="1343" actId="478"/>
          <ac:picMkLst>
            <pc:docMk/>
            <pc:sldMk cId="1474993272" sldId="332"/>
            <ac:picMk id="14" creationId="{71E6EA53-B1AC-4DB1-B6E2-38EC85D562E4}"/>
          </ac:picMkLst>
        </pc:picChg>
        <pc:picChg chg="del">
          <ac:chgData name="Lisa Page" userId="28506a91-16db-4141-a5a3-3c1324d46e73" providerId="ADAL" clId="{946E50A2-3E6B-48C9-9EDB-0A75552D1A84}" dt="2020-12-07T22:00:41.527" v="1342" actId="478"/>
          <ac:picMkLst>
            <pc:docMk/>
            <pc:sldMk cId="1474993272" sldId="332"/>
            <ac:picMk id="15" creationId="{870C026B-32E6-4CFC-BF7A-CBDE62032209}"/>
          </ac:picMkLst>
        </pc:picChg>
        <pc:picChg chg="del mod">
          <ac:chgData name="Lisa Page" userId="28506a91-16db-4141-a5a3-3c1324d46e73" providerId="ADAL" clId="{946E50A2-3E6B-48C9-9EDB-0A75552D1A84}" dt="2020-12-07T22:00:40.800" v="1341" actId="478"/>
          <ac:picMkLst>
            <pc:docMk/>
            <pc:sldMk cId="1474993272" sldId="332"/>
            <ac:picMk id="16" creationId="{51A39CB6-0107-43BC-AAF9-DDDCEA8B7F39}"/>
          </ac:picMkLst>
        </pc:picChg>
        <pc:picChg chg="del mod">
          <ac:chgData name="Lisa Page" userId="28506a91-16db-4141-a5a3-3c1324d46e73" providerId="ADAL" clId="{946E50A2-3E6B-48C9-9EDB-0A75552D1A84}" dt="2020-12-07T22:00:43.916" v="1346" actId="478"/>
          <ac:picMkLst>
            <pc:docMk/>
            <pc:sldMk cId="1474993272" sldId="332"/>
            <ac:picMk id="19" creationId="{02EC15B9-3B88-414A-83B0-CA2E755724B7}"/>
          </ac:picMkLst>
        </pc:picChg>
        <pc:picChg chg="add del mod">
          <ac:chgData name="Lisa Page" userId="28506a91-16db-4141-a5a3-3c1324d46e73" providerId="ADAL" clId="{946E50A2-3E6B-48C9-9EDB-0A75552D1A84}" dt="2020-12-07T22:04:53.969" v="1479" actId="478"/>
          <ac:picMkLst>
            <pc:docMk/>
            <pc:sldMk cId="1474993272" sldId="332"/>
            <ac:picMk id="23" creationId="{EE3EF610-3D5D-4C3E-BF4D-642A5A7B47F3}"/>
          </ac:picMkLst>
        </pc:picChg>
        <pc:picChg chg="add del mod">
          <ac:chgData name="Lisa Page" userId="28506a91-16db-4141-a5a3-3c1324d46e73" providerId="ADAL" clId="{946E50A2-3E6B-48C9-9EDB-0A75552D1A84}" dt="2020-12-07T22:04:53.128" v="1478" actId="478"/>
          <ac:picMkLst>
            <pc:docMk/>
            <pc:sldMk cId="1474993272" sldId="332"/>
            <ac:picMk id="24" creationId="{A7B84286-1C18-4931-AEE0-E71D95AC5A0F}"/>
          </ac:picMkLst>
        </pc:picChg>
        <pc:picChg chg="add mod">
          <ac:chgData name="Lisa Page" userId="28506a91-16db-4141-a5a3-3c1324d46e73" providerId="ADAL" clId="{946E50A2-3E6B-48C9-9EDB-0A75552D1A84}" dt="2020-12-08T16:24:02.074" v="2196" actId="1076"/>
          <ac:picMkLst>
            <pc:docMk/>
            <pc:sldMk cId="1474993272" sldId="332"/>
            <ac:picMk id="25" creationId="{822A47D4-B705-4F56-A10F-969D4A0D320F}"/>
          </ac:picMkLst>
        </pc:picChg>
        <pc:picChg chg="add del mod">
          <ac:chgData name="Lisa Page" userId="28506a91-16db-4141-a5a3-3c1324d46e73" providerId="ADAL" clId="{946E50A2-3E6B-48C9-9EDB-0A75552D1A84}" dt="2020-12-07T22:04:52.544" v="1477" actId="478"/>
          <ac:picMkLst>
            <pc:docMk/>
            <pc:sldMk cId="1474993272" sldId="332"/>
            <ac:picMk id="2050" creationId="{6E4C4940-2B16-46E7-B802-A7337238BAF5}"/>
          </ac:picMkLst>
        </pc:picChg>
        <pc:picChg chg="add del">
          <ac:chgData name="Lisa Page" userId="28506a91-16db-4141-a5a3-3c1324d46e73" providerId="ADAL" clId="{946E50A2-3E6B-48C9-9EDB-0A75552D1A84}" dt="2020-12-07T22:00:52.590" v="1353" actId="478"/>
          <ac:picMkLst>
            <pc:docMk/>
            <pc:sldMk cId="1474993272" sldId="332"/>
            <ac:picMk id="2052" creationId="{A88B56AF-8C5B-4C61-AFCD-5540B6E6B931}"/>
          </ac:picMkLst>
        </pc:picChg>
        <pc:picChg chg="add del mod">
          <ac:chgData name="Lisa Page" userId="28506a91-16db-4141-a5a3-3c1324d46e73" providerId="ADAL" clId="{946E50A2-3E6B-48C9-9EDB-0A75552D1A84}" dt="2020-12-07T22:00:52.590" v="1353" actId="478"/>
          <ac:picMkLst>
            <pc:docMk/>
            <pc:sldMk cId="1474993272" sldId="332"/>
            <ac:picMk id="2054" creationId="{CE3E0794-4238-461C-900B-FD1BE799A7E0}"/>
          </ac:picMkLst>
        </pc:picChg>
        <pc:picChg chg="add del mod">
          <ac:chgData name="Lisa Page" userId="28506a91-16db-4141-a5a3-3c1324d46e73" providerId="ADAL" clId="{946E50A2-3E6B-48C9-9EDB-0A75552D1A84}" dt="2020-12-07T22:00:52.590" v="1353" actId="478"/>
          <ac:picMkLst>
            <pc:docMk/>
            <pc:sldMk cId="1474993272" sldId="332"/>
            <ac:picMk id="2056" creationId="{1DFA2688-7AB6-4B5B-AF35-33FDEF683DB1}"/>
          </ac:picMkLst>
        </pc:picChg>
      </pc:sldChg>
      <pc:sldChg chg="addSp delSp modSp del mod">
        <pc:chgData name="Lisa Page" userId="28506a91-16db-4141-a5a3-3c1324d46e73" providerId="ADAL" clId="{946E50A2-3E6B-48C9-9EDB-0A75552D1A84}" dt="2020-12-07T22:02:28.032" v="1423" actId="2696"/>
        <pc:sldMkLst>
          <pc:docMk/>
          <pc:sldMk cId="2552622815" sldId="333"/>
        </pc:sldMkLst>
        <pc:spChg chg="add mod">
          <ac:chgData name="Lisa Page" userId="28506a91-16db-4141-a5a3-3c1324d46e73" providerId="ADAL" clId="{946E50A2-3E6B-48C9-9EDB-0A75552D1A84}" dt="2020-12-07T21:16:52.518" v="443" actId="20577"/>
          <ac:spMkLst>
            <pc:docMk/>
            <pc:sldMk cId="2552622815" sldId="333"/>
            <ac:spMk id="2" creationId="{DE99DA27-E191-4271-A1FF-5FAA2E394DB6}"/>
          </ac:spMkLst>
        </pc:spChg>
        <pc:spChg chg="mod">
          <ac:chgData name="Lisa Page" userId="28506a91-16db-4141-a5a3-3c1324d46e73" providerId="ADAL" clId="{946E50A2-3E6B-48C9-9EDB-0A75552D1A84}" dt="2020-12-07T21:44:37.868" v="1281" actId="1076"/>
          <ac:spMkLst>
            <pc:docMk/>
            <pc:sldMk cId="2552622815" sldId="333"/>
            <ac:spMk id="3" creationId="{BFA02294-7002-6347-BD03-F6D435E893BC}"/>
          </ac:spMkLst>
        </pc:spChg>
        <pc:spChg chg="add del mod">
          <ac:chgData name="Lisa Page" userId="28506a91-16db-4141-a5a3-3c1324d46e73" providerId="ADAL" clId="{946E50A2-3E6B-48C9-9EDB-0A75552D1A84}" dt="2020-12-07T21:38:24.558" v="1018"/>
          <ac:spMkLst>
            <pc:docMk/>
            <pc:sldMk cId="2552622815" sldId="333"/>
            <ac:spMk id="6" creationId="{47CE4249-1768-4548-806D-7798CFA7889B}"/>
          </ac:spMkLst>
        </pc:spChg>
        <pc:spChg chg="add mod">
          <ac:chgData name="Lisa Page" userId="28506a91-16db-4141-a5a3-3c1324d46e73" providerId="ADAL" clId="{946E50A2-3E6B-48C9-9EDB-0A75552D1A84}" dt="2020-12-07T21:45:46.745" v="1292" actId="1076"/>
          <ac:spMkLst>
            <pc:docMk/>
            <pc:sldMk cId="2552622815" sldId="333"/>
            <ac:spMk id="100" creationId="{5F0BB20D-BDF6-4158-95B4-BFDE5747F9EB}"/>
          </ac:spMkLst>
        </pc:spChg>
        <pc:grpChg chg="add del mod">
          <ac:chgData name="Lisa Page" userId="28506a91-16db-4141-a5a3-3c1324d46e73" providerId="ADAL" clId="{946E50A2-3E6B-48C9-9EDB-0A75552D1A84}" dt="2020-12-07T21:19:23.026" v="467" actId="478"/>
          <ac:grpSpMkLst>
            <pc:docMk/>
            <pc:sldMk cId="2552622815" sldId="333"/>
            <ac:grpSpMk id="5" creationId="{07D521AF-9906-4216-BA4C-85E0F3211114}"/>
          </ac:grpSpMkLst>
        </pc:grpChg>
        <pc:picChg chg="add del mod">
          <ac:chgData name="Lisa Page" userId="28506a91-16db-4141-a5a3-3c1324d46e73" providerId="ADAL" clId="{946E50A2-3E6B-48C9-9EDB-0A75552D1A84}" dt="2020-12-07T21:34:14.021" v="893" actId="478"/>
          <ac:picMkLst>
            <pc:docMk/>
            <pc:sldMk cId="2552622815" sldId="333"/>
            <ac:picMk id="7" creationId="{23BCB330-8F61-43EE-9D26-6B825770BE37}"/>
          </ac:picMkLst>
        </pc:picChg>
        <pc:picChg chg="add del mod">
          <ac:chgData name="Lisa Page" userId="28506a91-16db-4141-a5a3-3c1324d46e73" providerId="ADAL" clId="{946E50A2-3E6B-48C9-9EDB-0A75552D1A84}" dt="2020-12-07T21:19:25.552" v="470" actId="478"/>
          <ac:picMkLst>
            <pc:docMk/>
            <pc:sldMk cId="2552622815" sldId="333"/>
            <ac:picMk id="9" creationId="{549CD639-7D2C-4563-A3E0-1A6F44F0E739}"/>
          </ac:picMkLst>
        </pc:picChg>
        <pc:picChg chg="add del mod">
          <ac:chgData name="Lisa Page" userId="28506a91-16db-4141-a5a3-3c1324d46e73" providerId="ADAL" clId="{946E50A2-3E6B-48C9-9EDB-0A75552D1A84}" dt="2020-12-07T21:19:24.371" v="469" actId="478"/>
          <ac:picMkLst>
            <pc:docMk/>
            <pc:sldMk cId="2552622815" sldId="333"/>
            <ac:picMk id="11" creationId="{EDB0FE08-072C-4994-9357-F449DD3B4261}"/>
          </ac:picMkLst>
        </pc:picChg>
        <pc:picChg chg="add del mod">
          <ac:chgData name="Lisa Page" userId="28506a91-16db-4141-a5a3-3c1324d46e73" providerId="ADAL" clId="{946E50A2-3E6B-48C9-9EDB-0A75552D1A84}" dt="2020-12-07T21:19:24.003" v="468" actId="478"/>
          <ac:picMkLst>
            <pc:docMk/>
            <pc:sldMk cId="2552622815" sldId="333"/>
            <ac:picMk id="12" creationId="{019357F5-208A-4EFF-B4AE-999D0F9EC125}"/>
          </ac:picMkLst>
        </pc:picChg>
        <pc:picChg chg="add mod">
          <ac:chgData name="Lisa Page" userId="28506a91-16db-4141-a5a3-3c1324d46e73" providerId="ADAL" clId="{946E50A2-3E6B-48C9-9EDB-0A75552D1A84}" dt="2020-12-07T21:19:15.528" v="464" actId="164"/>
          <ac:picMkLst>
            <pc:docMk/>
            <pc:sldMk cId="2552622815" sldId="333"/>
            <ac:picMk id="13" creationId="{B34A50C4-E2A6-4883-8A26-E2731EE0A1E7}"/>
          </ac:picMkLst>
        </pc:picChg>
        <pc:picChg chg="add mod">
          <ac:chgData name="Lisa Page" userId="28506a91-16db-4141-a5a3-3c1324d46e73" providerId="ADAL" clId="{946E50A2-3E6B-48C9-9EDB-0A75552D1A84}" dt="2020-12-07T21:19:15.528" v="464" actId="164"/>
          <ac:picMkLst>
            <pc:docMk/>
            <pc:sldMk cId="2552622815" sldId="333"/>
            <ac:picMk id="14" creationId="{3792D1DD-1FD8-4596-B6FE-24702BD3AD2A}"/>
          </ac:picMkLst>
        </pc:picChg>
        <pc:picChg chg="add mod">
          <ac:chgData name="Lisa Page" userId="28506a91-16db-4141-a5a3-3c1324d46e73" providerId="ADAL" clId="{946E50A2-3E6B-48C9-9EDB-0A75552D1A84}" dt="2020-12-07T21:19:15.528" v="464" actId="164"/>
          <ac:picMkLst>
            <pc:docMk/>
            <pc:sldMk cId="2552622815" sldId="333"/>
            <ac:picMk id="15" creationId="{E30993DE-2EF1-4BBC-9E6B-64828829C696}"/>
          </ac:picMkLst>
        </pc:picChg>
        <pc:picChg chg="add mod">
          <ac:chgData name="Lisa Page" userId="28506a91-16db-4141-a5a3-3c1324d46e73" providerId="ADAL" clId="{946E50A2-3E6B-48C9-9EDB-0A75552D1A84}" dt="2020-12-07T21:19:15.528" v="464" actId="164"/>
          <ac:picMkLst>
            <pc:docMk/>
            <pc:sldMk cId="2552622815" sldId="333"/>
            <ac:picMk id="16" creationId="{0347474C-C185-4F94-AFCA-8C9BA4DAC839}"/>
          </ac:picMkLst>
        </pc:picChg>
        <pc:picChg chg="add mod">
          <ac:chgData name="Lisa Page" userId="28506a91-16db-4141-a5a3-3c1324d46e73" providerId="ADAL" clId="{946E50A2-3E6B-48C9-9EDB-0A75552D1A84}" dt="2020-12-07T21:19:15.528" v="464" actId="164"/>
          <ac:picMkLst>
            <pc:docMk/>
            <pc:sldMk cId="2552622815" sldId="333"/>
            <ac:picMk id="17" creationId="{1C759E33-4F83-4B7B-A930-2FA250C1954F}"/>
          </ac:picMkLst>
        </pc:picChg>
        <pc:picChg chg="add mod">
          <ac:chgData name="Lisa Page" userId="28506a91-16db-4141-a5a3-3c1324d46e73" providerId="ADAL" clId="{946E50A2-3E6B-48C9-9EDB-0A75552D1A84}" dt="2020-12-07T21:19:15.528" v="464" actId="164"/>
          <ac:picMkLst>
            <pc:docMk/>
            <pc:sldMk cId="2552622815" sldId="333"/>
            <ac:picMk id="18" creationId="{83835609-B42B-4AAC-80A3-A2EFF8FEC003}"/>
          </ac:picMkLst>
        </pc:picChg>
        <pc:picChg chg="add mod">
          <ac:chgData name="Lisa Page" userId="28506a91-16db-4141-a5a3-3c1324d46e73" providerId="ADAL" clId="{946E50A2-3E6B-48C9-9EDB-0A75552D1A84}" dt="2020-12-07T21:19:15.528" v="464" actId="164"/>
          <ac:picMkLst>
            <pc:docMk/>
            <pc:sldMk cId="2552622815" sldId="333"/>
            <ac:picMk id="19" creationId="{B9BB28F3-8235-46AE-A682-23CBBD7385BF}"/>
          </ac:picMkLst>
        </pc:picChg>
        <pc:picChg chg="add mod">
          <ac:chgData name="Lisa Page" userId="28506a91-16db-4141-a5a3-3c1324d46e73" providerId="ADAL" clId="{946E50A2-3E6B-48C9-9EDB-0A75552D1A84}" dt="2020-12-07T21:19:15.528" v="464" actId="164"/>
          <ac:picMkLst>
            <pc:docMk/>
            <pc:sldMk cId="2552622815" sldId="333"/>
            <ac:picMk id="20" creationId="{FC99AAB6-9FCD-4BD8-AFDC-70E0C40C8D06}"/>
          </ac:picMkLst>
        </pc:picChg>
        <pc:picChg chg="add mod">
          <ac:chgData name="Lisa Page" userId="28506a91-16db-4141-a5a3-3c1324d46e73" providerId="ADAL" clId="{946E50A2-3E6B-48C9-9EDB-0A75552D1A84}" dt="2020-12-07T21:19:15.528" v="464" actId="164"/>
          <ac:picMkLst>
            <pc:docMk/>
            <pc:sldMk cId="2552622815" sldId="333"/>
            <ac:picMk id="21" creationId="{425B3C27-801F-4007-8FC1-5DC79DADC832}"/>
          </ac:picMkLst>
        </pc:picChg>
        <pc:picChg chg="add mod">
          <ac:chgData name="Lisa Page" userId="28506a91-16db-4141-a5a3-3c1324d46e73" providerId="ADAL" clId="{946E50A2-3E6B-48C9-9EDB-0A75552D1A84}" dt="2020-12-07T21:19:15.528" v="464" actId="164"/>
          <ac:picMkLst>
            <pc:docMk/>
            <pc:sldMk cId="2552622815" sldId="333"/>
            <ac:picMk id="23" creationId="{83E9C76C-9F16-41C2-AB0E-7A0DD72A5EA8}"/>
          </ac:picMkLst>
        </pc:picChg>
        <pc:picChg chg="add mod">
          <ac:chgData name="Lisa Page" userId="28506a91-16db-4141-a5a3-3c1324d46e73" providerId="ADAL" clId="{946E50A2-3E6B-48C9-9EDB-0A75552D1A84}" dt="2020-12-07T21:19:15.528" v="464" actId="164"/>
          <ac:picMkLst>
            <pc:docMk/>
            <pc:sldMk cId="2552622815" sldId="333"/>
            <ac:picMk id="24" creationId="{2E49EE5F-85A4-439A-9B8A-52865C342805}"/>
          </ac:picMkLst>
        </pc:picChg>
        <pc:picChg chg="add mod">
          <ac:chgData name="Lisa Page" userId="28506a91-16db-4141-a5a3-3c1324d46e73" providerId="ADAL" clId="{946E50A2-3E6B-48C9-9EDB-0A75552D1A84}" dt="2020-12-07T21:19:15.528" v="464" actId="164"/>
          <ac:picMkLst>
            <pc:docMk/>
            <pc:sldMk cId="2552622815" sldId="333"/>
            <ac:picMk id="25" creationId="{E2765266-2214-408B-84A7-6B2EA81C4086}"/>
          </ac:picMkLst>
        </pc:picChg>
        <pc:picChg chg="add mod">
          <ac:chgData name="Lisa Page" userId="28506a91-16db-4141-a5a3-3c1324d46e73" providerId="ADAL" clId="{946E50A2-3E6B-48C9-9EDB-0A75552D1A84}" dt="2020-12-07T21:19:15.528" v="464" actId="164"/>
          <ac:picMkLst>
            <pc:docMk/>
            <pc:sldMk cId="2552622815" sldId="333"/>
            <ac:picMk id="26" creationId="{2FE8CF59-C9DF-495E-92BB-D840B4739A69}"/>
          </ac:picMkLst>
        </pc:picChg>
        <pc:picChg chg="add mod">
          <ac:chgData name="Lisa Page" userId="28506a91-16db-4141-a5a3-3c1324d46e73" providerId="ADAL" clId="{946E50A2-3E6B-48C9-9EDB-0A75552D1A84}" dt="2020-12-07T21:19:15.528" v="464" actId="164"/>
          <ac:picMkLst>
            <pc:docMk/>
            <pc:sldMk cId="2552622815" sldId="333"/>
            <ac:picMk id="28" creationId="{E7BE5F24-4C83-4821-84CE-E8122B4848B5}"/>
          </ac:picMkLst>
        </pc:picChg>
        <pc:picChg chg="add mod">
          <ac:chgData name="Lisa Page" userId="28506a91-16db-4141-a5a3-3c1324d46e73" providerId="ADAL" clId="{946E50A2-3E6B-48C9-9EDB-0A75552D1A84}" dt="2020-12-07T21:19:15.528" v="464" actId="164"/>
          <ac:picMkLst>
            <pc:docMk/>
            <pc:sldMk cId="2552622815" sldId="333"/>
            <ac:picMk id="29" creationId="{8D968D10-C0DC-428D-83BC-C22E7D192A4C}"/>
          </ac:picMkLst>
        </pc:picChg>
        <pc:picChg chg="add del mod">
          <ac:chgData name="Lisa Page" userId="28506a91-16db-4141-a5a3-3c1324d46e73" providerId="ADAL" clId="{946E50A2-3E6B-48C9-9EDB-0A75552D1A84}" dt="2020-12-07T21:19:22.659" v="466" actId="478"/>
          <ac:picMkLst>
            <pc:docMk/>
            <pc:sldMk cId="2552622815" sldId="333"/>
            <ac:picMk id="30" creationId="{ABC2FD10-66E1-4BD2-BF94-67A72A70621A}"/>
          </ac:picMkLst>
        </pc:picChg>
        <pc:picChg chg="add del mod">
          <ac:chgData name="Lisa Page" userId="28506a91-16db-4141-a5a3-3c1324d46e73" providerId="ADAL" clId="{946E50A2-3E6B-48C9-9EDB-0A75552D1A84}" dt="2020-12-07T21:19:22.135" v="465" actId="478"/>
          <ac:picMkLst>
            <pc:docMk/>
            <pc:sldMk cId="2552622815" sldId="333"/>
            <ac:picMk id="31" creationId="{2C703A14-ACF8-46AD-AFB8-2E6FB4A3A479}"/>
          </ac:picMkLst>
        </pc:picChg>
        <pc:picChg chg="add del mod">
          <ac:chgData name="Lisa Page" userId="28506a91-16db-4141-a5a3-3c1324d46e73" providerId="ADAL" clId="{946E50A2-3E6B-48C9-9EDB-0A75552D1A84}" dt="2020-12-07T21:32:30.584" v="856" actId="478"/>
          <ac:picMkLst>
            <pc:docMk/>
            <pc:sldMk cId="2552622815" sldId="333"/>
            <ac:picMk id="32" creationId="{1C96DC79-E8DF-440C-A9AF-73380960EAFC}"/>
          </ac:picMkLst>
        </pc:picChg>
        <pc:picChg chg="add del mod">
          <ac:chgData name="Lisa Page" userId="28506a91-16db-4141-a5a3-3c1324d46e73" providerId="ADAL" clId="{946E50A2-3E6B-48C9-9EDB-0A75552D1A84}" dt="2020-12-07T21:32:29.812" v="854" actId="478"/>
          <ac:picMkLst>
            <pc:docMk/>
            <pc:sldMk cId="2552622815" sldId="333"/>
            <ac:picMk id="33" creationId="{BDA1F64E-7C2B-47D4-A93C-9DBA638415AF}"/>
          </ac:picMkLst>
        </pc:picChg>
        <pc:picChg chg="add del mod">
          <ac:chgData name="Lisa Page" userId="28506a91-16db-4141-a5a3-3c1324d46e73" providerId="ADAL" clId="{946E50A2-3E6B-48C9-9EDB-0A75552D1A84}" dt="2020-12-07T21:32:28.987" v="852" actId="478"/>
          <ac:picMkLst>
            <pc:docMk/>
            <pc:sldMk cId="2552622815" sldId="333"/>
            <ac:picMk id="34" creationId="{9BF10B9D-EC51-4E70-AF61-152F142E752F}"/>
          </ac:picMkLst>
        </pc:picChg>
        <pc:picChg chg="add del mod">
          <ac:chgData name="Lisa Page" userId="28506a91-16db-4141-a5a3-3c1324d46e73" providerId="ADAL" clId="{946E50A2-3E6B-48C9-9EDB-0A75552D1A84}" dt="2020-12-07T21:32:27.892" v="850" actId="478"/>
          <ac:picMkLst>
            <pc:docMk/>
            <pc:sldMk cId="2552622815" sldId="333"/>
            <ac:picMk id="35" creationId="{8644705C-DB88-494E-8CCB-07CFCC4F8E84}"/>
          </ac:picMkLst>
        </pc:picChg>
        <pc:picChg chg="add del mod">
          <ac:chgData name="Lisa Page" userId="28506a91-16db-4141-a5a3-3c1324d46e73" providerId="ADAL" clId="{946E50A2-3E6B-48C9-9EDB-0A75552D1A84}" dt="2020-12-07T21:32:26.670" v="848" actId="478"/>
          <ac:picMkLst>
            <pc:docMk/>
            <pc:sldMk cId="2552622815" sldId="333"/>
            <ac:picMk id="36" creationId="{D68A94A0-F678-4FB5-ACEB-8D711A756E86}"/>
          </ac:picMkLst>
        </pc:picChg>
        <pc:picChg chg="add del mod">
          <ac:chgData name="Lisa Page" userId="28506a91-16db-4141-a5a3-3c1324d46e73" providerId="ADAL" clId="{946E50A2-3E6B-48C9-9EDB-0A75552D1A84}" dt="2020-12-07T21:20:55.532" v="493" actId="478"/>
          <ac:picMkLst>
            <pc:docMk/>
            <pc:sldMk cId="2552622815" sldId="333"/>
            <ac:picMk id="37" creationId="{CF3327C4-A163-4D72-8EE6-B450419A72E2}"/>
          </ac:picMkLst>
        </pc:picChg>
        <pc:picChg chg="add del mod">
          <ac:chgData name="Lisa Page" userId="28506a91-16db-4141-a5a3-3c1324d46e73" providerId="ADAL" clId="{946E50A2-3E6B-48C9-9EDB-0A75552D1A84}" dt="2020-12-07T21:20:54.701" v="492" actId="478"/>
          <ac:picMkLst>
            <pc:docMk/>
            <pc:sldMk cId="2552622815" sldId="333"/>
            <ac:picMk id="38" creationId="{8E0E7137-3092-4A9F-AEFE-1396948AFDE6}"/>
          </ac:picMkLst>
        </pc:picChg>
        <pc:picChg chg="add del mod">
          <ac:chgData name="Lisa Page" userId="28506a91-16db-4141-a5a3-3c1324d46e73" providerId="ADAL" clId="{946E50A2-3E6B-48C9-9EDB-0A75552D1A84}" dt="2020-12-07T21:20:54.301" v="490" actId="478"/>
          <ac:picMkLst>
            <pc:docMk/>
            <pc:sldMk cId="2552622815" sldId="333"/>
            <ac:picMk id="39" creationId="{60C23C35-1676-4A83-88E7-F2CB1C5E9566}"/>
          </ac:picMkLst>
        </pc:picChg>
        <pc:picChg chg="add del mod">
          <ac:chgData name="Lisa Page" userId="28506a91-16db-4141-a5a3-3c1324d46e73" providerId="ADAL" clId="{946E50A2-3E6B-48C9-9EDB-0A75552D1A84}" dt="2020-12-07T21:20:53.735" v="488" actId="478"/>
          <ac:picMkLst>
            <pc:docMk/>
            <pc:sldMk cId="2552622815" sldId="333"/>
            <ac:picMk id="40" creationId="{3DBE207E-96A9-4D0F-A367-167B26B0B9A0}"/>
          </ac:picMkLst>
        </pc:picChg>
        <pc:picChg chg="add del mod">
          <ac:chgData name="Lisa Page" userId="28506a91-16db-4141-a5a3-3c1324d46e73" providerId="ADAL" clId="{946E50A2-3E6B-48C9-9EDB-0A75552D1A84}" dt="2020-12-07T21:20:52.681" v="487" actId="478"/>
          <ac:picMkLst>
            <pc:docMk/>
            <pc:sldMk cId="2552622815" sldId="333"/>
            <ac:picMk id="41" creationId="{CD713860-2AE6-45E6-B6DE-DD577D1F495D}"/>
          </ac:picMkLst>
        </pc:picChg>
        <pc:picChg chg="add del mod">
          <ac:chgData name="Lisa Page" userId="28506a91-16db-4141-a5a3-3c1324d46e73" providerId="ADAL" clId="{946E50A2-3E6B-48C9-9EDB-0A75552D1A84}" dt="2020-12-07T21:20:52.208" v="486" actId="478"/>
          <ac:picMkLst>
            <pc:docMk/>
            <pc:sldMk cId="2552622815" sldId="333"/>
            <ac:picMk id="42" creationId="{C7BF0F7E-8C33-4F81-BBE5-51283B12B526}"/>
          </ac:picMkLst>
        </pc:picChg>
        <pc:picChg chg="add del mod">
          <ac:chgData name="Lisa Page" userId="28506a91-16db-4141-a5a3-3c1324d46e73" providerId="ADAL" clId="{946E50A2-3E6B-48C9-9EDB-0A75552D1A84}" dt="2020-12-07T21:20:51.606" v="485" actId="478"/>
          <ac:picMkLst>
            <pc:docMk/>
            <pc:sldMk cId="2552622815" sldId="333"/>
            <ac:picMk id="43" creationId="{16725EC1-E012-4BE6-B779-6E90E5A47B3D}"/>
          </ac:picMkLst>
        </pc:picChg>
        <pc:picChg chg="add del mod">
          <ac:chgData name="Lisa Page" userId="28506a91-16db-4141-a5a3-3c1324d46e73" providerId="ADAL" clId="{946E50A2-3E6B-48C9-9EDB-0A75552D1A84}" dt="2020-12-07T21:20:48.689" v="484" actId="478"/>
          <ac:picMkLst>
            <pc:docMk/>
            <pc:sldMk cId="2552622815" sldId="333"/>
            <ac:picMk id="44" creationId="{CECE7AEA-BFDA-4BA2-8AEB-B4F0917F870D}"/>
          </ac:picMkLst>
        </pc:picChg>
        <pc:picChg chg="add del mod">
          <ac:chgData name="Lisa Page" userId="28506a91-16db-4141-a5a3-3c1324d46e73" providerId="ADAL" clId="{946E50A2-3E6B-48C9-9EDB-0A75552D1A84}" dt="2020-12-07T21:22:34.978" v="531" actId="478"/>
          <ac:picMkLst>
            <pc:docMk/>
            <pc:sldMk cId="2552622815" sldId="333"/>
            <ac:picMk id="45" creationId="{D6405902-A332-4E8C-8465-553A86609DD0}"/>
          </ac:picMkLst>
        </pc:picChg>
        <pc:picChg chg="add del mod">
          <ac:chgData name="Lisa Page" userId="28506a91-16db-4141-a5a3-3c1324d46e73" providerId="ADAL" clId="{946E50A2-3E6B-48C9-9EDB-0A75552D1A84}" dt="2020-12-07T21:22:39.165" v="536" actId="478"/>
          <ac:picMkLst>
            <pc:docMk/>
            <pc:sldMk cId="2552622815" sldId="333"/>
            <ac:picMk id="46" creationId="{2F5BAF11-C15B-48BB-AE34-8763168AE7DE}"/>
          </ac:picMkLst>
        </pc:picChg>
        <pc:picChg chg="add del mod">
          <ac:chgData name="Lisa Page" userId="28506a91-16db-4141-a5a3-3c1324d46e73" providerId="ADAL" clId="{946E50A2-3E6B-48C9-9EDB-0A75552D1A84}" dt="2020-12-07T21:22:38.039" v="534" actId="478"/>
          <ac:picMkLst>
            <pc:docMk/>
            <pc:sldMk cId="2552622815" sldId="333"/>
            <ac:picMk id="47" creationId="{3B45C45E-108B-4DBB-B0A2-C7406E3BE1BC}"/>
          </ac:picMkLst>
        </pc:picChg>
        <pc:picChg chg="add del mod">
          <ac:chgData name="Lisa Page" userId="28506a91-16db-4141-a5a3-3c1324d46e73" providerId="ADAL" clId="{946E50A2-3E6B-48C9-9EDB-0A75552D1A84}" dt="2020-12-07T21:22:37.309" v="533" actId="478"/>
          <ac:picMkLst>
            <pc:docMk/>
            <pc:sldMk cId="2552622815" sldId="333"/>
            <ac:picMk id="48" creationId="{E620B091-E0E5-4D51-8FC6-BF41BFE3FE73}"/>
          </ac:picMkLst>
        </pc:picChg>
        <pc:picChg chg="add del mod">
          <ac:chgData name="Lisa Page" userId="28506a91-16db-4141-a5a3-3c1324d46e73" providerId="ADAL" clId="{946E50A2-3E6B-48C9-9EDB-0A75552D1A84}" dt="2020-12-07T21:22:33.284" v="530" actId="478"/>
          <ac:picMkLst>
            <pc:docMk/>
            <pc:sldMk cId="2552622815" sldId="333"/>
            <ac:picMk id="49" creationId="{A7AA3F3D-5546-40C6-828B-35534CAE3DCB}"/>
          </ac:picMkLst>
        </pc:picChg>
        <pc:picChg chg="add del mod">
          <ac:chgData name="Lisa Page" userId="28506a91-16db-4141-a5a3-3c1324d46e73" providerId="ADAL" clId="{946E50A2-3E6B-48C9-9EDB-0A75552D1A84}" dt="2020-12-07T21:31:11.184" v="839" actId="478"/>
          <ac:picMkLst>
            <pc:docMk/>
            <pc:sldMk cId="2552622815" sldId="333"/>
            <ac:picMk id="50" creationId="{2CDD63F8-3F43-4EE9-963D-CAC944A3AF81}"/>
          </ac:picMkLst>
        </pc:picChg>
        <pc:picChg chg="add del mod">
          <ac:chgData name="Lisa Page" userId="28506a91-16db-4141-a5a3-3c1324d46e73" providerId="ADAL" clId="{946E50A2-3E6B-48C9-9EDB-0A75552D1A84}" dt="2020-12-07T21:31:26.523" v="845" actId="478"/>
          <ac:picMkLst>
            <pc:docMk/>
            <pc:sldMk cId="2552622815" sldId="333"/>
            <ac:picMk id="51" creationId="{5BE24534-C6BE-4960-ADDB-DEB1C1D68DE2}"/>
          </ac:picMkLst>
        </pc:picChg>
        <pc:picChg chg="add del mod">
          <ac:chgData name="Lisa Page" userId="28506a91-16db-4141-a5a3-3c1324d46e73" providerId="ADAL" clId="{946E50A2-3E6B-48C9-9EDB-0A75552D1A84}" dt="2020-12-07T21:44:13.690" v="1237" actId="478"/>
          <ac:picMkLst>
            <pc:docMk/>
            <pc:sldMk cId="2552622815" sldId="333"/>
            <ac:picMk id="52" creationId="{D4C04CD6-09B7-407A-87E4-9FE354D3D7C6}"/>
          </ac:picMkLst>
        </pc:picChg>
        <pc:picChg chg="add del mod">
          <ac:chgData name="Lisa Page" userId="28506a91-16db-4141-a5a3-3c1324d46e73" providerId="ADAL" clId="{946E50A2-3E6B-48C9-9EDB-0A75552D1A84}" dt="2020-12-07T21:44:11.700" v="1235" actId="478"/>
          <ac:picMkLst>
            <pc:docMk/>
            <pc:sldMk cId="2552622815" sldId="333"/>
            <ac:picMk id="53" creationId="{54F85DDC-68AB-4C64-B69D-EEB42C686BFC}"/>
          </ac:picMkLst>
        </pc:picChg>
        <pc:picChg chg="add del mod">
          <ac:chgData name="Lisa Page" userId="28506a91-16db-4141-a5a3-3c1324d46e73" providerId="ADAL" clId="{946E50A2-3E6B-48C9-9EDB-0A75552D1A84}" dt="2020-12-07T21:44:11.103" v="1234" actId="478"/>
          <ac:picMkLst>
            <pc:docMk/>
            <pc:sldMk cId="2552622815" sldId="333"/>
            <ac:picMk id="54" creationId="{761EB799-EEB5-4C11-A4BC-3A5D5560EC60}"/>
          </ac:picMkLst>
        </pc:picChg>
        <pc:picChg chg="add del mod">
          <ac:chgData name="Lisa Page" userId="28506a91-16db-4141-a5a3-3c1324d46e73" providerId="ADAL" clId="{946E50A2-3E6B-48C9-9EDB-0A75552D1A84}" dt="2020-12-07T21:44:10.362" v="1233" actId="478"/>
          <ac:picMkLst>
            <pc:docMk/>
            <pc:sldMk cId="2552622815" sldId="333"/>
            <ac:picMk id="55" creationId="{E2F45556-910D-470D-B314-6A8E2D6565B2}"/>
          </ac:picMkLst>
        </pc:picChg>
        <pc:picChg chg="add del mod">
          <ac:chgData name="Lisa Page" userId="28506a91-16db-4141-a5a3-3c1324d46e73" providerId="ADAL" clId="{946E50A2-3E6B-48C9-9EDB-0A75552D1A84}" dt="2020-12-07T21:44:07.606" v="1232" actId="478"/>
          <ac:picMkLst>
            <pc:docMk/>
            <pc:sldMk cId="2552622815" sldId="333"/>
            <ac:picMk id="56" creationId="{6FFC4374-373C-41BF-B343-EDA5F89A804C}"/>
          </ac:picMkLst>
        </pc:picChg>
        <pc:picChg chg="add del mod">
          <ac:chgData name="Lisa Page" userId="28506a91-16db-4141-a5a3-3c1324d46e73" providerId="ADAL" clId="{946E50A2-3E6B-48C9-9EDB-0A75552D1A84}" dt="2020-12-07T21:44:05.350" v="1231" actId="478"/>
          <ac:picMkLst>
            <pc:docMk/>
            <pc:sldMk cId="2552622815" sldId="333"/>
            <ac:picMk id="57" creationId="{A8543968-240D-4883-ACD0-583319603511}"/>
          </ac:picMkLst>
        </pc:picChg>
        <pc:picChg chg="add del mod">
          <ac:chgData name="Lisa Page" userId="28506a91-16db-4141-a5a3-3c1324d46e73" providerId="ADAL" clId="{946E50A2-3E6B-48C9-9EDB-0A75552D1A84}" dt="2020-12-07T21:44:02.768" v="1230" actId="478"/>
          <ac:picMkLst>
            <pc:docMk/>
            <pc:sldMk cId="2552622815" sldId="333"/>
            <ac:picMk id="58" creationId="{782C2E05-A6A4-47A8-8F14-48E26479CBDA}"/>
          </ac:picMkLst>
        </pc:picChg>
        <pc:picChg chg="add del mod">
          <ac:chgData name="Lisa Page" userId="28506a91-16db-4141-a5a3-3c1324d46e73" providerId="ADAL" clId="{946E50A2-3E6B-48C9-9EDB-0A75552D1A84}" dt="2020-12-07T21:44:02.016" v="1229" actId="478"/>
          <ac:picMkLst>
            <pc:docMk/>
            <pc:sldMk cId="2552622815" sldId="333"/>
            <ac:picMk id="59" creationId="{A1E7EDB6-57D4-4D52-9463-3DF7D9C89377}"/>
          </ac:picMkLst>
        </pc:picChg>
        <pc:picChg chg="add del mod">
          <ac:chgData name="Lisa Page" userId="28506a91-16db-4141-a5a3-3c1324d46e73" providerId="ADAL" clId="{946E50A2-3E6B-48C9-9EDB-0A75552D1A84}" dt="2020-12-07T21:44:01.385" v="1228" actId="478"/>
          <ac:picMkLst>
            <pc:docMk/>
            <pc:sldMk cId="2552622815" sldId="333"/>
            <ac:picMk id="60" creationId="{33E8D0CC-EDD5-40BD-B2EF-E44D9B5A1BE9}"/>
          </ac:picMkLst>
        </pc:picChg>
        <pc:picChg chg="add del mod">
          <ac:chgData name="Lisa Page" userId="28506a91-16db-4141-a5a3-3c1324d46e73" providerId="ADAL" clId="{946E50A2-3E6B-48C9-9EDB-0A75552D1A84}" dt="2020-12-07T21:44:00.515" v="1227" actId="478"/>
          <ac:picMkLst>
            <pc:docMk/>
            <pc:sldMk cId="2552622815" sldId="333"/>
            <ac:picMk id="61" creationId="{0BB8952B-43B3-4B49-B5D6-D48203296600}"/>
          </ac:picMkLst>
        </pc:picChg>
        <pc:picChg chg="add del mod">
          <ac:chgData name="Lisa Page" userId="28506a91-16db-4141-a5a3-3c1324d46e73" providerId="ADAL" clId="{946E50A2-3E6B-48C9-9EDB-0A75552D1A84}" dt="2020-12-07T21:43:59.266" v="1226" actId="478"/>
          <ac:picMkLst>
            <pc:docMk/>
            <pc:sldMk cId="2552622815" sldId="333"/>
            <ac:picMk id="62" creationId="{9A732242-3D9D-4E79-869D-8BD9A2040DA5}"/>
          </ac:picMkLst>
        </pc:picChg>
        <pc:picChg chg="add del mod">
          <ac:chgData name="Lisa Page" userId="28506a91-16db-4141-a5a3-3c1324d46e73" providerId="ADAL" clId="{946E50A2-3E6B-48C9-9EDB-0A75552D1A84}" dt="2020-12-07T21:43:58.096" v="1225" actId="478"/>
          <ac:picMkLst>
            <pc:docMk/>
            <pc:sldMk cId="2552622815" sldId="333"/>
            <ac:picMk id="63" creationId="{FD9B3996-AB7C-4849-B0F0-B99860D3E2B1}"/>
          </ac:picMkLst>
        </pc:picChg>
        <pc:picChg chg="add del mod">
          <ac:chgData name="Lisa Page" userId="28506a91-16db-4141-a5a3-3c1324d46e73" providerId="ADAL" clId="{946E50A2-3E6B-48C9-9EDB-0A75552D1A84}" dt="2020-12-07T21:43:56.100" v="1223" actId="478"/>
          <ac:picMkLst>
            <pc:docMk/>
            <pc:sldMk cId="2552622815" sldId="333"/>
            <ac:picMk id="64" creationId="{D6B96D73-1B77-432D-A51C-0A6E5BC08C3C}"/>
          </ac:picMkLst>
        </pc:picChg>
        <pc:picChg chg="add del mod">
          <ac:chgData name="Lisa Page" userId="28506a91-16db-4141-a5a3-3c1324d46e73" providerId="ADAL" clId="{946E50A2-3E6B-48C9-9EDB-0A75552D1A84}" dt="2020-12-07T21:43:55.379" v="1222" actId="478"/>
          <ac:picMkLst>
            <pc:docMk/>
            <pc:sldMk cId="2552622815" sldId="333"/>
            <ac:picMk id="65" creationId="{F22C6597-DF27-4BF9-ACC2-EF83EFB13197}"/>
          </ac:picMkLst>
        </pc:picChg>
        <pc:picChg chg="add del mod">
          <ac:chgData name="Lisa Page" userId="28506a91-16db-4141-a5a3-3c1324d46e73" providerId="ADAL" clId="{946E50A2-3E6B-48C9-9EDB-0A75552D1A84}" dt="2020-12-07T21:43:54.511" v="1221" actId="478"/>
          <ac:picMkLst>
            <pc:docMk/>
            <pc:sldMk cId="2552622815" sldId="333"/>
            <ac:picMk id="66" creationId="{E58548DB-B55F-4F7E-832A-AC49BC40F150}"/>
          </ac:picMkLst>
        </pc:picChg>
        <pc:picChg chg="add del mod">
          <ac:chgData name="Lisa Page" userId="28506a91-16db-4141-a5a3-3c1324d46e73" providerId="ADAL" clId="{946E50A2-3E6B-48C9-9EDB-0A75552D1A84}" dt="2020-12-07T21:43:50.432" v="1216" actId="478"/>
          <ac:picMkLst>
            <pc:docMk/>
            <pc:sldMk cId="2552622815" sldId="333"/>
            <ac:picMk id="67" creationId="{6CDF8C28-F0C2-4C06-84A1-40BDC5B7FAB2}"/>
          </ac:picMkLst>
        </pc:picChg>
        <pc:picChg chg="add del mod">
          <ac:chgData name="Lisa Page" userId="28506a91-16db-4141-a5a3-3c1324d46e73" providerId="ADAL" clId="{946E50A2-3E6B-48C9-9EDB-0A75552D1A84}" dt="2020-12-07T21:43:49.617" v="1214" actId="478"/>
          <ac:picMkLst>
            <pc:docMk/>
            <pc:sldMk cId="2552622815" sldId="333"/>
            <ac:picMk id="68" creationId="{7688FBF5-1818-46C6-A973-08A2483D0757}"/>
          </ac:picMkLst>
        </pc:picChg>
        <pc:picChg chg="add del mod">
          <ac:chgData name="Lisa Page" userId="28506a91-16db-4141-a5a3-3c1324d46e73" providerId="ADAL" clId="{946E50A2-3E6B-48C9-9EDB-0A75552D1A84}" dt="2020-12-07T21:43:48.469" v="1213" actId="478"/>
          <ac:picMkLst>
            <pc:docMk/>
            <pc:sldMk cId="2552622815" sldId="333"/>
            <ac:picMk id="69" creationId="{F338631F-6FA5-4D26-BC91-5FC4C19C0539}"/>
          </ac:picMkLst>
        </pc:picChg>
        <pc:picChg chg="add del mod">
          <ac:chgData name="Lisa Page" userId="28506a91-16db-4141-a5a3-3c1324d46e73" providerId="ADAL" clId="{946E50A2-3E6B-48C9-9EDB-0A75552D1A84}" dt="2020-12-07T21:43:46.994" v="1212" actId="478"/>
          <ac:picMkLst>
            <pc:docMk/>
            <pc:sldMk cId="2552622815" sldId="333"/>
            <ac:picMk id="70" creationId="{AF2D6C42-E621-47B1-ABB8-FF4001272AC0}"/>
          </ac:picMkLst>
        </pc:picChg>
        <pc:picChg chg="add del mod">
          <ac:chgData name="Lisa Page" userId="28506a91-16db-4141-a5a3-3c1324d46e73" providerId="ADAL" clId="{946E50A2-3E6B-48C9-9EDB-0A75552D1A84}" dt="2020-12-07T21:43:46.557" v="1211" actId="478"/>
          <ac:picMkLst>
            <pc:docMk/>
            <pc:sldMk cId="2552622815" sldId="333"/>
            <ac:picMk id="71" creationId="{BB9114BA-F04C-4760-A40E-64D31AA8A848}"/>
          </ac:picMkLst>
        </pc:picChg>
        <pc:picChg chg="add del mod">
          <ac:chgData name="Lisa Page" userId="28506a91-16db-4141-a5a3-3c1324d46e73" providerId="ADAL" clId="{946E50A2-3E6B-48C9-9EDB-0A75552D1A84}" dt="2020-12-07T21:43:45.933" v="1210" actId="478"/>
          <ac:picMkLst>
            <pc:docMk/>
            <pc:sldMk cId="2552622815" sldId="333"/>
            <ac:picMk id="72" creationId="{71AF03F6-4D78-4068-98A8-EE09F80B61A1}"/>
          </ac:picMkLst>
        </pc:picChg>
        <pc:picChg chg="add del mod">
          <ac:chgData name="Lisa Page" userId="28506a91-16db-4141-a5a3-3c1324d46e73" providerId="ADAL" clId="{946E50A2-3E6B-48C9-9EDB-0A75552D1A84}" dt="2020-12-07T21:43:45.347" v="1209" actId="478"/>
          <ac:picMkLst>
            <pc:docMk/>
            <pc:sldMk cId="2552622815" sldId="333"/>
            <ac:picMk id="73" creationId="{31DEEEEE-9147-4959-BFE9-A6A75840470D}"/>
          </ac:picMkLst>
        </pc:picChg>
        <pc:picChg chg="add del mod">
          <ac:chgData name="Lisa Page" userId="28506a91-16db-4141-a5a3-3c1324d46e73" providerId="ADAL" clId="{946E50A2-3E6B-48C9-9EDB-0A75552D1A84}" dt="2020-12-07T21:43:44.459" v="1208" actId="478"/>
          <ac:picMkLst>
            <pc:docMk/>
            <pc:sldMk cId="2552622815" sldId="333"/>
            <ac:picMk id="74" creationId="{0C1DA3F1-6CCD-4A68-9CA3-B6CFE9978115}"/>
          </ac:picMkLst>
        </pc:picChg>
        <pc:picChg chg="add del mod">
          <ac:chgData name="Lisa Page" userId="28506a91-16db-4141-a5a3-3c1324d46e73" providerId="ADAL" clId="{946E50A2-3E6B-48C9-9EDB-0A75552D1A84}" dt="2020-12-07T21:43:43.643" v="1207" actId="478"/>
          <ac:picMkLst>
            <pc:docMk/>
            <pc:sldMk cId="2552622815" sldId="333"/>
            <ac:picMk id="75" creationId="{82EEC687-D0A7-429B-9738-BFFC2112B166}"/>
          </ac:picMkLst>
        </pc:picChg>
        <pc:picChg chg="add del mod">
          <ac:chgData name="Lisa Page" userId="28506a91-16db-4141-a5a3-3c1324d46e73" providerId="ADAL" clId="{946E50A2-3E6B-48C9-9EDB-0A75552D1A84}" dt="2020-12-07T21:43:43.047" v="1206" actId="478"/>
          <ac:picMkLst>
            <pc:docMk/>
            <pc:sldMk cId="2552622815" sldId="333"/>
            <ac:picMk id="76" creationId="{C642B491-8540-4EC0-A55C-6BF89DB244FD}"/>
          </ac:picMkLst>
        </pc:picChg>
        <pc:picChg chg="add del mod">
          <ac:chgData name="Lisa Page" userId="28506a91-16db-4141-a5a3-3c1324d46e73" providerId="ADAL" clId="{946E50A2-3E6B-48C9-9EDB-0A75552D1A84}" dt="2020-12-07T21:43:42.261" v="1205" actId="478"/>
          <ac:picMkLst>
            <pc:docMk/>
            <pc:sldMk cId="2552622815" sldId="333"/>
            <ac:picMk id="77" creationId="{54CC22FD-58D4-4087-B84A-683558E99D53}"/>
          </ac:picMkLst>
        </pc:picChg>
        <pc:picChg chg="add del mod">
          <ac:chgData name="Lisa Page" userId="28506a91-16db-4141-a5a3-3c1324d46e73" providerId="ADAL" clId="{946E50A2-3E6B-48C9-9EDB-0A75552D1A84}" dt="2020-12-07T21:34:11.701" v="892" actId="478"/>
          <ac:picMkLst>
            <pc:docMk/>
            <pc:sldMk cId="2552622815" sldId="333"/>
            <ac:picMk id="78" creationId="{BEF0AD1C-5E4E-4FB8-8675-60A142209B0D}"/>
          </ac:picMkLst>
        </pc:picChg>
        <pc:picChg chg="add del mod">
          <ac:chgData name="Lisa Page" userId="28506a91-16db-4141-a5a3-3c1324d46e73" providerId="ADAL" clId="{946E50A2-3E6B-48C9-9EDB-0A75552D1A84}" dt="2020-12-07T21:43:41.815" v="1204" actId="478"/>
          <ac:picMkLst>
            <pc:docMk/>
            <pc:sldMk cId="2552622815" sldId="333"/>
            <ac:picMk id="79" creationId="{41F18093-CA3C-4A21-8DBF-D4AF1E4F86E3}"/>
          </ac:picMkLst>
        </pc:picChg>
        <pc:picChg chg="add del mod">
          <ac:chgData name="Lisa Page" userId="28506a91-16db-4141-a5a3-3c1324d46e73" providerId="ADAL" clId="{946E50A2-3E6B-48C9-9EDB-0A75552D1A84}" dt="2020-12-07T21:43:41.377" v="1203" actId="478"/>
          <ac:picMkLst>
            <pc:docMk/>
            <pc:sldMk cId="2552622815" sldId="333"/>
            <ac:picMk id="80" creationId="{33BBCAD2-ECF0-428B-834A-6E7C2ED34E9F}"/>
          </ac:picMkLst>
        </pc:picChg>
        <pc:picChg chg="add del mod">
          <ac:chgData name="Lisa Page" userId="28506a91-16db-4141-a5a3-3c1324d46e73" providerId="ADAL" clId="{946E50A2-3E6B-48C9-9EDB-0A75552D1A84}" dt="2020-12-07T21:43:40.965" v="1202" actId="478"/>
          <ac:picMkLst>
            <pc:docMk/>
            <pc:sldMk cId="2552622815" sldId="333"/>
            <ac:picMk id="81" creationId="{712D0CD4-7FC7-448C-B9C1-31FBDFF35980}"/>
          </ac:picMkLst>
        </pc:picChg>
        <pc:picChg chg="add del mod">
          <ac:chgData name="Lisa Page" userId="28506a91-16db-4141-a5a3-3c1324d46e73" providerId="ADAL" clId="{946E50A2-3E6B-48C9-9EDB-0A75552D1A84}" dt="2020-12-07T21:43:40.487" v="1201" actId="478"/>
          <ac:picMkLst>
            <pc:docMk/>
            <pc:sldMk cId="2552622815" sldId="333"/>
            <ac:picMk id="82" creationId="{C3FA2221-02FC-4620-87CE-8884D72385A0}"/>
          </ac:picMkLst>
        </pc:picChg>
        <pc:picChg chg="add del mod">
          <ac:chgData name="Lisa Page" userId="28506a91-16db-4141-a5a3-3c1324d46e73" providerId="ADAL" clId="{946E50A2-3E6B-48C9-9EDB-0A75552D1A84}" dt="2020-12-07T21:43:40.059" v="1200" actId="478"/>
          <ac:picMkLst>
            <pc:docMk/>
            <pc:sldMk cId="2552622815" sldId="333"/>
            <ac:picMk id="83" creationId="{6F29F8D9-5FB1-4460-AA3D-22D6F68A0EFB}"/>
          </ac:picMkLst>
        </pc:picChg>
        <pc:picChg chg="add del mod">
          <ac:chgData name="Lisa Page" userId="28506a91-16db-4141-a5a3-3c1324d46e73" providerId="ADAL" clId="{946E50A2-3E6B-48C9-9EDB-0A75552D1A84}" dt="2020-12-07T21:43:39.642" v="1199" actId="478"/>
          <ac:picMkLst>
            <pc:docMk/>
            <pc:sldMk cId="2552622815" sldId="333"/>
            <ac:picMk id="84" creationId="{7895498A-E7FA-4CD9-BCBC-8FC1CE031142}"/>
          </ac:picMkLst>
        </pc:picChg>
        <pc:picChg chg="add del mod">
          <ac:chgData name="Lisa Page" userId="28506a91-16db-4141-a5a3-3c1324d46e73" providerId="ADAL" clId="{946E50A2-3E6B-48C9-9EDB-0A75552D1A84}" dt="2020-12-07T21:43:39.165" v="1198" actId="478"/>
          <ac:picMkLst>
            <pc:docMk/>
            <pc:sldMk cId="2552622815" sldId="333"/>
            <ac:picMk id="85" creationId="{89FE4719-D485-432A-AB01-4437EF0E5C3E}"/>
          </ac:picMkLst>
        </pc:picChg>
        <pc:picChg chg="add del mod">
          <ac:chgData name="Lisa Page" userId="28506a91-16db-4141-a5a3-3c1324d46e73" providerId="ADAL" clId="{946E50A2-3E6B-48C9-9EDB-0A75552D1A84}" dt="2020-12-07T21:43:38.752" v="1197" actId="478"/>
          <ac:picMkLst>
            <pc:docMk/>
            <pc:sldMk cId="2552622815" sldId="333"/>
            <ac:picMk id="86" creationId="{F42D7AED-30DA-448F-AFEA-37E4510971AA}"/>
          </ac:picMkLst>
        </pc:picChg>
        <pc:picChg chg="add del mod">
          <ac:chgData name="Lisa Page" userId="28506a91-16db-4141-a5a3-3c1324d46e73" providerId="ADAL" clId="{946E50A2-3E6B-48C9-9EDB-0A75552D1A84}" dt="2020-12-07T21:36:19.380" v="920" actId="478"/>
          <ac:picMkLst>
            <pc:docMk/>
            <pc:sldMk cId="2552622815" sldId="333"/>
            <ac:picMk id="87" creationId="{52BE3437-65B6-47EE-A02B-9F4FF4C69502}"/>
          </ac:picMkLst>
        </pc:picChg>
        <pc:picChg chg="add del mod">
          <ac:chgData name="Lisa Page" userId="28506a91-16db-4141-a5a3-3c1324d46e73" providerId="ADAL" clId="{946E50A2-3E6B-48C9-9EDB-0A75552D1A84}" dt="2020-12-07T21:36:21.341" v="921" actId="478"/>
          <ac:picMkLst>
            <pc:docMk/>
            <pc:sldMk cId="2552622815" sldId="333"/>
            <ac:picMk id="88" creationId="{CE14B37A-5D01-4C18-9337-3DFA5317FEFF}"/>
          </ac:picMkLst>
        </pc:picChg>
        <pc:picChg chg="add del mod">
          <ac:chgData name="Lisa Page" userId="28506a91-16db-4141-a5a3-3c1324d46e73" providerId="ADAL" clId="{946E50A2-3E6B-48C9-9EDB-0A75552D1A84}" dt="2020-12-07T21:35:09.495" v="915" actId="478"/>
          <ac:picMkLst>
            <pc:docMk/>
            <pc:sldMk cId="2552622815" sldId="333"/>
            <ac:picMk id="89" creationId="{4F24F7BE-0331-4DE7-8791-3646F9D7DE62}"/>
          </ac:picMkLst>
        </pc:picChg>
        <pc:picChg chg="add del mod">
          <ac:chgData name="Lisa Page" userId="28506a91-16db-4141-a5a3-3c1324d46e73" providerId="ADAL" clId="{946E50A2-3E6B-48C9-9EDB-0A75552D1A84}" dt="2020-12-07T21:43:38.368" v="1196" actId="478"/>
          <ac:picMkLst>
            <pc:docMk/>
            <pc:sldMk cId="2552622815" sldId="333"/>
            <ac:picMk id="90" creationId="{D42F808F-47F0-430C-A84C-75EF6BD12836}"/>
          </ac:picMkLst>
        </pc:picChg>
        <pc:picChg chg="add del mod">
          <ac:chgData name="Lisa Page" userId="28506a91-16db-4141-a5a3-3c1324d46e73" providerId="ADAL" clId="{946E50A2-3E6B-48C9-9EDB-0A75552D1A84}" dt="2020-12-07T21:43:37.985" v="1195" actId="478"/>
          <ac:picMkLst>
            <pc:docMk/>
            <pc:sldMk cId="2552622815" sldId="333"/>
            <ac:picMk id="91" creationId="{F4A5108D-2AAA-442E-A895-6A0536FD75DD}"/>
          </ac:picMkLst>
        </pc:picChg>
        <pc:picChg chg="add del mod">
          <ac:chgData name="Lisa Page" userId="28506a91-16db-4141-a5a3-3c1324d46e73" providerId="ADAL" clId="{946E50A2-3E6B-48C9-9EDB-0A75552D1A84}" dt="2020-12-07T21:43:37.123" v="1194" actId="478"/>
          <ac:picMkLst>
            <pc:docMk/>
            <pc:sldMk cId="2552622815" sldId="333"/>
            <ac:picMk id="92" creationId="{1C02702D-2301-447B-96A5-41FE8D9D2188}"/>
          </ac:picMkLst>
        </pc:picChg>
        <pc:picChg chg="add del mod">
          <ac:chgData name="Lisa Page" userId="28506a91-16db-4141-a5a3-3c1324d46e73" providerId="ADAL" clId="{946E50A2-3E6B-48C9-9EDB-0A75552D1A84}" dt="2020-12-07T21:43:36.691" v="1193" actId="478"/>
          <ac:picMkLst>
            <pc:docMk/>
            <pc:sldMk cId="2552622815" sldId="333"/>
            <ac:picMk id="93" creationId="{62D036B3-8C81-4199-9D9E-D27ABC24C5A2}"/>
          </ac:picMkLst>
        </pc:picChg>
        <pc:picChg chg="add del mod">
          <ac:chgData name="Lisa Page" userId="28506a91-16db-4141-a5a3-3c1324d46e73" providerId="ADAL" clId="{946E50A2-3E6B-48C9-9EDB-0A75552D1A84}" dt="2020-12-07T21:43:35.840" v="1192" actId="478"/>
          <ac:picMkLst>
            <pc:docMk/>
            <pc:sldMk cId="2552622815" sldId="333"/>
            <ac:picMk id="94" creationId="{26C213B0-1683-4B32-B3D3-432D9C15513A}"/>
          </ac:picMkLst>
        </pc:picChg>
        <pc:picChg chg="add del mod">
          <ac:chgData name="Lisa Page" userId="28506a91-16db-4141-a5a3-3c1324d46e73" providerId="ADAL" clId="{946E50A2-3E6B-48C9-9EDB-0A75552D1A84}" dt="2020-12-07T21:36:53.811" v="931" actId="478"/>
          <ac:picMkLst>
            <pc:docMk/>
            <pc:sldMk cId="2552622815" sldId="333"/>
            <ac:picMk id="95" creationId="{397B1B61-9FCC-43C6-8F12-DE48F467192D}"/>
          </ac:picMkLst>
        </pc:picChg>
        <pc:picChg chg="add del mod">
          <ac:chgData name="Lisa Page" userId="28506a91-16db-4141-a5a3-3c1324d46e73" providerId="ADAL" clId="{946E50A2-3E6B-48C9-9EDB-0A75552D1A84}" dt="2020-12-07T21:43:35.091" v="1191" actId="478"/>
          <ac:picMkLst>
            <pc:docMk/>
            <pc:sldMk cId="2552622815" sldId="333"/>
            <ac:picMk id="96" creationId="{2E37E5DE-D224-4613-897C-97F0F04EB761}"/>
          </ac:picMkLst>
        </pc:picChg>
        <pc:picChg chg="add del mod">
          <ac:chgData name="Lisa Page" userId="28506a91-16db-4141-a5a3-3c1324d46e73" providerId="ADAL" clId="{946E50A2-3E6B-48C9-9EDB-0A75552D1A84}" dt="2020-12-07T21:43:28.138" v="1190" actId="478"/>
          <ac:picMkLst>
            <pc:docMk/>
            <pc:sldMk cId="2552622815" sldId="333"/>
            <ac:picMk id="97" creationId="{C90D7497-B09B-47F8-B6D1-A5DA37BE9B10}"/>
          </ac:picMkLst>
        </pc:picChg>
        <pc:picChg chg="add del mod">
          <ac:chgData name="Lisa Page" userId="28506a91-16db-4141-a5a3-3c1324d46e73" providerId="ADAL" clId="{946E50A2-3E6B-48C9-9EDB-0A75552D1A84}" dt="2020-12-07T21:45:22.476" v="1287" actId="478"/>
          <ac:picMkLst>
            <pc:docMk/>
            <pc:sldMk cId="2552622815" sldId="333"/>
            <ac:picMk id="98" creationId="{3A50E6BC-BFC1-4732-9970-36054F782514}"/>
          </ac:picMkLst>
        </pc:picChg>
        <pc:picChg chg="add del mod">
          <ac:chgData name="Lisa Page" userId="28506a91-16db-4141-a5a3-3c1324d46e73" providerId="ADAL" clId="{946E50A2-3E6B-48C9-9EDB-0A75552D1A84}" dt="2020-12-07T21:37:27.495" v="941" actId="478"/>
          <ac:picMkLst>
            <pc:docMk/>
            <pc:sldMk cId="2552622815" sldId="333"/>
            <ac:picMk id="99" creationId="{9A695FC7-C8E2-4719-AB64-80F42220C0DB}"/>
          </ac:picMkLst>
        </pc:picChg>
        <pc:picChg chg="add del mod">
          <ac:chgData name="Lisa Page" userId="28506a91-16db-4141-a5a3-3c1324d46e73" providerId="ADAL" clId="{946E50A2-3E6B-48C9-9EDB-0A75552D1A84}" dt="2020-12-07T21:45:20.804" v="1286" actId="478"/>
          <ac:picMkLst>
            <pc:docMk/>
            <pc:sldMk cId="2552622815" sldId="333"/>
            <ac:picMk id="101" creationId="{FE52FFEA-6418-4E20-B9DD-E11B5FF064D4}"/>
          </ac:picMkLst>
        </pc:picChg>
        <pc:picChg chg="add mod">
          <ac:chgData name="Lisa Page" userId="28506a91-16db-4141-a5a3-3c1324d46e73" providerId="ADAL" clId="{946E50A2-3E6B-48C9-9EDB-0A75552D1A84}" dt="2020-12-07T21:45:41.330" v="1290" actId="1076"/>
          <ac:picMkLst>
            <pc:docMk/>
            <pc:sldMk cId="2552622815" sldId="333"/>
            <ac:picMk id="102" creationId="{B533279C-3153-47C3-8E07-DCA66A03FB5E}"/>
          </ac:picMkLst>
        </pc:picChg>
        <pc:picChg chg="add mod">
          <ac:chgData name="Lisa Page" userId="28506a91-16db-4141-a5a3-3c1324d46e73" providerId="ADAL" clId="{946E50A2-3E6B-48C9-9EDB-0A75552D1A84}" dt="2020-12-07T21:45:41.330" v="1290" actId="1076"/>
          <ac:picMkLst>
            <pc:docMk/>
            <pc:sldMk cId="2552622815" sldId="333"/>
            <ac:picMk id="103" creationId="{3CC7C072-4668-48EB-9AFF-1274377C062C}"/>
          </ac:picMkLst>
        </pc:picChg>
        <pc:picChg chg="add mod">
          <ac:chgData name="Lisa Page" userId="28506a91-16db-4141-a5a3-3c1324d46e73" providerId="ADAL" clId="{946E50A2-3E6B-48C9-9EDB-0A75552D1A84}" dt="2020-12-07T21:45:41.330" v="1290" actId="1076"/>
          <ac:picMkLst>
            <pc:docMk/>
            <pc:sldMk cId="2552622815" sldId="333"/>
            <ac:picMk id="104" creationId="{AEDF4FAC-EE51-4D58-B6CC-3D8D1E0E08DF}"/>
          </ac:picMkLst>
        </pc:picChg>
        <pc:picChg chg="add mod">
          <ac:chgData name="Lisa Page" userId="28506a91-16db-4141-a5a3-3c1324d46e73" providerId="ADAL" clId="{946E50A2-3E6B-48C9-9EDB-0A75552D1A84}" dt="2020-12-07T21:45:41.330" v="1290" actId="1076"/>
          <ac:picMkLst>
            <pc:docMk/>
            <pc:sldMk cId="2552622815" sldId="333"/>
            <ac:picMk id="105" creationId="{4ED0BF95-1079-4055-9649-BBF0F76AA948}"/>
          </ac:picMkLst>
        </pc:picChg>
        <pc:picChg chg="add mod">
          <ac:chgData name="Lisa Page" userId="28506a91-16db-4141-a5a3-3c1324d46e73" providerId="ADAL" clId="{946E50A2-3E6B-48C9-9EDB-0A75552D1A84}" dt="2020-12-07T21:45:41.330" v="1290" actId="1076"/>
          <ac:picMkLst>
            <pc:docMk/>
            <pc:sldMk cId="2552622815" sldId="333"/>
            <ac:picMk id="106" creationId="{9D096E66-BF1B-40B0-ACF7-0FDE0373D134}"/>
          </ac:picMkLst>
        </pc:picChg>
        <pc:picChg chg="add mod">
          <ac:chgData name="Lisa Page" userId="28506a91-16db-4141-a5a3-3c1324d46e73" providerId="ADAL" clId="{946E50A2-3E6B-48C9-9EDB-0A75552D1A84}" dt="2020-12-07T21:45:41.330" v="1290" actId="1076"/>
          <ac:picMkLst>
            <pc:docMk/>
            <pc:sldMk cId="2552622815" sldId="333"/>
            <ac:picMk id="107" creationId="{F013B2E1-7A1F-49F5-AA6C-1755BD13E094}"/>
          </ac:picMkLst>
        </pc:picChg>
        <pc:picChg chg="add mod">
          <ac:chgData name="Lisa Page" userId="28506a91-16db-4141-a5a3-3c1324d46e73" providerId="ADAL" clId="{946E50A2-3E6B-48C9-9EDB-0A75552D1A84}" dt="2020-12-07T21:45:41.330" v="1290" actId="1076"/>
          <ac:picMkLst>
            <pc:docMk/>
            <pc:sldMk cId="2552622815" sldId="333"/>
            <ac:picMk id="108" creationId="{FE3DCF70-6167-4C9B-A5CE-ADCD06672D4A}"/>
          </ac:picMkLst>
        </pc:picChg>
        <pc:picChg chg="add mod">
          <ac:chgData name="Lisa Page" userId="28506a91-16db-4141-a5a3-3c1324d46e73" providerId="ADAL" clId="{946E50A2-3E6B-48C9-9EDB-0A75552D1A84}" dt="2020-12-07T21:45:41.330" v="1290" actId="1076"/>
          <ac:picMkLst>
            <pc:docMk/>
            <pc:sldMk cId="2552622815" sldId="333"/>
            <ac:picMk id="109" creationId="{82DD735C-C792-4640-BD30-C0C6B02F1733}"/>
          </ac:picMkLst>
        </pc:picChg>
        <pc:picChg chg="add mod">
          <ac:chgData name="Lisa Page" userId="28506a91-16db-4141-a5a3-3c1324d46e73" providerId="ADAL" clId="{946E50A2-3E6B-48C9-9EDB-0A75552D1A84}" dt="2020-12-07T21:45:41.330" v="1290" actId="1076"/>
          <ac:picMkLst>
            <pc:docMk/>
            <pc:sldMk cId="2552622815" sldId="333"/>
            <ac:picMk id="110" creationId="{63C72E30-97FD-4231-BF99-D131A82BC48E}"/>
          </ac:picMkLst>
        </pc:picChg>
        <pc:picChg chg="add mod">
          <ac:chgData name="Lisa Page" userId="28506a91-16db-4141-a5a3-3c1324d46e73" providerId="ADAL" clId="{946E50A2-3E6B-48C9-9EDB-0A75552D1A84}" dt="2020-12-07T21:45:41.330" v="1290" actId="1076"/>
          <ac:picMkLst>
            <pc:docMk/>
            <pc:sldMk cId="2552622815" sldId="333"/>
            <ac:picMk id="111" creationId="{AE059E63-23B8-49FC-B47D-B1A4500BFEBB}"/>
          </ac:picMkLst>
        </pc:picChg>
        <pc:picChg chg="add mod">
          <ac:chgData name="Lisa Page" userId="28506a91-16db-4141-a5a3-3c1324d46e73" providerId="ADAL" clId="{946E50A2-3E6B-48C9-9EDB-0A75552D1A84}" dt="2020-12-07T21:45:41.330" v="1290" actId="1076"/>
          <ac:picMkLst>
            <pc:docMk/>
            <pc:sldMk cId="2552622815" sldId="333"/>
            <ac:picMk id="112" creationId="{E78B8C7B-49D5-4A4D-9DA2-3CA35F2AFC7E}"/>
          </ac:picMkLst>
        </pc:picChg>
        <pc:picChg chg="add mod">
          <ac:chgData name="Lisa Page" userId="28506a91-16db-4141-a5a3-3c1324d46e73" providerId="ADAL" clId="{946E50A2-3E6B-48C9-9EDB-0A75552D1A84}" dt="2020-12-07T21:45:41.330" v="1290" actId="1076"/>
          <ac:picMkLst>
            <pc:docMk/>
            <pc:sldMk cId="2552622815" sldId="333"/>
            <ac:picMk id="113" creationId="{A7B009FF-382D-498A-B31F-2B5BCE4CE421}"/>
          </ac:picMkLst>
        </pc:picChg>
        <pc:picChg chg="add mod">
          <ac:chgData name="Lisa Page" userId="28506a91-16db-4141-a5a3-3c1324d46e73" providerId="ADAL" clId="{946E50A2-3E6B-48C9-9EDB-0A75552D1A84}" dt="2020-12-07T21:45:41.330" v="1290" actId="1076"/>
          <ac:picMkLst>
            <pc:docMk/>
            <pc:sldMk cId="2552622815" sldId="333"/>
            <ac:picMk id="114" creationId="{2E1E1E56-6AA2-4593-918F-F5BF7EFC1177}"/>
          </ac:picMkLst>
        </pc:picChg>
        <pc:picChg chg="add mod">
          <ac:chgData name="Lisa Page" userId="28506a91-16db-4141-a5a3-3c1324d46e73" providerId="ADAL" clId="{946E50A2-3E6B-48C9-9EDB-0A75552D1A84}" dt="2020-12-07T21:45:41.330" v="1290" actId="1076"/>
          <ac:picMkLst>
            <pc:docMk/>
            <pc:sldMk cId="2552622815" sldId="333"/>
            <ac:picMk id="115" creationId="{A5147DA8-05FB-4978-B932-68086EB8219F}"/>
          </ac:picMkLst>
        </pc:picChg>
        <pc:picChg chg="add mod">
          <ac:chgData name="Lisa Page" userId="28506a91-16db-4141-a5a3-3c1324d46e73" providerId="ADAL" clId="{946E50A2-3E6B-48C9-9EDB-0A75552D1A84}" dt="2020-12-07T21:45:41.330" v="1290" actId="1076"/>
          <ac:picMkLst>
            <pc:docMk/>
            <pc:sldMk cId="2552622815" sldId="333"/>
            <ac:picMk id="116" creationId="{CA8594AD-1E75-40BF-8270-EFA2587FF6AE}"/>
          </ac:picMkLst>
        </pc:picChg>
        <pc:picChg chg="add mod">
          <ac:chgData name="Lisa Page" userId="28506a91-16db-4141-a5a3-3c1324d46e73" providerId="ADAL" clId="{946E50A2-3E6B-48C9-9EDB-0A75552D1A84}" dt="2020-12-07T21:45:41.330" v="1290" actId="1076"/>
          <ac:picMkLst>
            <pc:docMk/>
            <pc:sldMk cId="2552622815" sldId="333"/>
            <ac:picMk id="117" creationId="{9D7D47AB-8840-4D2F-B149-B4926A045E10}"/>
          </ac:picMkLst>
        </pc:picChg>
        <pc:picChg chg="add mod">
          <ac:chgData name="Lisa Page" userId="28506a91-16db-4141-a5a3-3c1324d46e73" providerId="ADAL" clId="{946E50A2-3E6B-48C9-9EDB-0A75552D1A84}" dt="2020-12-07T21:45:41.330" v="1290" actId="1076"/>
          <ac:picMkLst>
            <pc:docMk/>
            <pc:sldMk cId="2552622815" sldId="333"/>
            <ac:picMk id="118" creationId="{C12B920E-616C-4F74-9707-B6E644D6CA8C}"/>
          </ac:picMkLst>
        </pc:picChg>
        <pc:picChg chg="add mod">
          <ac:chgData name="Lisa Page" userId="28506a91-16db-4141-a5a3-3c1324d46e73" providerId="ADAL" clId="{946E50A2-3E6B-48C9-9EDB-0A75552D1A84}" dt="2020-12-07T21:45:41.330" v="1290" actId="1076"/>
          <ac:picMkLst>
            <pc:docMk/>
            <pc:sldMk cId="2552622815" sldId="333"/>
            <ac:picMk id="119" creationId="{92CB2357-8D76-4DE1-B2E1-94E1C64AB535}"/>
          </ac:picMkLst>
        </pc:picChg>
        <pc:picChg chg="add mod">
          <ac:chgData name="Lisa Page" userId="28506a91-16db-4141-a5a3-3c1324d46e73" providerId="ADAL" clId="{946E50A2-3E6B-48C9-9EDB-0A75552D1A84}" dt="2020-12-07T21:45:41.330" v="1290" actId="1076"/>
          <ac:picMkLst>
            <pc:docMk/>
            <pc:sldMk cId="2552622815" sldId="333"/>
            <ac:picMk id="120" creationId="{2753DFF7-AFF2-4C94-8A3A-DEAE415CFCFE}"/>
          </ac:picMkLst>
        </pc:picChg>
        <pc:picChg chg="add mod">
          <ac:chgData name="Lisa Page" userId="28506a91-16db-4141-a5a3-3c1324d46e73" providerId="ADAL" clId="{946E50A2-3E6B-48C9-9EDB-0A75552D1A84}" dt="2020-12-07T21:45:41.330" v="1290" actId="1076"/>
          <ac:picMkLst>
            <pc:docMk/>
            <pc:sldMk cId="2552622815" sldId="333"/>
            <ac:picMk id="121" creationId="{7E45D995-911C-4414-9163-6BEC7FC8DC6B}"/>
          </ac:picMkLst>
        </pc:picChg>
        <pc:picChg chg="add mod">
          <ac:chgData name="Lisa Page" userId="28506a91-16db-4141-a5a3-3c1324d46e73" providerId="ADAL" clId="{946E50A2-3E6B-48C9-9EDB-0A75552D1A84}" dt="2020-12-07T21:45:41.330" v="1290" actId="1076"/>
          <ac:picMkLst>
            <pc:docMk/>
            <pc:sldMk cId="2552622815" sldId="333"/>
            <ac:picMk id="122" creationId="{282A92CA-DE5F-4C8E-A126-C12997FE365A}"/>
          </ac:picMkLst>
        </pc:picChg>
        <pc:picChg chg="add mod">
          <ac:chgData name="Lisa Page" userId="28506a91-16db-4141-a5a3-3c1324d46e73" providerId="ADAL" clId="{946E50A2-3E6B-48C9-9EDB-0A75552D1A84}" dt="2020-12-07T21:45:41.330" v="1290" actId="1076"/>
          <ac:picMkLst>
            <pc:docMk/>
            <pc:sldMk cId="2552622815" sldId="333"/>
            <ac:picMk id="123" creationId="{0D864E3E-2740-4075-8978-F2039CFA6420}"/>
          </ac:picMkLst>
        </pc:picChg>
        <pc:picChg chg="add mod">
          <ac:chgData name="Lisa Page" userId="28506a91-16db-4141-a5a3-3c1324d46e73" providerId="ADAL" clId="{946E50A2-3E6B-48C9-9EDB-0A75552D1A84}" dt="2020-12-07T21:45:41.330" v="1290" actId="1076"/>
          <ac:picMkLst>
            <pc:docMk/>
            <pc:sldMk cId="2552622815" sldId="333"/>
            <ac:picMk id="124" creationId="{0F83C96B-5C08-4342-B4DC-251091BD63B9}"/>
          </ac:picMkLst>
        </pc:picChg>
        <pc:picChg chg="add mod">
          <ac:chgData name="Lisa Page" userId="28506a91-16db-4141-a5a3-3c1324d46e73" providerId="ADAL" clId="{946E50A2-3E6B-48C9-9EDB-0A75552D1A84}" dt="2020-12-07T21:45:41.330" v="1290" actId="1076"/>
          <ac:picMkLst>
            <pc:docMk/>
            <pc:sldMk cId="2552622815" sldId="333"/>
            <ac:picMk id="125" creationId="{D023B645-B80C-4B8C-85DB-A96E7E7489C2}"/>
          </ac:picMkLst>
        </pc:picChg>
        <pc:picChg chg="add mod">
          <ac:chgData name="Lisa Page" userId="28506a91-16db-4141-a5a3-3c1324d46e73" providerId="ADAL" clId="{946E50A2-3E6B-48C9-9EDB-0A75552D1A84}" dt="2020-12-07T21:45:41.330" v="1290" actId="1076"/>
          <ac:picMkLst>
            <pc:docMk/>
            <pc:sldMk cId="2552622815" sldId="333"/>
            <ac:picMk id="126" creationId="{105C1E24-C611-4414-873A-26241B570B61}"/>
          </ac:picMkLst>
        </pc:picChg>
        <pc:picChg chg="add mod">
          <ac:chgData name="Lisa Page" userId="28506a91-16db-4141-a5a3-3c1324d46e73" providerId="ADAL" clId="{946E50A2-3E6B-48C9-9EDB-0A75552D1A84}" dt="2020-12-07T21:45:41.330" v="1290" actId="1076"/>
          <ac:picMkLst>
            <pc:docMk/>
            <pc:sldMk cId="2552622815" sldId="333"/>
            <ac:picMk id="127" creationId="{A9B6502C-67E4-4ACB-A9FC-BA65A29A2E28}"/>
          </ac:picMkLst>
        </pc:picChg>
        <pc:picChg chg="add mod">
          <ac:chgData name="Lisa Page" userId="28506a91-16db-4141-a5a3-3c1324d46e73" providerId="ADAL" clId="{946E50A2-3E6B-48C9-9EDB-0A75552D1A84}" dt="2020-12-07T21:45:41.330" v="1290" actId="1076"/>
          <ac:picMkLst>
            <pc:docMk/>
            <pc:sldMk cId="2552622815" sldId="333"/>
            <ac:picMk id="128" creationId="{5240FDE8-81C9-421F-B22C-07D6F7968F32}"/>
          </ac:picMkLst>
        </pc:picChg>
        <pc:picChg chg="add mod">
          <ac:chgData name="Lisa Page" userId="28506a91-16db-4141-a5a3-3c1324d46e73" providerId="ADAL" clId="{946E50A2-3E6B-48C9-9EDB-0A75552D1A84}" dt="2020-12-07T21:45:41.330" v="1290" actId="1076"/>
          <ac:picMkLst>
            <pc:docMk/>
            <pc:sldMk cId="2552622815" sldId="333"/>
            <ac:picMk id="129" creationId="{724A329D-063D-440E-B051-33C2FD8D22B4}"/>
          </ac:picMkLst>
        </pc:picChg>
        <pc:picChg chg="add mod">
          <ac:chgData name="Lisa Page" userId="28506a91-16db-4141-a5a3-3c1324d46e73" providerId="ADAL" clId="{946E50A2-3E6B-48C9-9EDB-0A75552D1A84}" dt="2020-12-07T21:45:41.330" v="1290" actId="1076"/>
          <ac:picMkLst>
            <pc:docMk/>
            <pc:sldMk cId="2552622815" sldId="333"/>
            <ac:picMk id="130" creationId="{8B58B490-74D3-4A34-9269-30E657D5CBDA}"/>
          </ac:picMkLst>
        </pc:picChg>
        <pc:picChg chg="add mod">
          <ac:chgData name="Lisa Page" userId="28506a91-16db-4141-a5a3-3c1324d46e73" providerId="ADAL" clId="{946E50A2-3E6B-48C9-9EDB-0A75552D1A84}" dt="2020-12-07T21:45:41.330" v="1290" actId="1076"/>
          <ac:picMkLst>
            <pc:docMk/>
            <pc:sldMk cId="2552622815" sldId="333"/>
            <ac:picMk id="131" creationId="{852CFCC7-EF6A-4412-8DF9-FB48570CA320}"/>
          </ac:picMkLst>
        </pc:picChg>
        <pc:picChg chg="add mod">
          <ac:chgData name="Lisa Page" userId="28506a91-16db-4141-a5a3-3c1324d46e73" providerId="ADAL" clId="{946E50A2-3E6B-48C9-9EDB-0A75552D1A84}" dt="2020-12-07T21:45:41.330" v="1290" actId="1076"/>
          <ac:picMkLst>
            <pc:docMk/>
            <pc:sldMk cId="2552622815" sldId="333"/>
            <ac:picMk id="132" creationId="{92DD5D1F-C49B-44B5-98BB-7A947D067F4A}"/>
          </ac:picMkLst>
        </pc:picChg>
        <pc:picChg chg="add mod">
          <ac:chgData name="Lisa Page" userId="28506a91-16db-4141-a5a3-3c1324d46e73" providerId="ADAL" clId="{946E50A2-3E6B-48C9-9EDB-0A75552D1A84}" dt="2020-12-07T21:45:41.330" v="1290" actId="1076"/>
          <ac:picMkLst>
            <pc:docMk/>
            <pc:sldMk cId="2552622815" sldId="333"/>
            <ac:picMk id="133" creationId="{144CF917-37A2-42AA-906C-5F6B48055476}"/>
          </ac:picMkLst>
        </pc:picChg>
        <pc:picChg chg="add mod">
          <ac:chgData name="Lisa Page" userId="28506a91-16db-4141-a5a3-3c1324d46e73" providerId="ADAL" clId="{946E50A2-3E6B-48C9-9EDB-0A75552D1A84}" dt="2020-12-07T21:45:41.330" v="1290" actId="1076"/>
          <ac:picMkLst>
            <pc:docMk/>
            <pc:sldMk cId="2552622815" sldId="333"/>
            <ac:picMk id="134" creationId="{2845D0A8-1264-4549-B7B8-D612BDC76639}"/>
          </ac:picMkLst>
        </pc:picChg>
        <pc:picChg chg="add mod">
          <ac:chgData name="Lisa Page" userId="28506a91-16db-4141-a5a3-3c1324d46e73" providerId="ADAL" clId="{946E50A2-3E6B-48C9-9EDB-0A75552D1A84}" dt="2020-12-07T21:45:41.330" v="1290" actId="1076"/>
          <ac:picMkLst>
            <pc:docMk/>
            <pc:sldMk cId="2552622815" sldId="333"/>
            <ac:picMk id="135" creationId="{CCA8A1FC-84B0-4C83-8B9E-C5DE5B536EB6}"/>
          </ac:picMkLst>
        </pc:picChg>
        <pc:picChg chg="add mod">
          <ac:chgData name="Lisa Page" userId="28506a91-16db-4141-a5a3-3c1324d46e73" providerId="ADAL" clId="{946E50A2-3E6B-48C9-9EDB-0A75552D1A84}" dt="2020-12-07T21:45:41.330" v="1290" actId="1076"/>
          <ac:picMkLst>
            <pc:docMk/>
            <pc:sldMk cId="2552622815" sldId="333"/>
            <ac:picMk id="136" creationId="{A91DD7B2-886F-479A-94DF-742770257D71}"/>
          </ac:picMkLst>
        </pc:picChg>
        <pc:picChg chg="add mod">
          <ac:chgData name="Lisa Page" userId="28506a91-16db-4141-a5a3-3c1324d46e73" providerId="ADAL" clId="{946E50A2-3E6B-48C9-9EDB-0A75552D1A84}" dt="2020-12-07T21:45:41.330" v="1290" actId="1076"/>
          <ac:picMkLst>
            <pc:docMk/>
            <pc:sldMk cId="2552622815" sldId="333"/>
            <ac:picMk id="137" creationId="{8FB8366B-0BA1-4713-A02D-7CCD88D0F1EA}"/>
          </ac:picMkLst>
        </pc:picChg>
        <pc:picChg chg="add del mod">
          <ac:chgData name="Lisa Page" userId="28506a91-16db-4141-a5a3-3c1324d46e73" providerId="ADAL" clId="{946E50A2-3E6B-48C9-9EDB-0A75552D1A84}" dt="2020-12-07T22:01:40.859" v="1370" actId="478"/>
          <ac:picMkLst>
            <pc:docMk/>
            <pc:sldMk cId="2552622815" sldId="333"/>
            <ac:picMk id="138" creationId="{39809BAB-E8CF-4851-AA5E-31C712EFBFC7}"/>
          </ac:picMkLst>
        </pc:picChg>
        <pc:picChg chg="add del mod">
          <ac:chgData name="Lisa Page" userId="28506a91-16db-4141-a5a3-3c1324d46e73" providerId="ADAL" clId="{946E50A2-3E6B-48C9-9EDB-0A75552D1A84}" dt="2020-12-07T22:01:36.207" v="1369" actId="478"/>
          <ac:picMkLst>
            <pc:docMk/>
            <pc:sldMk cId="2552622815" sldId="333"/>
            <ac:picMk id="139" creationId="{00E09D3D-6A55-4F1B-AC7B-758AB538CF7B}"/>
          </ac:picMkLst>
        </pc:picChg>
        <pc:picChg chg="add del mod">
          <ac:chgData name="Lisa Page" userId="28506a91-16db-4141-a5a3-3c1324d46e73" providerId="ADAL" clId="{946E50A2-3E6B-48C9-9EDB-0A75552D1A84}" dt="2020-12-07T22:01:31.132" v="1368" actId="478"/>
          <ac:picMkLst>
            <pc:docMk/>
            <pc:sldMk cId="2552622815" sldId="333"/>
            <ac:picMk id="140" creationId="{062441CB-235F-4C17-9C21-FB9C9D12B702}"/>
          </ac:picMkLst>
        </pc:picChg>
        <pc:picChg chg="add del mod">
          <ac:chgData name="Lisa Page" userId="28506a91-16db-4141-a5a3-3c1324d46e73" providerId="ADAL" clId="{946E50A2-3E6B-48C9-9EDB-0A75552D1A84}" dt="2020-12-07T22:01:30.480" v="1367" actId="478"/>
          <ac:picMkLst>
            <pc:docMk/>
            <pc:sldMk cId="2552622815" sldId="333"/>
            <ac:picMk id="141" creationId="{1BDE47D8-D245-44AC-AE94-ED7A3DC196DA}"/>
          </ac:picMkLst>
        </pc:picChg>
        <pc:picChg chg="add del mod">
          <ac:chgData name="Lisa Page" userId="28506a91-16db-4141-a5a3-3c1324d46e73" providerId="ADAL" clId="{946E50A2-3E6B-48C9-9EDB-0A75552D1A84}" dt="2020-12-07T22:01:29.521" v="1366" actId="478"/>
          <ac:picMkLst>
            <pc:docMk/>
            <pc:sldMk cId="2552622815" sldId="333"/>
            <ac:picMk id="142" creationId="{206F31E6-F864-4670-A725-8F20247815F2}"/>
          </ac:picMkLst>
        </pc:picChg>
        <pc:picChg chg="add del mod">
          <ac:chgData name="Lisa Page" userId="28506a91-16db-4141-a5a3-3c1324d46e73" providerId="ADAL" clId="{946E50A2-3E6B-48C9-9EDB-0A75552D1A84}" dt="2020-12-07T21:45:42.839" v="1291" actId="478"/>
          <ac:picMkLst>
            <pc:docMk/>
            <pc:sldMk cId="2552622815" sldId="333"/>
            <ac:picMk id="143" creationId="{E95A1174-9B33-44E7-9180-66D81BF61AC7}"/>
          </ac:picMkLst>
        </pc:picChg>
      </pc:sldChg>
      <pc:sldChg chg="modSp mod">
        <pc:chgData name="Lisa Page" userId="28506a91-16db-4141-a5a3-3c1324d46e73" providerId="ADAL" clId="{946E50A2-3E6B-48C9-9EDB-0A75552D1A84}" dt="2020-12-08T16:39:52.122" v="2281" actId="20577"/>
        <pc:sldMkLst>
          <pc:docMk/>
          <pc:sldMk cId="306153538" sldId="334"/>
        </pc:sldMkLst>
        <pc:spChg chg="mod">
          <ac:chgData name="Lisa Page" userId="28506a91-16db-4141-a5a3-3c1324d46e73" providerId="ADAL" clId="{946E50A2-3E6B-48C9-9EDB-0A75552D1A84}" dt="2020-12-08T16:39:52.122" v="2281" actId="20577"/>
          <ac:spMkLst>
            <pc:docMk/>
            <pc:sldMk cId="306153538" sldId="334"/>
            <ac:spMk id="2" creationId="{756F8252-6E9B-4A13-8DAD-79C0A7B7DA4A}"/>
          </ac:spMkLst>
        </pc:spChg>
      </pc:sldChg>
      <pc:sldChg chg="addSp delSp modSp mod">
        <pc:chgData name="Lisa Page" userId="28506a91-16db-4141-a5a3-3c1324d46e73" providerId="ADAL" clId="{946E50A2-3E6B-48C9-9EDB-0A75552D1A84}" dt="2020-12-07T21:46:21.202" v="1307" actId="1076"/>
        <pc:sldMkLst>
          <pc:docMk/>
          <pc:sldMk cId="1015031543" sldId="335"/>
        </pc:sldMkLst>
        <pc:spChg chg="del mod">
          <ac:chgData name="Lisa Page" userId="28506a91-16db-4141-a5a3-3c1324d46e73" providerId="ADAL" clId="{946E50A2-3E6B-48C9-9EDB-0A75552D1A84}" dt="2020-12-07T21:41:15.947" v="1081" actId="478"/>
          <ac:spMkLst>
            <pc:docMk/>
            <pc:sldMk cId="1015031543" sldId="335"/>
            <ac:spMk id="4" creationId="{F3687044-6EF0-44BA-97EA-04A843B2EDDA}"/>
          </ac:spMkLst>
        </pc:spChg>
        <pc:spChg chg="del">
          <ac:chgData name="Lisa Page" userId="28506a91-16db-4141-a5a3-3c1324d46e73" providerId="ADAL" clId="{946E50A2-3E6B-48C9-9EDB-0A75552D1A84}" dt="2020-12-07T21:41:14.545" v="1079" actId="478"/>
          <ac:spMkLst>
            <pc:docMk/>
            <pc:sldMk cId="1015031543" sldId="335"/>
            <ac:spMk id="7" creationId="{89E747FD-9FDB-4C69-B3C9-23003DB3C571}"/>
          </ac:spMkLst>
        </pc:spChg>
        <pc:spChg chg="del">
          <ac:chgData name="Lisa Page" userId="28506a91-16db-4141-a5a3-3c1324d46e73" providerId="ADAL" clId="{946E50A2-3E6B-48C9-9EDB-0A75552D1A84}" dt="2020-12-07T21:41:13.034" v="1078" actId="478"/>
          <ac:spMkLst>
            <pc:docMk/>
            <pc:sldMk cId="1015031543" sldId="335"/>
            <ac:spMk id="8" creationId="{C54711A9-9B20-4F44-B93A-FAA1AF02C428}"/>
          </ac:spMkLst>
        </pc:spChg>
        <pc:spChg chg="del">
          <ac:chgData name="Lisa Page" userId="28506a91-16db-4141-a5a3-3c1324d46e73" providerId="ADAL" clId="{946E50A2-3E6B-48C9-9EDB-0A75552D1A84}" dt="2020-12-07T21:41:10.627" v="1076" actId="478"/>
          <ac:spMkLst>
            <pc:docMk/>
            <pc:sldMk cId="1015031543" sldId="335"/>
            <ac:spMk id="9" creationId="{A7308D1A-337C-436B-872E-D914BC223CE6}"/>
          </ac:spMkLst>
        </pc:spChg>
        <pc:spChg chg="del">
          <ac:chgData name="Lisa Page" userId="28506a91-16db-4141-a5a3-3c1324d46e73" providerId="ADAL" clId="{946E50A2-3E6B-48C9-9EDB-0A75552D1A84}" dt="2020-12-07T21:41:08.295" v="1075" actId="478"/>
          <ac:spMkLst>
            <pc:docMk/>
            <pc:sldMk cId="1015031543" sldId="335"/>
            <ac:spMk id="10" creationId="{ECD1EE0C-327C-44E0-A31A-63F2A358C0F9}"/>
          </ac:spMkLst>
        </pc:spChg>
        <pc:spChg chg="del">
          <ac:chgData name="Lisa Page" userId="28506a91-16db-4141-a5a3-3c1324d46e73" providerId="ADAL" clId="{946E50A2-3E6B-48C9-9EDB-0A75552D1A84}" dt="2020-12-07T21:41:06.462" v="1074" actId="478"/>
          <ac:spMkLst>
            <pc:docMk/>
            <pc:sldMk cId="1015031543" sldId="335"/>
            <ac:spMk id="11" creationId="{19D90740-D0DF-42CD-B1FC-F004CDDBAD12}"/>
          </ac:spMkLst>
        </pc:spChg>
        <pc:spChg chg="del">
          <ac:chgData name="Lisa Page" userId="28506a91-16db-4141-a5a3-3c1324d46e73" providerId="ADAL" clId="{946E50A2-3E6B-48C9-9EDB-0A75552D1A84}" dt="2020-12-07T21:41:05.530" v="1073" actId="478"/>
          <ac:spMkLst>
            <pc:docMk/>
            <pc:sldMk cId="1015031543" sldId="335"/>
            <ac:spMk id="12" creationId="{231220E6-35E8-4EEF-A4A9-B37CED8042A6}"/>
          </ac:spMkLst>
        </pc:spChg>
        <pc:spChg chg="del">
          <ac:chgData name="Lisa Page" userId="28506a91-16db-4141-a5a3-3c1324d46e73" providerId="ADAL" clId="{946E50A2-3E6B-48C9-9EDB-0A75552D1A84}" dt="2020-12-07T21:41:04.661" v="1072" actId="478"/>
          <ac:spMkLst>
            <pc:docMk/>
            <pc:sldMk cId="1015031543" sldId="335"/>
            <ac:spMk id="13" creationId="{FB1C47FA-039A-4FDD-B138-64F63CA38F78}"/>
          </ac:spMkLst>
        </pc:spChg>
        <pc:spChg chg="del">
          <ac:chgData name="Lisa Page" userId="28506a91-16db-4141-a5a3-3c1324d46e73" providerId="ADAL" clId="{946E50A2-3E6B-48C9-9EDB-0A75552D1A84}" dt="2020-12-07T21:41:03.976" v="1071" actId="478"/>
          <ac:spMkLst>
            <pc:docMk/>
            <pc:sldMk cId="1015031543" sldId="335"/>
            <ac:spMk id="14" creationId="{796F68FF-1C72-4F67-BDCB-36845DE840AC}"/>
          </ac:spMkLst>
        </pc:spChg>
        <pc:spChg chg="del">
          <ac:chgData name="Lisa Page" userId="28506a91-16db-4141-a5a3-3c1324d46e73" providerId="ADAL" clId="{946E50A2-3E6B-48C9-9EDB-0A75552D1A84}" dt="2020-12-07T21:41:03.038" v="1070" actId="478"/>
          <ac:spMkLst>
            <pc:docMk/>
            <pc:sldMk cId="1015031543" sldId="335"/>
            <ac:spMk id="15" creationId="{A984AE16-195D-4A64-B1B1-47CA6EE7244A}"/>
          </ac:spMkLst>
        </pc:spChg>
        <pc:spChg chg="del mod">
          <ac:chgData name="Lisa Page" userId="28506a91-16db-4141-a5a3-3c1324d46e73" providerId="ADAL" clId="{946E50A2-3E6B-48C9-9EDB-0A75552D1A84}" dt="2020-12-07T21:41:02.369" v="1069" actId="478"/>
          <ac:spMkLst>
            <pc:docMk/>
            <pc:sldMk cId="1015031543" sldId="335"/>
            <ac:spMk id="16" creationId="{57E7C943-D0E2-42A8-8CDC-5D060922461E}"/>
          </ac:spMkLst>
        </pc:spChg>
        <pc:spChg chg="del">
          <ac:chgData name="Lisa Page" userId="28506a91-16db-4141-a5a3-3c1324d46e73" providerId="ADAL" clId="{946E50A2-3E6B-48C9-9EDB-0A75552D1A84}" dt="2020-12-07T21:41:00.051" v="1067" actId="478"/>
          <ac:spMkLst>
            <pc:docMk/>
            <pc:sldMk cId="1015031543" sldId="335"/>
            <ac:spMk id="17" creationId="{5DDD97C8-764D-436E-984B-A41EDEA98FEF}"/>
          </ac:spMkLst>
        </pc:spChg>
        <pc:spChg chg="del">
          <ac:chgData name="Lisa Page" userId="28506a91-16db-4141-a5a3-3c1324d46e73" providerId="ADAL" clId="{946E50A2-3E6B-48C9-9EDB-0A75552D1A84}" dt="2020-12-07T21:40:58.581" v="1066" actId="478"/>
          <ac:spMkLst>
            <pc:docMk/>
            <pc:sldMk cId="1015031543" sldId="335"/>
            <ac:spMk id="18" creationId="{022F2CE1-16D0-4909-87A6-E0E5F72333FB}"/>
          </ac:spMkLst>
        </pc:spChg>
        <pc:spChg chg="del mod">
          <ac:chgData name="Lisa Page" userId="28506a91-16db-4141-a5a3-3c1324d46e73" providerId="ADAL" clId="{946E50A2-3E6B-48C9-9EDB-0A75552D1A84}" dt="2020-12-07T21:40:58.071" v="1065" actId="478"/>
          <ac:spMkLst>
            <pc:docMk/>
            <pc:sldMk cId="1015031543" sldId="335"/>
            <ac:spMk id="19" creationId="{E893ABF8-24C5-4A6B-AE13-F41FB23A46F0}"/>
          </ac:spMkLst>
        </pc:spChg>
        <pc:spChg chg="del">
          <ac:chgData name="Lisa Page" userId="28506a91-16db-4141-a5a3-3c1324d46e73" providerId="ADAL" clId="{946E50A2-3E6B-48C9-9EDB-0A75552D1A84}" dt="2020-12-07T21:40:57.463" v="1063" actId="478"/>
          <ac:spMkLst>
            <pc:docMk/>
            <pc:sldMk cId="1015031543" sldId="335"/>
            <ac:spMk id="20" creationId="{5161C8A8-D0FF-4DAC-AF35-4B66DB03A8ED}"/>
          </ac:spMkLst>
        </pc:spChg>
        <pc:spChg chg="del">
          <ac:chgData name="Lisa Page" userId="28506a91-16db-4141-a5a3-3c1324d46e73" providerId="ADAL" clId="{946E50A2-3E6B-48C9-9EDB-0A75552D1A84}" dt="2020-12-07T21:43:00.901" v="1186" actId="478"/>
          <ac:spMkLst>
            <pc:docMk/>
            <pc:sldMk cId="1015031543" sldId="335"/>
            <ac:spMk id="21" creationId="{E780F465-B8D8-44DB-9A07-63ABC784EA1A}"/>
          </ac:spMkLst>
        </pc:spChg>
        <pc:spChg chg="del mod">
          <ac:chgData name="Lisa Page" userId="28506a91-16db-4141-a5a3-3c1324d46e73" providerId="ADAL" clId="{946E50A2-3E6B-48C9-9EDB-0A75552D1A84}" dt="2020-12-07T21:40:55.533" v="1062" actId="478"/>
          <ac:spMkLst>
            <pc:docMk/>
            <pc:sldMk cId="1015031543" sldId="335"/>
            <ac:spMk id="23" creationId="{5198D9A9-F602-40ED-AF50-7236AA6B8288}"/>
          </ac:spMkLst>
        </pc:spChg>
        <pc:spChg chg="del">
          <ac:chgData name="Lisa Page" userId="28506a91-16db-4141-a5a3-3c1324d46e73" providerId="ADAL" clId="{946E50A2-3E6B-48C9-9EDB-0A75552D1A84}" dt="2020-12-07T21:40:53.462" v="1060" actId="478"/>
          <ac:spMkLst>
            <pc:docMk/>
            <pc:sldMk cId="1015031543" sldId="335"/>
            <ac:spMk id="24" creationId="{3245BBC3-724B-4978-A30D-3997DC490772}"/>
          </ac:spMkLst>
        </pc:spChg>
        <pc:spChg chg="del">
          <ac:chgData name="Lisa Page" userId="28506a91-16db-4141-a5a3-3c1324d46e73" providerId="ADAL" clId="{946E50A2-3E6B-48C9-9EDB-0A75552D1A84}" dt="2020-12-07T21:40:52.674" v="1059" actId="478"/>
          <ac:spMkLst>
            <pc:docMk/>
            <pc:sldMk cId="1015031543" sldId="335"/>
            <ac:spMk id="25" creationId="{9E776EB6-DCF3-42E1-8279-E8387878A986}"/>
          </ac:spMkLst>
        </pc:spChg>
        <pc:spChg chg="del">
          <ac:chgData name="Lisa Page" userId="28506a91-16db-4141-a5a3-3c1324d46e73" providerId="ADAL" clId="{946E50A2-3E6B-48C9-9EDB-0A75552D1A84}" dt="2020-12-07T21:40:52.196" v="1058" actId="478"/>
          <ac:spMkLst>
            <pc:docMk/>
            <pc:sldMk cId="1015031543" sldId="335"/>
            <ac:spMk id="26" creationId="{E6275BA4-4249-465A-8FD5-17D4A2115902}"/>
          </ac:spMkLst>
        </pc:spChg>
        <pc:spChg chg="mod">
          <ac:chgData name="Lisa Page" userId="28506a91-16db-4141-a5a3-3c1324d46e73" providerId="ADAL" clId="{946E50A2-3E6B-48C9-9EDB-0A75552D1A84}" dt="2020-12-07T21:40:31.571" v="1051" actId="1076"/>
          <ac:spMkLst>
            <pc:docMk/>
            <pc:sldMk cId="1015031543" sldId="335"/>
            <ac:spMk id="27" creationId="{2FFE1002-E844-3642-A0B9-10BEEFD39A80}"/>
          </ac:spMkLst>
        </pc:spChg>
        <pc:spChg chg="del">
          <ac:chgData name="Lisa Page" userId="28506a91-16db-4141-a5a3-3c1324d46e73" providerId="ADAL" clId="{946E50A2-3E6B-48C9-9EDB-0A75552D1A84}" dt="2020-12-07T21:40:50.455" v="1057" actId="478"/>
          <ac:spMkLst>
            <pc:docMk/>
            <pc:sldMk cId="1015031543" sldId="335"/>
            <ac:spMk id="28" creationId="{02A37DF8-07E6-4F88-8ADD-922710822EF2}"/>
          </ac:spMkLst>
        </pc:spChg>
        <pc:spChg chg="del">
          <ac:chgData name="Lisa Page" userId="28506a91-16db-4141-a5a3-3c1324d46e73" providerId="ADAL" clId="{946E50A2-3E6B-48C9-9EDB-0A75552D1A84}" dt="2020-12-07T21:40:40.339" v="1054" actId="478"/>
          <ac:spMkLst>
            <pc:docMk/>
            <pc:sldMk cId="1015031543" sldId="335"/>
            <ac:spMk id="29" creationId="{B2E04286-48D3-4C35-BE8A-AFA831B384E0}"/>
          </ac:spMkLst>
        </pc:spChg>
        <pc:spChg chg="del">
          <ac:chgData name="Lisa Page" userId="28506a91-16db-4141-a5a3-3c1324d46e73" providerId="ADAL" clId="{946E50A2-3E6B-48C9-9EDB-0A75552D1A84}" dt="2020-12-07T21:40:39.542" v="1053" actId="478"/>
          <ac:spMkLst>
            <pc:docMk/>
            <pc:sldMk cId="1015031543" sldId="335"/>
            <ac:spMk id="30" creationId="{12F037B3-18A9-44FD-9EBC-1C2F690EF9C0}"/>
          </ac:spMkLst>
        </pc:spChg>
        <pc:spChg chg="del">
          <ac:chgData name="Lisa Page" userId="28506a91-16db-4141-a5a3-3c1324d46e73" providerId="ADAL" clId="{946E50A2-3E6B-48C9-9EDB-0A75552D1A84}" dt="2020-12-07T21:40:39.015" v="1052" actId="478"/>
          <ac:spMkLst>
            <pc:docMk/>
            <pc:sldMk cId="1015031543" sldId="335"/>
            <ac:spMk id="31" creationId="{B50513C7-D35A-4777-A640-F3BD4D1CA56A}"/>
          </ac:spMkLst>
        </pc:spChg>
        <pc:spChg chg="mod">
          <ac:chgData name="Lisa Page" userId="28506a91-16db-4141-a5a3-3c1324d46e73" providerId="ADAL" clId="{946E50A2-3E6B-48C9-9EDB-0A75552D1A84}" dt="2020-12-07T21:40:23.116" v="1049" actId="1076"/>
          <ac:spMkLst>
            <pc:docMk/>
            <pc:sldMk cId="1015031543" sldId="335"/>
            <ac:spMk id="32" creationId="{F862B74E-3FD1-4FAC-8BFC-1565AE7F44DC}"/>
          </ac:spMkLst>
        </pc:spChg>
        <pc:spChg chg="del">
          <ac:chgData name="Lisa Page" userId="28506a91-16db-4141-a5a3-3c1324d46e73" providerId="ADAL" clId="{946E50A2-3E6B-48C9-9EDB-0A75552D1A84}" dt="2020-12-07T21:42:08.883" v="1144" actId="478"/>
          <ac:spMkLst>
            <pc:docMk/>
            <pc:sldMk cId="1015031543" sldId="335"/>
            <ac:spMk id="33" creationId="{70993D5D-D87A-49D3-B9AA-C29A3F8C9425}"/>
          </ac:spMkLst>
        </pc:spChg>
        <pc:spChg chg="del">
          <ac:chgData name="Lisa Page" userId="28506a91-16db-4141-a5a3-3c1324d46e73" providerId="ADAL" clId="{946E50A2-3E6B-48C9-9EDB-0A75552D1A84}" dt="2020-12-07T21:42:07.258" v="1143" actId="478"/>
          <ac:spMkLst>
            <pc:docMk/>
            <pc:sldMk cId="1015031543" sldId="335"/>
            <ac:spMk id="34" creationId="{16B5D1C5-13EF-40CA-854E-E4907F8A59CA}"/>
          </ac:spMkLst>
        </pc:spChg>
        <pc:spChg chg="del">
          <ac:chgData name="Lisa Page" userId="28506a91-16db-4141-a5a3-3c1324d46e73" providerId="ADAL" clId="{946E50A2-3E6B-48C9-9EDB-0A75552D1A84}" dt="2020-12-07T21:42:06.341" v="1142" actId="478"/>
          <ac:spMkLst>
            <pc:docMk/>
            <pc:sldMk cId="1015031543" sldId="335"/>
            <ac:spMk id="35" creationId="{DE07F9F6-D14C-4AAA-A31D-6F5D7C1D6F65}"/>
          </ac:spMkLst>
        </pc:spChg>
        <pc:spChg chg="del">
          <ac:chgData name="Lisa Page" userId="28506a91-16db-4141-a5a3-3c1324d46e73" providerId="ADAL" clId="{946E50A2-3E6B-48C9-9EDB-0A75552D1A84}" dt="2020-12-07T21:42:05.274" v="1141" actId="478"/>
          <ac:spMkLst>
            <pc:docMk/>
            <pc:sldMk cId="1015031543" sldId="335"/>
            <ac:spMk id="36" creationId="{F819354A-F466-41FD-9324-5336E35DD450}"/>
          </ac:spMkLst>
        </pc:spChg>
        <pc:spChg chg="del">
          <ac:chgData name="Lisa Page" userId="28506a91-16db-4141-a5a3-3c1324d46e73" providerId="ADAL" clId="{946E50A2-3E6B-48C9-9EDB-0A75552D1A84}" dt="2020-12-07T21:42:04.765" v="1140" actId="478"/>
          <ac:spMkLst>
            <pc:docMk/>
            <pc:sldMk cId="1015031543" sldId="335"/>
            <ac:spMk id="37" creationId="{B756E46B-BF5F-492F-B1E5-7E6AAEEDC6AE}"/>
          </ac:spMkLst>
        </pc:spChg>
        <pc:spChg chg="del">
          <ac:chgData name="Lisa Page" userId="28506a91-16db-4141-a5a3-3c1324d46e73" providerId="ADAL" clId="{946E50A2-3E6B-48C9-9EDB-0A75552D1A84}" dt="2020-12-07T21:42:04.232" v="1139" actId="478"/>
          <ac:spMkLst>
            <pc:docMk/>
            <pc:sldMk cId="1015031543" sldId="335"/>
            <ac:spMk id="38" creationId="{E3405C16-B348-4CCB-8E8B-D4317E0EA2D5}"/>
          </ac:spMkLst>
        </pc:spChg>
        <pc:spChg chg="del">
          <ac:chgData name="Lisa Page" userId="28506a91-16db-4141-a5a3-3c1324d46e73" providerId="ADAL" clId="{946E50A2-3E6B-48C9-9EDB-0A75552D1A84}" dt="2020-12-07T21:42:03.180" v="1138" actId="478"/>
          <ac:spMkLst>
            <pc:docMk/>
            <pc:sldMk cId="1015031543" sldId="335"/>
            <ac:spMk id="39" creationId="{B2C617D4-88B0-4C75-8EBA-F9AC13B87138}"/>
          </ac:spMkLst>
        </pc:spChg>
        <pc:spChg chg="del">
          <ac:chgData name="Lisa Page" userId="28506a91-16db-4141-a5a3-3c1324d46e73" providerId="ADAL" clId="{946E50A2-3E6B-48C9-9EDB-0A75552D1A84}" dt="2020-12-07T21:42:02.624" v="1137" actId="478"/>
          <ac:spMkLst>
            <pc:docMk/>
            <pc:sldMk cId="1015031543" sldId="335"/>
            <ac:spMk id="40" creationId="{71BBBC3F-1873-41D8-AC48-BA2154986255}"/>
          </ac:spMkLst>
        </pc:spChg>
        <pc:spChg chg="del">
          <ac:chgData name="Lisa Page" userId="28506a91-16db-4141-a5a3-3c1324d46e73" providerId="ADAL" clId="{946E50A2-3E6B-48C9-9EDB-0A75552D1A84}" dt="2020-12-07T21:42:01.562" v="1136" actId="478"/>
          <ac:spMkLst>
            <pc:docMk/>
            <pc:sldMk cId="1015031543" sldId="335"/>
            <ac:spMk id="41" creationId="{E2129C3F-3CBF-4BC7-9C38-36711178DE06}"/>
          </ac:spMkLst>
        </pc:spChg>
        <pc:spChg chg="del">
          <ac:chgData name="Lisa Page" userId="28506a91-16db-4141-a5a3-3c1324d46e73" providerId="ADAL" clId="{946E50A2-3E6B-48C9-9EDB-0A75552D1A84}" dt="2020-12-07T21:42:00.995" v="1135" actId="478"/>
          <ac:spMkLst>
            <pc:docMk/>
            <pc:sldMk cId="1015031543" sldId="335"/>
            <ac:spMk id="42" creationId="{FC6FDC93-D45A-490D-8BA7-EBC4152C64EB}"/>
          </ac:spMkLst>
        </pc:spChg>
        <pc:spChg chg="del">
          <ac:chgData name="Lisa Page" userId="28506a91-16db-4141-a5a3-3c1324d46e73" providerId="ADAL" clId="{946E50A2-3E6B-48C9-9EDB-0A75552D1A84}" dt="2020-12-07T21:42:00.420" v="1134" actId="478"/>
          <ac:spMkLst>
            <pc:docMk/>
            <pc:sldMk cId="1015031543" sldId="335"/>
            <ac:spMk id="43" creationId="{7815BFB7-569E-4689-B086-3C24A8E05CF3}"/>
          </ac:spMkLst>
        </pc:spChg>
        <pc:spChg chg="del">
          <ac:chgData name="Lisa Page" userId="28506a91-16db-4141-a5a3-3c1324d46e73" providerId="ADAL" clId="{946E50A2-3E6B-48C9-9EDB-0A75552D1A84}" dt="2020-12-07T21:41:59.278" v="1133" actId="478"/>
          <ac:spMkLst>
            <pc:docMk/>
            <pc:sldMk cId="1015031543" sldId="335"/>
            <ac:spMk id="44" creationId="{36C28B0E-875F-4489-BBF5-362AD0FF8CCD}"/>
          </ac:spMkLst>
        </pc:spChg>
        <pc:spChg chg="del">
          <ac:chgData name="Lisa Page" userId="28506a91-16db-4141-a5a3-3c1324d46e73" providerId="ADAL" clId="{946E50A2-3E6B-48C9-9EDB-0A75552D1A84}" dt="2020-12-07T21:41:58.788" v="1132" actId="478"/>
          <ac:spMkLst>
            <pc:docMk/>
            <pc:sldMk cId="1015031543" sldId="335"/>
            <ac:spMk id="45" creationId="{9EB02A0A-BEAA-4826-9039-5B2C5E58E78F}"/>
          </ac:spMkLst>
        </pc:spChg>
        <pc:spChg chg="del">
          <ac:chgData name="Lisa Page" userId="28506a91-16db-4141-a5a3-3c1324d46e73" providerId="ADAL" clId="{946E50A2-3E6B-48C9-9EDB-0A75552D1A84}" dt="2020-12-07T21:41:58.240" v="1131" actId="478"/>
          <ac:spMkLst>
            <pc:docMk/>
            <pc:sldMk cId="1015031543" sldId="335"/>
            <ac:spMk id="46" creationId="{48C4D3E7-4E5D-4667-9110-E8102B412327}"/>
          </ac:spMkLst>
        </pc:spChg>
        <pc:spChg chg="del">
          <ac:chgData name="Lisa Page" userId="28506a91-16db-4141-a5a3-3c1324d46e73" providerId="ADAL" clId="{946E50A2-3E6B-48C9-9EDB-0A75552D1A84}" dt="2020-12-07T21:41:57.139" v="1130" actId="478"/>
          <ac:spMkLst>
            <pc:docMk/>
            <pc:sldMk cId="1015031543" sldId="335"/>
            <ac:spMk id="47" creationId="{7666634C-CC45-498C-BFB4-D15B795DBE91}"/>
          </ac:spMkLst>
        </pc:spChg>
        <pc:spChg chg="del">
          <ac:chgData name="Lisa Page" userId="28506a91-16db-4141-a5a3-3c1324d46e73" providerId="ADAL" clId="{946E50A2-3E6B-48C9-9EDB-0A75552D1A84}" dt="2020-12-07T21:41:56.522" v="1129" actId="478"/>
          <ac:spMkLst>
            <pc:docMk/>
            <pc:sldMk cId="1015031543" sldId="335"/>
            <ac:spMk id="48" creationId="{2A35FD46-A5B5-4CCA-B1CD-73E75CDB1D60}"/>
          </ac:spMkLst>
        </pc:spChg>
        <pc:spChg chg="del mod">
          <ac:chgData name="Lisa Page" userId="28506a91-16db-4141-a5a3-3c1324d46e73" providerId="ADAL" clId="{946E50A2-3E6B-48C9-9EDB-0A75552D1A84}" dt="2020-12-07T21:41:55.875" v="1128" actId="478"/>
          <ac:spMkLst>
            <pc:docMk/>
            <pc:sldMk cId="1015031543" sldId="335"/>
            <ac:spMk id="49" creationId="{5B0D7CBC-4346-4161-B62E-66AE95732C40}"/>
          </ac:spMkLst>
        </pc:spChg>
        <pc:spChg chg="del">
          <ac:chgData name="Lisa Page" userId="28506a91-16db-4141-a5a3-3c1324d46e73" providerId="ADAL" clId="{946E50A2-3E6B-48C9-9EDB-0A75552D1A84}" dt="2020-12-07T21:41:54.738" v="1126" actId="478"/>
          <ac:spMkLst>
            <pc:docMk/>
            <pc:sldMk cId="1015031543" sldId="335"/>
            <ac:spMk id="50" creationId="{FA72D72B-7AC4-475E-984E-C545F39452AD}"/>
          </ac:spMkLst>
        </pc:spChg>
        <pc:spChg chg="del">
          <ac:chgData name="Lisa Page" userId="28506a91-16db-4141-a5a3-3c1324d46e73" providerId="ADAL" clId="{946E50A2-3E6B-48C9-9EDB-0A75552D1A84}" dt="2020-12-07T21:41:53.683" v="1125" actId="478"/>
          <ac:spMkLst>
            <pc:docMk/>
            <pc:sldMk cId="1015031543" sldId="335"/>
            <ac:spMk id="51" creationId="{DACB6866-26F3-46C3-91BF-9B307FE01A38}"/>
          </ac:spMkLst>
        </pc:spChg>
        <pc:spChg chg="del">
          <ac:chgData name="Lisa Page" userId="28506a91-16db-4141-a5a3-3c1324d46e73" providerId="ADAL" clId="{946E50A2-3E6B-48C9-9EDB-0A75552D1A84}" dt="2020-12-07T21:41:52.742" v="1124" actId="478"/>
          <ac:spMkLst>
            <pc:docMk/>
            <pc:sldMk cId="1015031543" sldId="335"/>
            <ac:spMk id="52" creationId="{3CBE4C1E-87C2-45FC-9930-16F11733ABA2}"/>
          </ac:spMkLst>
        </pc:spChg>
        <pc:spChg chg="del">
          <ac:chgData name="Lisa Page" userId="28506a91-16db-4141-a5a3-3c1324d46e73" providerId="ADAL" clId="{946E50A2-3E6B-48C9-9EDB-0A75552D1A84}" dt="2020-12-07T21:41:51.576" v="1123" actId="478"/>
          <ac:spMkLst>
            <pc:docMk/>
            <pc:sldMk cId="1015031543" sldId="335"/>
            <ac:spMk id="53" creationId="{82760891-EF8A-4517-A04A-11D8BD88DB28}"/>
          </ac:spMkLst>
        </pc:spChg>
        <pc:spChg chg="del">
          <ac:chgData name="Lisa Page" userId="28506a91-16db-4141-a5a3-3c1324d46e73" providerId="ADAL" clId="{946E50A2-3E6B-48C9-9EDB-0A75552D1A84}" dt="2020-12-07T21:41:50.712" v="1122" actId="478"/>
          <ac:spMkLst>
            <pc:docMk/>
            <pc:sldMk cId="1015031543" sldId="335"/>
            <ac:spMk id="54" creationId="{B8879DE3-AD63-4806-932B-C669D1C799D0}"/>
          </ac:spMkLst>
        </pc:spChg>
        <pc:spChg chg="del">
          <ac:chgData name="Lisa Page" userId="28506a91-16db-4141-a5a3-3c1324d46e73" providerId="ADAL" clId="{946E50A2-3E6B-48C9-9EDB-0A75552D1A84}" dt="2020-12-07T21:41:50.157" v="1121" actId="478"/>
          <ac:spMkLst>
            <pc:docMk/>
            <pc:sldMk cId="1015031543" sldId="335"/>
            <ac:spMk id="55" creationId="{D80FC2A1-ED61-49D8-9679-0000C566ED6A}"/>
          </ac:spMkLst>
        </pc:spChg>
        <pc:spChg chg="del">
          <ac:chgData name="Lisa Page" userId="28506a91-16db-4141-a5a3-3c1324d46e73" providerId="ADAL" clId="{946E50A2-3E6B-48C9-9EDB-0A75552D1A84}" dt="2020-12-07T21:41:49.226" v="1120" actId="478"/>
          <ac:spMkLst>
            <pc:docMk/>
            <pc:sldMk cId="1015031543" sldId="335"/>
            <ac:spMk id="56" creationId="{FCE3FD43-B409-4E2D-8D34-0240E836D36F}"/>
          </ac:spMkLst>
        </pc:spChg>
        <pc:spChg chg="del mod">
          <ac:chgData name="Lisa Page" userId="28506a91-16db-4141-a5a3-3c1324d46e73" providerId="ADAL" clId="{946E50A2-3E6B-48C9-9EDB-0A75552D1A84}" dt="2020-12-07T21:41:48.761" v="1119" actId="478"/>
          <ac:spMkLst>
            <pc:docMk/>
            <pc:sldMk cId="1015031543" sldId="335"/>
            <ac:spMk id="57" creationId="{E62769DA-3ABC-41D1-983C-6386E0CF90DA}"/>
          </ac:spMkLst>
        </pc:spChg>
        <pc:spChg chg="del mod">
          <ac:chgData name="Lisa Page" userId="28506a91-16db-4141-a5a3-3c1324d46e73" providerId="ADAL" clId="{946E50A2-3E6B-48C9-9EDB-0A75552D1A84}" dt="2020-12-07T21:41:47.793" v="1117" actId="478"/>
          <ac:spMkLst>
            <pc:docMk/>
            <pc:sldMk cId="1015031543" sldId="335"/>
            <ac:spMk id="58" creationId="{FCF4991B-FABE-4932-9FF4-23DEF666FDC3}"/>
          </ac:spMkLst>
        </pc:spChg>
        <pc:spChg chg="mod">
          <ac:chgData name="Lisa Page" userId="28506a91-16db-4141-a5a3-3c1324d46e73" providerId="ADAL" clId="{946E50A2-3E6B-48C9-9EDB-0A75552D1A84}" dt="2020-12-07T21:42:16.182" v="1145" actId="1076"/>
          <ac:spMkLst>
            <pc:docMk/>
            <pc:sldMk cId="1015031543" sldId="335"/>
            <ac:spMk id="59" creationId="{A88AD34B-BE08-4627-9E85-FA89DEC96BDD}"/>
          </ac:spMkLst>
        </pc:spChg>
        <pc:spChg chg="del">
          <ac:chgData name="Lisa Page" userId="28506a91-16db-4141-a5a3-3c1324d46e73" providerId="ADAL" clId="{946E50A2-3E6B-48C9-9EDB-0A75552D1A84}" dt="2020-12-07T21:42:59.983" v="1185" actId="478"/>
          <ac:spMkLst>
            <pc:docMk/>
            <pc:sldMk cId="1015031543" sldId="335"/>
            <ac:spMk id="60" creationId="{36F3BC50-4ABA-4481-9E93-56CE4A252E1F}"/>
          </ac:spMkLst>
        </pc:spChg>
        <pc:spChg chg="del">
          <ac:chgData name="Lisa Page" userId="28506a91-16db-4141-a5a3-3c1324d46e73" providerId="ADAL" clId="{946E50A2-3E6B-48C9-9EDB-0A75552D1A84}" dt="2020-12-07T21:42:59.532" v="1184" actId="478"/>
          <ac:spMkLst>
            <pc:docMk/>
            <pc:sldMk cId="1015031543" sldId="335"/>
            <ac:spMk id="61" creationId="{6FCB8F0A-A47D-4B16-A21F-3CEF89573558}"/>
          </ac:spMkLst>
        </pc:spChg>
        <pc:spChg chg="del">
          <ac:chgData name="Lisa Page" userId="28506a91-16db-4141-a5a3-3c1324d46e73" providerId="ADAL" clId="{946E50A2-3E6B-48C9-9EDB-0A75552D1A84}" dt="2020-12-07T21:42:58.981" v="1183" actId="478"/>
          <ac:spMkLst>
            <pc:docMk/>
            <pc:sldMk cId="1015031543" sldId="335"/>
            <ac:spMk id="62" creationId="{C3F2F2FE-520D-4EAE-90EE-6FDF45D7FED5}"/>
          </ac:spMkLst>
        </pc:spChg>
        <pc:spChg chg="del">
          <ac:chgData name="Lisa Page" userId="28506a91-16db-4141-a5a3-3c1324d46e73" providerId="ADAL" clId="{946E50A2-3E6B-48C9-9EDB-0A75552D1A84}" dt="2020-12-07T21:42:58.384" v="1182" actId="478"/>
          <ac:spMkLst>
            <pc:docMk/>
            <pc:sldMk cId="1015031543" sldId="335"/>
            <ac:spMk id="63" creationId="{65264F22-03A7-4EF4-87EC-61D6156E1156}"/>
          </ac:spMkLst>
        </pc:spChg>
        <pc:spChg chg="del">
          <ac:chgData name="Lisa Page" userId="28506a91-16db-4141-a5a3-3c1324d46e73" providerId="ADAL" clId="{946E50A2-3E6B-48C9-9EDB-0A75552D1A84}" dt="2020-12-07T21:42:57.411" v="1181" actId="478"/>
          <ac:spMkLst>
            <pc:docMk/>
            <pc:sldMk cId="1015031543" sldId="335"/>
            <ac:spMk id="64" creationId="{C0EE77B4-7B2F-4EC2-94F7-9E8B74AE5447}"/>
          </ac:spMkLst>
        </pc:spChg>
        <pc:spChg chg="del">
          <ac:chgData name="Lisa Page" userId="28506a91-16db-4141-a5a3-3c1324d46e73" providerId="ADAL" clId="{946E50A2-3E6B-48C9-9EDB-0A75552D1A84}" dt="2020-12-07T21:42:56.843" v="1180" actId="478"/>
          <ac:spMkLst>
            <pc:docMk/>
            <pc:sldMk cId="1015031543" sldId="335"/>
            <ac:spMk id="65" creationId="{36FF2B9E-7420-4D57-9646-51E690E40208}"/>
          </ac:spMkLst>
        </pc:spChg>
        <pc:spChg chg="mod">
          <ac:chgData name="Lisa Page" userId="28506a91-16db-4141-a5a3-3c1324d46e73" providerId="ADAL" clId="{946E50A2-3E6B-48C9-9EDB-0A75552D1A84}" dt="2020-12-07T21:43:08.144" v="1187" actId="1076"/>
          <ac:spMkLst>
            <pc:docMk/>
            <pc:sldMk cId="1015031543" sldId="335"/>
            <ac:spMk id="66" creationId="{40D6D731-FCDC-4361-AF83-91CADE198328}"/>
          </ac:spMkLst>
        </pc:spChg>
        <pc:spChg chg="add mod">
          <ac:chgData name="Lisa Page" userId="28506a91-16db-4141-a5a3-3c1324d46e73" providerId="ADAL" clId="{946E50A2-3E6B-48C9-9EDB-0A75552D1A84}" dt="2020-12-07T21:40:23.116" v="1049" actId="1076"/>
          <ac:spMkLst>
            <pc:docMk/>
            <pc:sldMk cId="1015031543" sldId="335"/>
            <ac:spMk id="67" creationId="{7BB1C8D7-BD4D-4D5E-AAE6-5D17E60E80B4}"/>
          </ac:spMkLst>
        </pc:spChg>
        <pc:spChg chg="add mod">
          <ac:chgData name="Lisa Page" userId="28506a91-16db-4141-a5a3-3c1324d46e73" providerId="ADAL" clId="{946E50A2-3E6B-48C9-9EDB-0A75552D1A84}" dt="2020-12-07T21:40:23.116" v="1049" actId="1076"/>
          <ac:spMkLst>
            <pc:docMk/>
            <pc:sldMk cId="1015031543" sldId="335"/>
            <ac:spMk id="68" creationId="{8E532726-D751-42FC-BAC2-07F4BB946250}"/>
          </ac:spMkLst>
        </pc:spChg>
        <pc:spChg chg="add mod">
          <ac:chgData name="Lisa Page" userId="28506a91-16db-4141-a5a3-3c1324d46e73" providerId="ADAL" clId="{946E50A2-3E6B-48C9-9EDB-0A75552D1A84}" dt="2020-12-07T21:40:23.116" v="1049" actId="1076"/>
          <ac:spMkLst>
            <pc:docMk/>
            <pc:sldMk cId="1015031543" sldId="335"/>
            <ac:spMk id="69" creationId="{CE8F81A7-ED0E-46AF-9941-91FAE79725CF}"/>
          </ac:spMkLst>
        </pc:spChg>
        <pc:spChg chg="add mod">
          <ac:chgData name="Lisa Page" userId="28506a91-16db-4141-a5a3-3c1324d46e73" providerId="ADAL" clId="{946E50A2-3E6B-48C9-9EDB-0A75552D1A84}" dt="2020-12-07T21:40:23.116" v="1049" actId="1076"/>
          <ac:spMkLst>
            <pc:docMk/>
            <pc:sldMk cId="1015031543" sldId="335"/>
            <ac:spMk id="70" creationId="{D695046D-F6FB-4EF0-9208-62A130AAAF5D}"/>
          </ac:spMkLst>
        </pc:spChg>
        <pc:spChg chg="add mod">
          <ac:chgData name="Lisa Page" userId="28506a91-16db-4141-a5a3-3c1324d46e73" providerId="ADAL" clId="{946E50A2-3E6B-48C9-9EDB-0A75552D1A84}" dt="2020-12-07T21:40:23.116" v="1049" actId="1076"/>
          <ac:spMkLst>
            <pc:docMk/>
            <pc:sldMk cId="1015031543" sldId="335"/>
            <ac:spMk id="71" creationId="{F16F350A-E571-4CC8-84FD-92F9BC630807}"/>
          </ac:spMkLst>
        </pc:spChg>
        <pc:spChg chg="add mod">
          <ac:chgData name="Lisa Page" userId="28506a91-16db-4141-a5a3-3c1324d46e73" providerId="ADAL" clId="{946E50A2-3E6B-48C9-9EDB-0A75552D1A84}" dt="2020-12-07T21:40:23.116" v="1049" actId="1076"/>
          <ac:spMkLst>
            <pc:docMk/>
            <pc:sldMk cId="1015031543" sldId="335"/>
            <ac:spMk id="72" creationId="{96363474-8178-4A85-A8E8-C91501432059}"/>
          </ac:spMkLst>
        </pc:spChg>
        <pc:spChg chg="add mod">
          <ac:chgData name="Lisa Page" userId="28506a91-16db-4141-a5a3-3c1324d46e73" providerId="ADAL" clId="{946E50A2-3E6B-48C9-9EDB-0A75552D1A84}" dt="2020-12-07T21:40:23.116" v="1049" actId="1076"/>
          <ac:spMkLst>
            <pc:docMk/>
            <pc:sldMk cId="1015031543" sldId="335"/>
            <ac:spMk id="73" creationId="{71541A05-D9A4-4164-8012-9E029B3675A9}"/>
          </ac:spMkLst>
        </pc:spChg>
        <pc:spChg chg="add mod">
          <ac:chgData name="Lisa Page" userId="28506a91-16db-4141-a5a3-3c1324d46e73" providerId="ADAL" clId="{946E50A2-3E6B-48C9-9EDB-0A75552D1A84}" dt="2020-12-07T21:40:23.116" v="1049" actId="1076"/>
          <ac:spMkLst>
            <pc:docMk/>
            <pc:sldMk cId="1015031543" sldId="335"/>
            <ac:spMk id="74" creationId="{2E39E291-1E05-4F74-8686-3A5522C3199F}"/>
          </ac:spMkLst>
        </pc:spChg>
        <pc:spChg chg="add mod">
          <ac:chgData name="Lisa Page" userId="28506a91-16db-4141-a5a3-3c1324d46e73" providerId="ADAL" clId="{946E50A2-3E6B-48C9-9EDB-0A75552D1A84}" dt="2020-12-07T21:40:23.116" v="1049" actId="1076"/>
          <ac:spMkLst>
            <pc:docMk/>
            <pc:sldMk cId="1015031543" sldId="335"/>
            <ac:spMk id="75" creationId="{4C748446-C930-44C9-8E1E-0D650F125F3C}"/>
          </ac:spMkLst>
        </pc:spChg>
        <pc:spChg chg="add mod">
          <ac:chgData name="Lisa Page" userId="28506a91-16db-4141-a5a3-3c1324d46e73" providerId="ADAL" clId="{946E50A2-3E6B-48C9-9EDB-0A75552D1A84}" dt="2020-12-07T21:40:23.116" v="1049" actId="1076"/>
          <ac:spMkLst>
            <pc:docMk/>
            <pc:sldMk cId="1015031543" sldId="335"/>
            <ac:spMk id="76" creationId="{8C07226D-881A-4324-9199-E4B830C52E67}"/>
          </ac:spMkLst>
        </pc:spChg>
        <pc:spChg chg="add mod">
          <ac:chgData name="Lisa Page" userId="28506a91-16db-4141-a5a3-3c1324d46e73" providerId="ADAL" clId="{946E50A2-3E6B-48C9-9EDB-0A75552D1A84}" dt="2020-12-07T21:40:23.116" v="1049" actId="1076"/>
          <ac:spMkLst>
            <pc:docMk/>
            <pc:sldMk cId="1015031543" sldId="335"/>
            <ac:spMk id="77" creationId="{29291B88-F195-4368-B951-B6B4209A3D9D}"/>
          </ac:spMkLst>
        </pc:spChg>
        <pc:spChg chg="add mod">
          <ac:chgData name="Lisa Page" userId="28506a91-16db-4141-a5a3-3c1324d46e73" providerId="ADAL" clId="{946E50A2-3E6B-48C9-9EDB-0A75552D1A84}" dt="2020-12-07T21:40:23.116" v="1049" actId="1076"/>
          <ac:spMkLst>
            <pc:docMk/>
            <pc:sldMk cId="1015031543" sldId="335"/>
            <ac:spMk id="78" creationId="{9AE2C1E6-D5DE-43F3-B7E3-D29A850A6868}"/>
          </ac:spMkLst>
        </pc:spChg>
        <pc:spChg chg="add mod">
          <ac:chgData name="Lisa Page" userId="28506a91-16db-4141-a5a3-3c1324d46e73" providerId="ADAL" clId="{946E50A2-3E6B-48C9-9EDB-0A75552D1A84}" dt="2020-12-07T21:40:23.116" v="1049" actId="1076"/>
          <ac:spMkLst>
            <pc:docMk/>
            <pc:sldMk cId="1015031543" sldId="335"/>
            <ac:spMk id="79" creationId="{386F910D-41C3-4B5A-93D6-4808985959E0}"/>
          </ac:spMkLst>
        </pc:spChg>
        <pc:spChg chg="add mod">
          <ac:chgData name="Lisa Page" userId="28506a91-16db-4141-a5a3-3c1324d46e73" providerId="ADAL" clId="{946E50A2-3E6B-48C9-9EDB-0A75552D1A84}" dt="2020-12-07T21:40:23.116" v="1049" actId="1076"/>
          <ac:spMkLst>
            <pc:docMk/>
            <pc:sldMk cId="1015031543" sldId="335"/>
            <ac:spMk id="80" creationId="{A7C37ADA-E943-4E8E-B722-7F4654AA4B27}"/>
          </ac:spMkLst>
        </pc:spChg>
        <pc:spChg chg="add mod">
          <ac:chgData name="Lisa Page" userId="28506a91-16db-4141-a5a3-3c1324d46e73" providerId="ADAL" clId="{946E50A2-3E6B-48C9-9EDB-0A75552D1A84}" dt="2020-12-07T21:40:23.116" v="1049" actId="1076"/>
          <ac:spMkLst>
            <pc:docMk/>
            <pc:sldMk cId="1015031543" sldId="335"/>
            <ac:spMk id="81" creationId="{93529E20-395D-4D4B-9BDC-C532BDC6C50C}"/>
          </ac:spMkLst>
        </pc:spChg>
        <pc:spChg chg="add mod">
          <ac:chgData name="Lisa Page" userId="28506a91-16db-4141-a5a3-3c1324d46e73" providerId="ADAL" clId="{946E50A2-3E6B-48C9-9EDB-0A75552D1A84}" dt="2020-12-07T21:40:23.116" v="1049" actId="1076"/>
          <ac:spMkLst>
            <pc:docMk/>
            <pc:sldMk cId="1015031543" sldId="335"/>
            <ac:spMk id="82" creationId="{EC61D384-92EA-4349-80F1-65FA79C6CBF4}"/>
          </ac:spMkLst>
        </pc:spChg>
        <pc:spChg chg="add mod">
          <ac:chgData name="Lisa Page" userId="28506a91-16db-4141-a5a3-3c1324d46e73" providerId="ADAL" clId="{946E50A2-3E6B-48C9-9EDB-0A75552D1A84}" dt="2020-12-07T21:40:23.116" v="1049" actId="1076"/>
          <ac:spMkLst>
            <pc:docMk/>
            <pc:sldMk cId="1015031543" sldId="335"/>
            <ac:spMk id="83" creationId="{EEED9560-BEE7-4AF1-8895-558F905229F3}"/>
          </ac:spMkLst>
        </pc:spChg>
        <pc:spChg chg="add mod">
          <ac:chgData name="Lisa Page" userId="28506a91-16db-4141-a5a3-3c1324d46e73" providerId="ADAL" clId="{946E50A2-3E6B-48C9-9EDB-0A75552D1A84}" dt="2020-12-07T21:40:14.502" v="1048" actId="1076"/>
          <ac:spMkLst>
            <pc:docMk/>
            <pc:sldMk cId="1015031543" sldId="335"/>
            <ac:spMk id="84" creationId="{9E0271D7-0C46-48DA-A5B3-373B793D3745}"/>
          </ac:spMkLst>
        </pc:spChg>
        <pc:spChg chg="add mod">
          <ac:chgData name="Lisa Page" userId="28506a91-16db-4141-a5a3-3c1324d46e73" providerId="ADAL" clId="{946E50A2-3E6B-48C9-9EDB-0A75552D1A84}" dt="2020-12-07T21:40:11.209" v="1047" actId="1076"/>
          <ac:spMkLst>
            <pc:docMk/>
            <pc:sldMk cId="1015031543" sldId="335"/>
            <ac:spMk id="85" creationId="{C1791962-4DA2-48CD-A717-BCB2BA203B89}"/>
          </ac:spMkLst>
        </pc:spChg>
        <pc:spChg chg="add mod">
          <ac:chgData name="Lisa Page" userId="28506a91-16db-4141-a5a3-3c1324d46e73" providerId="ADAL" clId="{946E50A2-3E6B-48C9-9EDB-0A75552D1A84}" dt="2020-12-07T21:40:08.017" v="1046" actId="1076"/>
          <ac:spMkLst>
            <pc:docMk/>
            <pc:sldMk cId="1015031543" sldId="335"/>
            <ac:spMk id="86" creationId="{F0952370-2782-4DBD-9A8B-1308CF7400D5}"/>
          </ac:spMkLst>
        </pc:spChg>
        <pc:spChg chg="add mod">
          <ac:chgData name="Lisa Page" userId="28506a91-16db-4141-a5a3-3c1324d46e73" providerId="ADAL" clId="{946E50A2-3E6B-48C9-9EDB-0A75552D1A84}" dt="2020-12-07T21:40:03.757" v="1045" actId="1076"/>
          <ac:spMkLst>
            <pc:docMk/>
            <pc:sldMk cId="1015031543" sldId="335"/>
            <ac:spMk id="87" creationId="{AA681528-6BC8-4B13-A3C7-6884CA3C90E7}"/>
          </ac:spMkLst>
        </pc:spChg>
        <pc:spChg chg="add mod">
          <ac:chgData name="Lisa Page" userId="28506a91-16db-4141-a5a3-3c1324d46e73" providerId="ADAL" clId="{946E50A2-3E6B-48C9-9EDB-0A75552D1A84}" dt="2020-12-07T21:42:16.182" v="1145" actId="1076"/>
          <ac:spMkLst>
            <pc:docMk/>
            <pc:sldMk cId="1015031543" sldId="335"/>
            <ac:spMk id="88" creationId="{972F772A-3A48-454A-B026-8202B304BD43}"/>
          </ac:spMkLst>
        </pc:spChg>
        <pc:spChg chg="add mod">
          <ac:chgData name="Lisa Page" userId="28506a91-16db-4141-a5a3-3c1324d46e73" providerId="ADAL" clId="{946E50A2-3E6B-48C9-9EDB-0A75552D1A84}" dt="2020-12-07T21:42:16.182" v="1145" actId="1076"/>
          <ac:spMkLst>
            <pc:docMk/>
            <pc:sldMk cId="1015031543" sldId="335"/>
            <ac:spMk id="89" creationId="{8A1D8CCC-C71E-4AE1-B407-9F6567A12F33}"/>
          </ac:spMkLst>
        </pc:spChg>
        <pc:spChg chg="add mod">
          <ac:chgData name="Lisa Page" userId="28506a91-16db-4141-a5a3-3c1324d46e73" providerId="ADAL" clId="{946E50A2-3E6B-48C9-9EDB-0A75552D1A84}" dt="2020-12-07T21:42:16.182" v="1145" actId="1076"/>
          <ac:spMkLst>
            <pc:docMk/>
            <pc:sldMk cId="1015031543" sldId="335"/>
            <ac:spMk id="90" creationId="{BDA8A659-16A1-4ABA-819D-7BF331DAC726}"/>
          </ac:spMkLst>
        </pc:spChg>
        <pc:spChg chg="add mod">
          <ac:chgData name="Lisa Page" userId="28506a91-16db-4141-a5a3-3c1324d46e73" providerId="ADAL" clId="{946E50A2-3E6B-48C9-9EDB-0A75552D1A84}" dt="2020-12-07T21:42:16.182" v="1145" actId="1076"/>
          <ac:spMkLst>
            <pc:docMk/>
            <pc:sldMk cId="1015031543" sldId="335"/>
            <ac:spMk id="91" creationId="{9D10F6BC-760E-4732-860D-AB2B40C57C88}"/>
          </ac:spMkLst>
        </pc:spChg>
        <pc:spChg chg="add mod">
          <ac:chgData name="Lisa Page" userId="28506a91-16db-4141-a5a3-3c1324d46e73" providerId="ADAL" clId="{946E50A2-3E6B-48C9-9EDB-0A75552D1A84}" dt="2020-12-07T21:42:16.182" v="1145" actId="1076"/>
          <ac:spMkLst>
            <pc:docMk/>
            <pc:sldMk cId="1015031543" sldId="335"/>
            <ac:spMk id="92" creationId="{B9854087-14D1-4564-8A0C-E9DA0A6A3DE7}"/>
          </ac:spMkLst>
        </pc:spChg>
        <pc:spChg chg="add mod">
          <ac:chgData name="Lisa Page" userId="28506a91-16db-4141-a5a3-3c1324d46e73" providerId="ADAL" clId="{946E50A2-3E6B-48C9-9EDB-0A75552D1A84}" dt="2020-12-07T21:42:16.182" v="1145" actId="1076"/>
          <ac:spMkLst>
            <pc:docMk/>
            <pc:sldMk cId="1015031543" sldId="335"/>
            <ac:spMk id="93" creationId="{CFBF71DF-CDE9-4B42-B51B-E4CCF8E4DBF0}"/>
          </ac:spMkLst>
        </pc:spChg>
        <pc:spChg chg="add mod">
          <ac:chgData name="Lisa Page" userId="28506a91-16db-4141-a5a3-3c1324d46e73" providerId="ADAL" clId="{946E50A2-3E6B-48C9-9EDB-0A75552D1A84}" dt="2020-12-07T21:42:16.182" v="1145" actId="1076"/>
          <ac:spMkLst>
            <pc:docMk/>
            <pc:sldMk cId="1015031543" sldId="335"/>
            <ac:spMk id="94" creationId="{5B254641-ED16-4396-A3D1-D0EB4ADF0386}"/>
          </ac:spMkLst>
        </pc:spChg>
        <pc:spChg chg="add mod">
          <ac:chgData name="Lisa Page" userId="28506a91-16db-4141-a5a3-3c1324d46e73" providerId="ADAL" clId="{946E50A2-3E6B-48C9-9EDB-0A75552D1A84}" dt="2020-12-07T21:42:16.182" v="1145" actId="1076"/>
          <ac:spMkLst>
            <pc:docMk/>
            <pc:sldMk cId="1015031543" sldId="335"/>
            <ac:spMk id="95" creationId="{043BDE45-8953-41D4-9EC0-8647C7280DD0}"/>
          </ac:spMkLst>
        </pc:spChg>
        <pc:spChg chg="add mod">
          <ac:chgData name="Lisa Page" userId="28506a91-16db-4141-a5a3-3c1324d46e73" providerId="ADAL" clId="{946E50A2-3E6B-48C9-9EDB-0A75552D1A84}" dt="2020-12-07T21:42:16.182" v="1145" actId="1076"/>
          <ac:spMkLst>
            <pc:docMk/>
            <pc:sldMk cId="1015031543" sldId="335"/>
            <ac:spMk id="96" creationId="{32CE6A1D-6F1F-4783-AA97-A7B822F51D2C}"/>
          </ac:spMkLst>
        </pc:spChg>
        <pc:spChg chg="add mod">
          <ac:chgData name="Lisa Page" userId="28506a91-16db-4141-a5a3-3c1324d46e73" providerId="ADAL" clId="{946E50A2-3E6B-48C9-9EDB-0A75552D1A84}" dt="2020-12-07T21:42:16.182" v="1145" actId="1076"/>
          <ac:spMkLst>
            <pc:docMk/>
            <pc:sldMk cId="1015031543" sldId="335"/>
            <ac:spMk id="97" creationId="{F02C981A-722E-463B-A37F-B3E9A9E74943}"/>
          </ac:spMkLst>
        </pc:spChg>
        <pc:spChg chg="add mod">
          <ac:chgData name="Lisa Page" userId="28506a91-16db-4141-a5a3-3c1324d46e73" providerId="ADAL" clId="{946E50A2-3E6B-48C9-9EDB-0A75552D1A84}" dt="2020-12-07T21:42:16.182" v="1145" actId="1076"/>
          <ac:spMkLst>
            <pc:docMk/>
            <pc:sldMk cId="1015031543" sldId="335"/>
            <ac:spMk id="98" creationId="{2F56136A-BE85-4582-93F6-5C919B5E689A}"/>
          </ac:spMkLst>
        </pc:spChg>
        <pc:spChg chg="add mod">
          <ac:chgData name="Lisa Page" userId="28506a91-16db-4141-a5a3-3c1324d46e73" providerId="ADAL" clId="{946E50A2-3E6B-48C9-9EDB-0A75552D1A84}" dt="2020-12-07T21:42:16.182" v="1145" actId="1076"/>
          <ac:spMkLst>
            <pc:docMk/>
            <pc:sldMk cId="1015031543" sldId="335"/>
            <ac:spMk id="99" creationId="{D8D26196-6ACA-4BB6-9C4A-C896B7E08363}"/>
          </ac:spMkLst>
        </pc:spChg>
        <pc:spChg chg="add mod">
          <ac:chgData name="Lisa Page" userId="28506a91-16db-4141-a5a3-3c1324d46e73" providerId="ADAL" clId="{946E50A2-3E6B-48C9-9EDB-0A75552D1A84}" dt="2020-12-07T21:42:16.182" v="1145" actId="1076"/>
          <ac:spMkLst>
            <pc:docMk/>
            <pc:sldMk cId="1015031543" sldId="335"/>
            <ac:spMk id="100" creationId="{8D4C6C46-DE34-445F-AB70-9CFDB5C1A2EA}"/>
          </ac:spMkLst>
        </pc:spChg>
        <pc:spChg chg="add mod">
          <ac:chgData name="Lisa Page" userId="28506a91-16db-4141-a5a3-3c1324d46e73" providerId="ADAL" clId="{946E50A2-3E6B-48C9-9EDB-0A75552D1A84}" dt="2020-12-07T21:42:16.182" v="1145" actId="1076"/>
          <ac:spMkLst>
            <pc:docMk/>
            <pc:sldMk cId="1015031543" sldId="335"/>
            <ac:spMk id="101" creationId="{68A12FF0-9EC9-4E5E-AB72-A9D5C372D8EA}"/>
          </ac:spMkLst>
        </pc:spChg>
        <pc:spChg chg="add mod">
          <ac:chgData name="Lisa Page" userId="28506a91-16db-4141-a5a3-3c1324d46e73" providerId="ADAL" clId="{946E50A2-3E6B-48C9-9EDB-0A75552D1A84}" dt="2020-12-07T21:42:16.182" v="1145" actId="1076"/>
          <ac:spMkLst>
            <pc:docMk/>
            <pc:sldMk cId="1015031543" sldId="335"/>
            <ac:spMk id="102" creationId="{77385EB9-4FCD-4850-A1C0-BE75CB8B1054}"/>
          </ac:spMkLst>
        </pc:spChg>
        <pc:spChg chg="add mod">
          <ac:chgData name="Lisa Page" userId="28506a91-16db-4141-a5a3-3c1324d46e73" providerId="ADAL" clId="{946E50A2-3E6B-48C9-9EDB-0A75552D1A84}" dt="2020-12-07T21:42:16.182" v="1145" actId="1076"/>
          <ac:spMkLst>
            <pc:docMk/>
            <pc:sldMk cId="1015031543" sldId="335"/>
            <ac:spMk id="103" creationId="{0F5F5EBA-44EE-4445-A265-8EE7942216B9}"/>
          </ac:spMkLst>
        </pc:spChg>
        <pc:spChg chg="add mod">
          <ac:chgData name="Lisa Page" userId="28506a91-16db-4141-a5a3-3c1324d46e73" providerId="ADAL" clId="{946E50A2-3E6B-48C9-9EDB-0A75552D1A84}" dt="2020-12-07T21:42:16.182" v="1145" actId="1076"/>
          <ac:spMkLst>
            <pc:docMk/>
            <pc:sldMk cId="1015031543" sldId="335"/>
            <ac:spMk id="104" creationId="{CB052A9C-18AD-4EDE-995A-48C1E6743A06}"/>
          </ac:spMkLst>
        </pc:spChg>
        <pc:spChg chg="add mod">
          <ac:chgData name="Lisa Page" userId="28506a91-16db-4141-a5a3-3c1324d46e73" providerId="ADAL" clId="{946E50A2-3E6B-48C9-9EDB-0A75552D1A84}" dt="2020-12-07T21:42:16.182" v="1145" actId="1076"/>
          <ac:spMkLst>
            <pc:docMk/>
            <pc:sldMk cId="1015031543" sldId="335"/>
            <ac:spMk id="105" creationId="{436C5C1F-DD2D-4923-A457-4003E5FE4D42}"/>
          </ac:spMkLst>
        </pc:spChg>
        <pc:spChg chg="add mod">
          <ac:chgData name="Lisa Page" userId="28506a91-16db-4141-a5a3-3c1324d46e73" providerId="ADAL" clId="{946E50A2-3E6B-48C9-9EDB-0A75552D1A84}" dt="2020-12-07T21:42:16.182" v="1145" actId="1076"/>
          <ac:spMkLst>
            <pc:docMk/>
            <pc:sldMk cId="1015031543" sldId="335"/>
            <ac:spMk id="106" creationId="{1260837E-79D0-4E2A-AB82-8D5B3B9B5E07}"/>
          </ac:spMkLst>
        </pc:spChg>
        <pc:spChg chg="add mod">
          <ac:chgData name="Lisa Page" userId="28506a91-16db-4141-a5a3-3c1324d46e73" providerId="ADAL" clId="{946E50A2-3E6B-48C9-9EDB-0A75552D1A84}" dt="2020-12-07T21:42:16.182" v="1145" actId="1076"/>
          <ac:spMkLst>
            <pc:docMk/>
            <pc:sldMk cId="1015031543" sldId="335"/>
            <ac:spMk id="107" creationId="{33FD9911-FFF4-40C1-9184-F5FF3B613F69}"/>
          </ac:spMkLst>
        </pc:spChg>
        <pc:spChg chg="add mod">
          <ac:chgData name="Lisa Page" userId="28506a91-16db-4141-a5a3-3c1324d46e73" providerId="ADAL" clId="{946E50A2-3E6B-48C9-9EDB-0A75552D1A84}" dt="2020-12-07T21:42:16.182" v="1145" actId="1076"/>
          <ac:spMkLst>
            <pc:docMk/>
            <pc:sldMk cId="1015031543" sldId="335"/>
            <ac:spMk id="108" creationId="{16979EEB-C675-4DAA-8730-D95E5ECA33CC}"/>
          </ac:spMkLst>
        </pc:spChg>
        <pc:spChg chg="add mod">
          <ac:chgData name="Lisa Page" userId="28506a91-16db-4141-a5a3-3c1324d46e73" providerId="ADAL" clId="{946E50A2-3E6B-48C9-9EDB-0A75552D1A84}" dt="2020-12-07T21:42:16.182" v="1145" actId="1076"/>
          <ac:spMkLst>
            <pc:docMk/>
            <pc:sldMk cId="1015031543" sldId="335"/>
            <ac:spMk id="109" creationId="{D67BDEC8-91FE-4757-B9F0-A9F515578C21}"/>
          </ac:spMkLst>
        </pc:spChg>
        <pc:spChg chg="add mod">
          <ac:chgData name="Lisa Page" userId="28506a91-16db-4141-a5a3-3c1324d46e73" providerId="ADAL" clId="{946E50A2-3E6B-48C9-9EDB-0A75552D1A84}" dt="2020-12-07T21:42:16.182" v="1145" actId="1076"/>
          <ac:spMkLst>
            <pc:docMk/>
            <pc:sldMk cId="1015031543" sldId="335"/>
            <ac:spMk id="110" creationId="{8366EC76-0363-494D-A134-0BF34BDB5666}"/>
          </ac:spMkLst>
        </pc:spChg>
        <pc:spChg chg="add mod">
          <ac:chgData name="Lisa Page" userId="28506a91-16db-4141-a5a3-3c1324d46e73" providerId="ADAL" clId="{946E50A2-3E6B-48C9-9EDB-0A75552D1A84}" dt="2020-12-07T21:42:16.182" v="1145" actId="1076"/>
          <ac:spMkLst>
            <pc:docMk/>
            <pc:sldMk cId="1015031543" sldId="335"/>
            <ac:spMk id="111" creationId="{0EE57FF6-A93F-4ECA-A435-5857E183842F}"/>
          </ac:spMkLst>
        </pc:spChg>
        <pc:spChg chg="add mod">
          <ac:chgData name="Lisa Page" userId="28506a91-16db-4141-a5a3-3c1324d46e73" providerId="ADAL" clId="{946E50A2-3E6B-48C9-9EDB-0A75552D1A84}" dt="2020-12-07T21:42:16.182" v="1145" actId="1076"/>
          <ac:spMkLst>
            <pc:docMk/>
            <pc:sldMk cId="1015031543" sldId="335"/>
            <ac:spMk id="112" creationId="{A6990CB0-C115-48A2-B318-F8F3DAF7C8E0}"/>
          </ac:spMkLst>
        </pc:spChg>
        <pc:spChg chg="add mod">
          <ac:chgData name="Lisa Page" userId="28506a91-16db-4141-a5a3-3c1324d46e73" providerId="ADAL" clId="{946E50A2-3E6B-48C9-9EDB-0A75552D1A84}" dt="2020-12-07T21:42:16.182" v="1145" actId="1076"/>
          <ac:spMkLst>
            <pc:docMk/>
            <pc:sldMk cId="1015031543" sldId="335"/>
            <ac:spMk id="113" creationId="{8F848A35-F5C6-4BA9-8292-81803FE2AAC5}"/>
          </ac:spMkLst>
        </pc:spChg>
        <pc:spChg chg="add mod">
          <ac:chgData name="Lisa Page" userId="28506a91-16db-4141-a5a3-3c1324d46e73" providerId="ADAL" clId="{946E50A2-3E6B-48C9-9EDB-0A75552D1A84}" dt="2020-12-07T21:42:16.182" v="1145" actId="1076"/>
          <ac:spMkLst>
            <pc:docMk/>
            <pc:sldMk cId="1015031543" sldId="335"/>
            <ac:spMk id="114" creationId="{F9951B4F-079E-445B-987A-0E422B035963}"/>
          </ac:spMkLst>
        </pc:spChg>
        <pc:spChg chg="add mod">
          <ac:chgData name="Lisa Page" userId="28506a91-16db-4141-a5a3-3c1324d46e73" providerId="ADAL" clId="{946E50A2-3E6B-48C9-9EDB-0A75552D1A84}" dt="2020-12-07T21:43:08.144" v="1187" actId="1076"/>
          <ac:spMkLst>
            <pc:docMk/>
            <pc:sldMk cId="1015031543" sldId="335"/>
            <ac:spMk id="115" creationId="{F8B83939-4C1A-4F47-8363-91CF215468AB}"/>
          </ac:spMkLst>
        </pc:spChg>
        <pc:spChg chg="add mod">
          <ac:chgData name="Lisa Page" userId="28506a91-16db-4141-a5a3-3c1324d46e73" providerId="ADAL" clId="{946E50A2-3E6B-48C9-9EDB-0A75552D1A84}" dt="2020-12-07T21:43:08.144" v="1187" actId="1076"/>
          <ac:spMkLst>
            <pc:docMk/>
            <pc:sldMk cId="1015031543" sldId="335"/>
            <ac:spMk id="116" creationId="{C5591808-C814-4445-B066-F1B422557ECD}"/>
          </ac:spMkLst>
        </pc:spChg>
        <pc:spChg chg="add mod">
          <ac:chgData name="Lisa Page" userId="28506a91-16db-4141-a5a3-3c1324d46e73" providerId="ADAL" clId="{946E50A2-3E6B-48C9-9EDB-0A75552D1A84}" dt="2020-12-07T21:43:08.144" v="1187" actId="1076"/>
          <ac:spMkLst>
            <pc:docMk/>
            <pc:sldMk cId="1015031543" sldId="335"/>
            <ac:spMk id="117" creationId="{56EECE4D-585E-46AE-9B65-75FBEA58617A}"/>
          </ac:spMkLst>
        </pc:spChg>
        <pc:spChg chg="add mod">
          <ac:chgData name="Lisa Page" userId="28506a91-16db-4141-a5a3-3c1324d46e73" providerId="ADAL" clId="{946E50A2-3E6B-48C9-9EDB-0A75552D1A84}" dt="2020-12-07T21:43:08.144" v="1187" actId="1076"/>
          <ac:spMkLst>
            <pc:docMk/>
            <pc:sldMk cId="1015031543" sldId="335"/>
            <ac:spMk id="118" creationId="{99779EB0-2CB8-4374-973F-2CEB2CD662C7}"/>
          </ac:spMkLst>
        </pc:spChg>
        <pc:spChg chg="add mod">
          <ac:chgData name="Lisa Page" userId="28506a91-16db-4141-a5a3-3c1324d46e73" providerId="ADAL" clId="{946E50A2-3E6B-48C9-9EDB-0A75552D1A84}" dt="2020-12-07T21:43:08.144" v="1187" actId="1076"/>
          <ac:spMkLst>
            <pc:docMk/>
            <pc:sldMk cId="1015031543" sldId="335"/>
            <ac:spMk id="119" creationId="{B90C5759-F571-4001-9DB9-7C997374E708}"/>
          </ac:spMkLst>
        </pc:spChg>
        <pc:spChg chg="add mod">
          <ac:chgData name="Lisa Page" userId="28506a91-16db-4141-a5a3-3c1324d46e73" providerId="ADAL" clId="{946E50A2-3E6B-48C9-9EDB-0A75552D1A84}" dt="2020-12-07T21:43:08.144" v="1187" actId="1076"/>
          <ac:spMkLst>
            <pc:docMk/>
            <pc:sldMk cId="1015031543" sldId="335"/>
            <ac:spMk id="120" creationId="{1EF3ADE3-812B-4961-85AF-801DE7BA2DA2}"/>
          </ac:spMkLst>
        </pc:spChg>
        <pc:spChg chg="add mod">
          <ac:chgData name="Lisa Page" userId="28506a91-16db-4141-a5a3-3c1324d46e73" providerId="ADAL" clId="{946E50A2-3E6B-48C9-9EDB-0A75552D1A84}" dt="2020-12-07T21:43:08.144" v="1187" actId="1076"/>
          <ac:spMkLst>
            <pc:docMk/>
            <pc:sldMk cId="1015031543" sldId="335"/>
            <ac:spMk id="121" creationId="{237A56F7-E7A0-454D-84CB-5F8C37B94138}"/>
          </ac:spMkLst>
        </pc:spChg>
        <pc:spChg chg="add mod">
          <ac:chgData name="Lisa Page" userId="28506a91-16db-4141-a5a3-3c1324d46e73" providerId="ADAL" clId="{946E50A2-3E6B-48C9-9EDB-0A75552D1A84}" dt="2020-12-07T21:43:08.144" v="1187" actId="1076"/>
          <ac:spMkLst>
            <pc:docMk/>
            <pc:sldMk cId="1015031543" sldId="335"/>
            <ac:spMk id="122" creationId="{31221409-32A1-44DC-86DA-30BC9CE1D25A}"/>
          </ac:spMkLst>
        </pc:spChg>
        <pc:spChg chg="add mod">
          <ac:chgData name="Lisa Page" userId="28506a91-16db-4141-a5a3-3c1324d46e73" providerId="ADAL" clId="{946E50A2-3E6B-48C9-9EDB-0A75552D1A84}" dt="2020-12-07T21:43:08.144" v="1187" actId="1076"/>
          <ac:spMkLst>
            <pc:docMk/>
            <pc:sldMk cId="1015031543" sldId="335"/>
            <ac:spMk id="123" creationId="{14246E8F-FBB8-4311-A245-957450262F90}"/>
          </ac:spMkLst>
        </pc:spChg>
        <pc:spChg chg="add mod">
          <ac:chgData name="Lisa Page" userId="28506a91-16db-4141-a5a3-3c1324d46e73" providerId="ADAL" clId="{946E50A2-3E6B-48C9-9EDB-0A75552D1A84}" dt="2020-12-07T21:43:08.144" v="1187" actId="1076"/>
          <ac:spMkLst>
            <pc:docMk/>
            <pc:sldMk cId="1015031543" sldId="335"/>
            <ac:spMk id="124" creationId="{47B0162C-BE4A-4DA0-AD12-E6D532BB5ADF}"/>
          </ac:spMkLst>
        </pc:spChg>
        <pc:spChg chg="add mod">
          <ac:chgData name="Lisa Page" userId="28506a91-16db-4141-a5a3-3c1324d46e73" providerId="ADAL" clId="{946E50A2-3E6B-48C9-9EDB-0A75552D1A84}" dt="2020-12-07T21:43:08.144" v="1187" actId="1076"/>
          <ac:spMkLst>
            <pc:docMk/>
            <pc:sldMk cId="1015031543" sldId="335"/>
            <ac:spMk id="125" creationId="{77287295-3F55-4C59-A79E-E38B54CA4CDE}"/>
          </ac:spMkLst>
        </pc:spChg>
        <pc:spChg chg="add mod">
          <ac:chgData name="Lisa Page" userId="28506a91-16db-4141-a5a3-3c1324d46e73" providerId="ADAL" clId="{946E50A2-3E6B-48C9-9EDB-0A75552D1A84}" dt="2020-12-07T21:43:08.144" v="1187" actId="1076"/>
          <ac:spMkLst>
            <pc:docMk/>
            <pc:sldMk cId="1015031543" sldId="335"/>
            <ac:spMk id="126" creationId="{30EB81EF-7042-4E8F-967E-F80721F53D1A}"/>
          </ac:spMkLst>
        </pc:spChg>
        <pc:spChg chg="add mod">
          <ac:chgData name="Lisa Page" userId="28506a91-16db-4141-a5a3-3c1324d46e73" providerId="ADAL" clId="{946E50A2-3E6B-48C9-9EDB-0A75552D1A84}" dt="2020-12-07T21:43:08.144" v="1187" actId="1076"/>
          <ac:spMkLst>
            <pc:docMk/>
            <pc:sldMk cId="1015031543" sldId="335"/>
            <ac:spMk id="127" creationId="{9F8452B3-3D02-424C-BDF3-3544D932FF84}"/>
          </ac:spMkLst>
        </pc:spChg>
        <pc:spChg chg="add mod">
          <ac:chgData name="Lisa Page" userId="28506a91-16db-4141-a5a3-3c1324d46e73" providerId="ADAL" clId="{946E50A2-3E6B-48C9-9EDB-0A75552D1A84}" dt="2020-12-07T21:43:08.144" v="1187" actId="1076"/>
          <ac:spMkLst>
            <pc:docMk/>
            <pc:sldMk cId="1015031543" sldId="335"/>
            <ac:spMk id="128" creationId="{33635084-5FED-4A38-9F6E-BDC8CFDF5B92}"/>
          </ac:spMkLst>
        </pc:spChg>
        <pc:spChg chg="add mod">
          <ac:chgData name="Lisa Page" userId="28506a91-16db-4141-a5a3-3c1324d46e73" providerId="ADAL" clId="{946E50A2-3E6B-48C9-9EDB-0A75552D1A84}" dt="2020-12-07T21:43:08.144" v="1187" actId="1076"/>
          <ac:spMkLst>
            <pc:docMk/>
            <pc:sldMk cId="1015031543" sldId="335"/>
            <ac:spMk id="129" creationId="{2BCDDDC0-F534-4F79-8F3C-98618FF84DB6}"/>
          </ac:spMkLst>
        </pc:spChg>
        <pc:spChg chg="add mod">
          <ac:chgData name="Lisa Page" userId="28506a91-16db-4141-a5a3-3c1324d46e73" providerId="ADAL" clId="{946E50A2-3E6B-48C9-9EDB-0A75552D1A84}" dt="2020-12-07T21:43:08.144" v="1187" actId="1076"/>
          <ac:spMkLst>
            <pc:docMk/>
            <pc:sldMk cId="1015031543" sldId="335"/>
            <ac:spMk id="130" creationId="{7489D2F0-8FC6-4096-8872-898C28DA4803}"/>
          </ac:spMkLst>
        </pc:spChg>
        <pc:spChg chg="add mod">
          <ac:chgData name="Lisa Page" userId="28506a91-16db-4141-a5a3-3c1324d46e73" providerId="ADAL" clId="{946E50A2-3E6B-48C9-9EDB-0A75552D1A84}" dt="2020-12-07T21:43:08.144" v="1187" actId="1076"/>
          <ac:spMkLst>
            <pc:docMk/>
            <pc:sldMk cId="1015031543" sldId="335"/>
            <ac:spMk id="131" creationId="{11229895-8778-4CE9-B9B4-CEE5843BD7E3}"/>
          </ac:spMkLst>
        </pc:spChg>
        <pc:spChg chg="add mod">
          <ac:chgData name="Lisa Page" userId="28506a91-16db-4141-a5a3-3c1324d46e73" providerId="ADAL" clId="{946E50A2-3E6B-48C9-9EDB-0A75552D1A84}" dt="2020-12-07T21:43:08.144" v="1187" actId="1076"/>
          <ac:spMkLst>
            <pc:docMk/>
            <pc:sldMk cId="1015031543" sldId="335"/>
            <ac:spMk id="132" creationId="{5E017992-8B18-46BC-9FC6-5B875AC89BEC}"/>
          </ac:spMkLst>
        </pc:spChg>
        <pc:spChg chg="add mod">
          <ac:chgData name="Lisa Page" userId="28506a91-16db-4141-a5a3-3c1324d46e73" providerId="ADAL" clId="{946E50A2-3E6B-48C9-9EDB-0A75552D1A84}" dt="2020-12-07T21:43:08.144" v="1187" actId="1076"/>
          <ac:spMkLst>
            <pc:docMk/>
            <pc:sldMk cId="1015031543" sldId="335"/>
            <ac:spMk id="133" creationId="{2D759BD3-2E67-4E3A-ADED-FE30D8A4FDDF}"/>
          </ac:spMkLst>
        </pc:spChg>
        <pc:spChg chg="add mod">
          <ac:chgData name="Lisa Page" userId="28506a91-16db-4141-a5a3-3c1324d46e73" providerId="ADAL" clId="{946E50A2-3E6B-48C9-9EDB-0A75552D1A84}" dt="2020-12-07T21:43:08.144" v="1187" actId="1076"/>
          <ac:spMkLst>
            <pc:docMk/>
            <pc:sldMk cId="1015031543" sldId="335"/>
            <ac:spMk id="134" creationId="{E4AD404C-A632-4BAE-8452-74646FAF0C1A}"/>
          </ac:spMkLst>
        </pc:spChg>
        <pc:spChg chg="add mod">
          <ac:chgData name="Lisa Page" userId="28506a91-16db-4141-a5a3-3c1324d46e73" providerId="ADAL" clId="{946E50A2-3E6B-48C9-9EDB-0A75552D1A84}" dt="2020-12-07T21:43:08.144" v="1187" actId="1076"/>
          <ac:spMkLst>
            <pc:docMk/>
            <pc:sldMk cId="1015031543" sldId="335"/>
            <ac:spMk id="135" creationId="{474E74C7-69EE-4D04-8997-A9F34BD24EA4}"/>
          </ac:spMkLst>
        </pc:spChg>
        <pc:spChg chg="add mod">
          <ac:chgData name="Lisa Page" userId="28506a91-16db-4141-a5a3-3c1324d46e73" providerId="ADAL" clId="{946E50A2-3E6B-48C9-9EDB-0A75552D1A84}" dt="2020-12-07T21:43:08.144" v="1187" actId="1076"/>
          <ac:spMkLst>
            <pc:docMk/>
            <pc:sldMk cId="1015031543" sldId="335"/>
            <ac:spMk id="136" creationId="{B0BB37E5-3083-4E23-8F75-F228BB0C9A88}"/>
          </ac:spMkLst>
        </pc:spChg>
        <pc:spChg chg="add mod">
          <ac:chgData name="Lisa Page" userId="28506a91-16db-4141-a5a3-3c1324d46e73" providerId="ADAL" clId="{946E50A2-3E6B-48C9-9EDB-0A75552D1A84}" dt="2020-12-07T21:43:08.144" v="1187" actId="1076"/>
          <ac:spMkLst>
            <pc:docMk/>
            <pc:sldMk cId="1015031543" sldId="335"/>
            <ac:spMk id="137" creationId="{5940D7C3-D37E-4FAE-BABB-832C74507BAC}"/>
          </ac:spMkLst>
        </pc:spChg>
        <pc:spChg chg="add mod">
          <ac:chgData name="Lisa Page" userId="28506a91-16db-4141-a5a3-3c1324d46e73" providerId="ADAL" clId="{946E50A2-3E6B-48C9-9EDB-0A75552D1A84}" dt="2020-12-07T21:43:08.144" v="1187" actId="1076"/>
          <ac:spMkLst>
            <pc:docMk/>
            <pc:sldMk cId="1015031543" sldId="335"/>
            <ac:spMk id="138" creationId="{26F97266-16F6-44FA-9C18-480AFBE5DB40}"/>
          </ac:spMkLst>
        </pc:spChg>
        <pc:spChg chg="add mod">
          <ac:chgData name="Lisa Page" userId="28506a91-16db-4141-a5a3-3c1324d46e73" providerId="ADAL" clId="{946E50A2-3E6B-48C9-9EDB-0A75552D1A84}" dt="2020-12-07T21:43:08.144" v="1187" actId="1076"/>
          <ac:spMkLst>
            <pc:docMk/>
            <pc:sldMk cId="1015031543" sldId="335"/>
            <ac:spMk id="139" creationId="{B3F96233-7526-4C58-A0D7-7F845175C24E}"/>
          </ac:spMkLst>
        </pc:spChg>
        <pc:spChg chg="add mod">
          <ac:chgData name="Lisa Page" userId="28506a91-16db-4141-a5a3-3c1324d46e73" providerId="ADAL" clId="{946E50A2-3E6B-48C9-9EDB-0A75552D1A84}" dt="2020-12-07T21:43:08.144" v="1187" actId="1076"/>
          <ac:spMkLst>
            <pc:docMk/>
            <pc:sldMk cId="1015031543" sldId="335"/>
            <ac:spMk id="140" creationId="{0A64F9EF-67BB-4BF7-920C-39582C2E707A}"/>
          </ac:spMkLst>
        </pc:spChg>
        <pc:spChg chg="add mod">
          <ac:chgData name="Lisa Page" userId="28506a91-16db-4141-a5a3-3c1324d46e73" providerId="ADAL" clId="{946E50A2-3E6B-48C9-9EDB-0A75552D1A84}" dt="2020-12-07T21:43:08.144" v="1187" actId="1076"/>
          <ac:spMkLst>
            <pc:docMk/>
            <pc:sldMk cId="1015031543" sldId="335"/>
            <ac:spMk id="141" creationId="{4273504D-5C35-4608-B3B0-2106C04E4B7E}"/>
          </ac:spMkLst>
        </pc:spChg>
        <pc:spChg chg="add mod">
          <ac:chgData name="Lisa Page" userId="28506a91-16db-4141-a5a3-3c1324d46e73" providerId="ADAL" clId="{946E50A2-3E6B-48C9-9EDB-0A75552D1A84}" dt="2020-12-07T21:43:08.144" v="1187" actId="1076"/>
          <ac:spMkLst>
            <pc:docMk/>
            <pc:sldMk cId="1015031543" sldId="335"/>
            <ac:spMk id="142" creationId="{E12903B7-9FE0-4ECE-B120-47D32908E365}"/>
          </ac:spMkLst>
        </pc:spChg>
        <pc:spChg chg="add mod">
          <ac:chgData name="Lisa Page" userId="28506a91-16db-4141-a5a3-3c1324d46e73" providerId="ADAL" clId="{946E50A2-3E6B-48C9-9EDB-0A75552D1A84}" dt="2020-12-07T21:43:08.144" v="1187" actId="1076"/>
          <ac:spMkLst>
            <pc:docMk/>
            <pc:sldMk cId="1015031543" sldId="335"/>
            <ac:spMk id="143" creationId="{3154AA46-5B67-42AD-9A8A-76D1A3530871}"/>
          </ac:spMkLst>
        </pc:spChg>
        <pc:spChg chg="add mod">
          <ac:chgData name="Lisa Page" userId="28506a91-16db-4141-a5a3-3c1324d46e73" providerId="ADAL" clId="{946E50A2-3E6B-48C9-9EDB-0A75552D1A84}" dt="2020-12-07T21:46:21.202" v="1307" actId="1076"/>
          <ac:spMkLst>
            <pc:docMk/>
            <pc:sldMk cId="1015031543" sldId="335"/>
            <ac:spMk id="144" creationId="{EBF208DA-3B2D-4628-AAE8-FD74B96DA33A}"/>
          </ac:spMkLst>
        </pc:spChg>
      </pc:sldChg>
      <pc:sldChg chg="addSp delSp modSp add mod">
        <pc:chgData name="Lisa Page" userId="28506a91-16db-4141-a5a3-3c1324d46e73" providerId="ADAL" clId="{946E50A2-3E6B-48C9-9EDB-0A75552D1A84}" dt="2020-12-07T22:03:24.951" v="1476" actId="1076"/>
        <pc:sldMkLst>
          <pc:docMk/>
          <pc:sldMk cId="3447290958" sldId="336"/>
        </pc:sldMkLst>
        <pc:picChg chg="add mod">
          <ac:chgData name="Lisa Page" userId="28506a91-16db-4141-a5a3-3c1324d46e73" providerId="ADAL" clId="{946E50A2-3E6B-48C9-9EDB-0A75552D1A84}" dt="2020-12-07T22:03:24.951" v="1476" actId="1076"/>
          <ac:picMkLst>
            <pc:docMk/>
            <pc:sldMk cId="3447290958" sldId="336"/>
            <ac:picMk id="43" creationId="{368B4CE6-B335-4693-BBC5-014674113957}"/>
          </ac:picMkLst>
        </pc:picChg>
        <pc:picChg chg="add mod">
          <ac:chgData name="Lisa Page" userId="28506a91-16db-4141-a5a3-3c1324d46e73" providerId="ADAL" clId="{946E50A2-3E6B-48C9-9EDB-0A75552D1A84}" dt="2020-12-07T22:03:24.951" v="1476" actId="1076"/>
          <ac:picMkLst>
            <pc:docMk/>
            <pc:sldMk cId="3447290958" sldId="336"/>
            <ac:picMk id="44" creationId="{D8996E15-A3BA-48B8-8B57-51263814139E}"/>
          </ac:picMkLst>
        </pc:picChg>
        <pc:picChg chg="add mod">
          <ac:chgData name="Lisa Page" userId="28506a91-16db-4141-a5a3-3c1324d46e73" providerId="ADAL" clId="{946E50A2-3E6B-48C9-9EDB-0A75552D1A84}" dt="2020-12-07T22:03:24.951" v="1476" actId="1076"/>
          <ac:picMkLst>
            <pc:docMk/>
            <pc:sldMk cId="3447290958" sldId="336"/>
            <ac:picMk id="45" creationId="{B95C18EC-551D-4CC7-8109-A7D92CDBF07E}"/>
          </ac:picMkLst>
        </pc:picChg>
        <pc:picChg chg="add mod">
          <ac:chgData name="Lisa Page" userId="28506a91-16db-4141-a5a3-3c1324d46e73" providerId="ADAL" clId="{946E50A2-3E6B-48C9-9EDB-0A75552D1A84}" dt="2020-12-07T22:03:24.951" v="1476" actId="1076"/>
          <ac:picMkLst>
            <pc:docMk/>
            <pc:sldMk cId="3447290958" sldId="336"/>
            <ac:picMk id="46" creationId="{5910919D-96F0-45D6-9560-1BE21FC22EE7}"/>
          </ac:picMkLst>
        </pc:picChg>
        <pc:picChg chg="add mod">
          <ac:chgData name="Lisa Page" userId="28506a91-16db-4141-a5a3-3c1324d46e73" providerId="ADAL" clId="{946E50A2-3E6B-48C9-9EDB-0A75552D1A84}" dt="2020-12-07T22:03:24.951" v="1476" actId="1076"/>
          <ac:picMkLst>
            <pc:docMk/>
            <pc:sldMk cId="3447290958" sldId="336"/>
            <ac:picMk id="47" creationId="{96EE8762-BE39-4C9F-85FF-78588727166F}"/>
          </ac:picMkLst>
        </pc:picChg>
        <pc:picChg chg="add mod">
          <ac:chgData name="Lisa Page" userId="28506a91-16db-4141-a5a3-3c1324d46e73" providerId="ADAL" clId="{946E50A2-3E6B-48C9-9EDB-0A75552D1A84}" dt="2020-12-07T22:03:24.951" v="1476" actId="1076"/>
          <ac:picMkLst>
            <pc:docMk/>
            <pc:sldMk cId="3447290958" sldId="336"/>
            <ac:picMk id="48" creationId="{A27F347E-4B0D-4B29-B170-D45D2C1074F7}"/>
          </ac:picMkLst>
        </pc:picChg>
        <pc:picChg chg="add mod">
          <ac:chgData name="Lisa Page" userId="28506a91-16db-4141-a5a3-3c1324d46e73" providerId="ADAL" clId="{946E50A2-3E6B-48C9-9EDB-0A75552D1A84}" dt="2020-12-07T22:03:24.951" v="1476" actId="1076"/>
          <ac:picMkLst>
            <pc:docMk/>
            <pc:sldMk cId="3447290958" sldId="336"/>
            <ac:picMk id="49" creationId="{F32D56CA-14B9-42AA-AA15-D99AB6B61FEA}"/>
          </ac:picMkLst>
        </pc:picChg>
        <pc:picChg chg="add mod">
          <ac:chgData name="Lisa Page" userId="28506a91-16db-4141-a5a3-3c1324d46e73" providerId="ADAL" clId="{946E50A2-3E6B-48C9-9EDB-0A75552D1A84}" dt="2020-12-07T22:03:24.951" v="1476" actId="1076"/>
          <ac:picMkLst>
            <pc:docMk/>
            <pc:sldMk cId="3447290958" sldId="336"/>
            <ac:picMk id="50" creationId="{FA23F23D-0159-46EB-9E09-B7E4843619F4}"/>
          </ac:picMkLst>
        </pc:picChg>
        <pc:picChg chg="add mod">
          <ac:chgData name="Lisa Page" userId="28506a91-16db-4141-a5a3-3c1324d46e73" providerId="ADAL" clId="{946E50A2-3E6B-48C9-9EDB-0A75552D1A84}" dt="2020-12-07T22:03:24.951" v="1476" actId="1076"/>
          <ac:picMkLst>
            <pc:docMk/>
            <pc:sldMk cId="3447290958" sldId="336"/>
            <ac:picMk id="51" creationId="{CA08729F-ABBC-46AC-B496-95A4761A494C}"/>
          </ac:picMkLst>
        </pc:picChg>
        <pc:picChg chg="add mod">
          <ac:chgData name="Lisa Page" userId="28506a91-16db-4141-a5a3-3c1324d46e73" providerId="ADAL" clId="{946E50A2-3E6B-48C9-9EDB-0A75552D1A84}" dt="2020-12-07T22:03:24.951" v="1476" actId="1076"/>
          <ac:picMkLst>
            <pc:docMk/>
            <pc:sldMk cId="3447290958" sldId="336"/>
            <ac:picMk id="52" creationId="{4E369C4E-F071-4CCC-B437-C075CD437D57}"/>
          </ac:picMkLst>
        </pc:picChg>
        <pc:picChg chg="add mod">
          <ac:chgData name="Lisa Page" userId="28506a91-16db-4141-a5a3-3c1324d46e73" providerId="ADAL" clId="{946E50A2-3E6B-48C9-9EDB-0A75552D1A84}" dt="2020-12-07T22:03:24.951" v="1476" actId="1076"/>
          <ac:picMkLst>
            <pc:docMk/>
            <pc:sldMk cId="3447290958" sldId="336"/>
            <ac:picMk id="53" creationId="{09185C08-E13E-46D5-82EF-9143A6D4F198}"/>
          </ac:picMkLst>
        </pc:picChg>
        <pc:picChg chg="add mod">
          <ac:chgData name="Lisa Page" userId="28506a91-16db-4141-a5a3-3c1324d46e73" providerId="ADAL" clId="{946E50A2-3E6B-48C9-9EDB-0A75552D1A84}" dt="2020-12-07T22:03:24.951" v="1476" actId="1076"/>
          <ac:picMkLst>
            <pc:docMk/>
            <pc:sldMk cId="3447290958" sldId="336"/>
            <ac:picMk id="54" creationId="{92E9EB71-B5F4-4B4E-9AEB-853CC11BB855}"/>
          </ac:picMkLst>
        </pc:picChg>
        <pc:picChg chg="add mod">
          <ac:chgData name="Lisa Page" userId="28506a91-16db-4141-a5a3-3c1324d46e73" providerId="ADAL" clId="{946E50A2-3E6B-48C9-9EDB-0A75552D1A84}" dt="2020-12-07T22:03:24.951" v="1476" actId="1076"/>
          <ac:picMkLst>
            <pc:docMk/>
            <pc:sldMk cId="3447290958" sldId="336"/>
            <ac:picMk id="55" creationId="{AC5B3898-30F5-4D74-9B21-6B067871BF16}"/>
          </ac:picMkLst>
        </pc:picChg>
        <pc:picChg chg="add mod">
          <ac:chgData name="Lisa Page" userId="28506a91-16db-4141-a5a3-3c1324d46e73" providerId="ADAL" clId="{946E50A2-3E6B-48C9-9EDB-0A75552D1A84}" dt="2020-12-07T22:03:24.951" v="1476" actId="1076"/>
          <ac:picMkLst>
            <pc:docMk/>
            <pc:sldMk cId="3447290958" sldId="336"/>
            <ac:picMk id="56" creationId="{6B140016-0FAE-486E-A617-6053726B4D1C}"/>
          </ac:picMkLst>
        </pc:picChg>
        <pc:picChg chg="add mod">
          <ac:chgData name="Lisa Page" userId="28506a91-16db-4141-a5a3-3c1324d46e73" providerId="ADAL" clId="{946E50A2-3E6B-48C9-9EDB-0A75552D1A84}" dt="2020-12-07T22:03:24.951" v="1476" actId="1076"/>
          <ac:picMkLst>
            <pc:docMk/>
            <pc:sldMk cId="3447290958" sldId="336"/>
            <ac:picMk id="57" creationId="{82BDCD34-5461-49A7-BC34-AF31DE8E2643}"/>
          </ac:picMkLst>
        </pc:picChg>
        <pc:picChg chg="add mod">
          <ac:chgData name="Lisa Page" userId="28506a91-16db-4141-a5a3-3c1324d46e73" providerId="ADAL" clId="{946E50A2-3E6B-48C9-9EDB-0A75552D1A84}" dt="2020-12-07T22:03:24.951" v="1476" actId="1076"/>
          <ac:picMkLst>
            <pc:docMk/>
            <pc:sldMk cId="3447290958" sldId="336"/>
            <ac:picMk id="58" creationId="{9CB0594D-EB17-46B7-967B-99627C322275}"/>
          </ac:picMkLst>
        </pc:picChg>
        <pc:picChg chg="add mod">
          <ac:chgData name="Lisa Page" userId="28506a91-16db-4141-a5a3-3c1324d46e73" providerId="ADAL" clId="{946E50A2-3E6B-48C9-9EDB-0A75552D1A84}" dt="2020-12-07T22:03:24.951" v="1476" actId="1076"/>
          <ac:picMkLst>
            <pc:docMk/>
            <pc:sldMk cId="3447290958" sldId="336"/>
            <ac:picMk id="59" creationId="{AC7F36E0-8415-433F-AAD0-ED701CF3C927}"/>
          </ac:picMkLst>
        </pc:picChg>
        <pc:picChg chg="add mod">
          <ac:chgData name="Lisa Page" userId="28506a91-16db-4141-a5a3-3c1324d46e73" providerId="ADAL" clId="{946E50A2-3E6B-48C9-9EDB-0A75552D1A84}" dt="2020-12-07T22:03:24.951" v="1476" actId="1076"/>
          <ac:picMkLst>
            <pc:docMk/>
            <pc:sldMk cId="3447290958" sldId="336"/>
            <ac:picMk id="60" creationId="{54A214A6-1043-4B5F-8E0B-0E628C3CCAE7}"/>
          </ac:picMkLst>
        </pc:picChg>
        <pc:picChg chg="add mod">
          <ac:chgData name="Lisa Page" userId="28506a91-16db-4141-a5a3-3c1324d46e73" providerId="ADAL" clId="{946E50A2-3E6B-48C9-9EDB-0A75552D1A84}" dt="2020-12-07T22:03:24.951" v="1476" actId="1076"/>
          <ac:picMkLst>
            <pc:docMk/>
            <pc:sldMk cId="3447290958" sldId="336"/>
            <ac:picMk id="61" creationId="{6D2BF352-5AD9-4172-9CB0-107BE047B2B8}"/>
          </ac:picMkLst>
        </pc:picChg>
        <pc:picChg chg="add mod">
          <ac:chgData name="Lisa Page" userId="28506a91-16db-4141-a5a3-3c1324d46e73" providerId="ADAL" clId="{946E50A2-3E6B-48C9-9EDB-0A75552D1A84}" dt="2020-12-07T22:03:24.951" v="1476" actId="1076"/>
          <ac:picMkLst>
            <pc:docMk/>
            <pc:sldMk cId="3447290958" sldId="336"/>
            <ac:picMk id="62" creationId="{A5DE6118-4C7D-4B4C-80E8-E61EE0A334FF}"/>
          </ac:picMkLst>
        </pc:picChg>
        <pc:picChg chg="add mod">
          <ac:chgData name="Lisa Page" userId="28506a91-16db-4141-a5a3-3c1324d46e73" providerId="ADAL" clId="{946E50A2-3E6B-48C9-9EDB-0A75552D1A84}" dt="2020-12-07T22:03:24.951" v="1476" actId="1076"/>
          <ac:picMkLst>
            <pc:docMk/>
            <pc:sldMk cId="3447290958" sldId="336"/>
            <ac:picMk id="63" creationId="{714D9683-A935-44DC-ABE4-9104F3E1AC85}"/>
          </ac:picMkLst>
        </pc:picChg>
        <pc:picChg chg="add mod">
          <ac:chgData name="Lisa Page" userId="28506a91-16db-4141-a5a3-3c1324d46e73" providerId="ADAL" clId="{946E50A2-3E6B-48C9-9EDB-0A75552D1A84}" dt="2020-12-07T22:03:24.951" v="1476" actId="1076"/>
          <ac:picMkLst>
            <pc:docMk/>
            <pc:sldMk cId="3447290958" sldId="336"/>
            <ac:picMk id="64" creationId="{70786690-13BE-4169-A0D8-4E3E18E9806D}"/>
          </ac:picMkLst>
        </pc:picChg>
        <pc:picChg chg="add mod">
          <ac:chgData name="Lisa Page" userId="28506a91-16db-4141-a5a3-3c1324d46e73" providerId="ADAL" clId="{946E50A2-3E6B-48C9-9EDB-0A75552D1A84}" dt="2020-12-07T22:03:24.951" v="1476" actId="1076"/>
          <ac:picMkLst>
            <pc:docMk/>
            <pc:sldMk cId="3447290958" sldId="336"/>
            <ac:picMk id="65" creationId="{5ED2CD76-74D1-4D98-9AB5-0BE2CE5E97BF}"/>
          </ac:picMkLst>
        </pc:picChg>
        <pc:picChg chg="add mod">
          <ac:chgData name="Lisa Page" userId="28506a91-16db-4141-a5a3-3c1324d46e73" providerId="ADAL" clId="{946E50A2-3E6B-48C9-9EDB-0A75552D1A84}" dt="2020-12-07T22:03:24.951" v="1476" actId="1076"/>
          <ac:picMkLst>
            <pc:docMk/>
            <pc:sldMk cId="3447290958" sldId="336"/>
            <ac:picMk id="66" creationId="{E0AD0C20-6C0F-4F5E-BEA7-F5572C1F2D87}"/>
          </ac:picMkLst>
        </pc:picChg>
        <pc:picChg chg="add mod">
          <ac:chgData name="Lisa Page" userId="28506a91-16db-4141-a5a3-3c1324d46e73" providerId="ADAL" clId="{946E50A2-3E6B-48C9-9EDB-0A75552D1A84}" dt="2020-12-07T22:03:24.951" v="1476" actId="1076"/>
          <ac:picMkLst>
            <pc:docMk/>
            <pc:sldMk cId="3447290958" sldId="336"/>
            <ac:picMk id="67" creationId="{F97FE0B7-B008-4230-B426-324659E1D789}"/>
          </ac:picMkLst>
        </pc:picChg>
        <pc:picChg chg="add mod">
          <ac:chgData name="Lisa Page" userId="28506a91-16db-4141-a5a3-3c1324d46e73" providerId="ADAL" clId="{946E50A2-3E6B-48C9-9EDB-0A75552D1A84}" dt="2020-12-07T22:03:24.951" v="1476" actId="1076"/>
          <ac:picMkLst>
            <pc:docMk/>
            <pc:sldMk cId="3447290958" sldId="336"/>
            <ac:picMk id="68" creationId="{74D27FBD-C9AB-4C4D-A63C-C8DF6A4960ED}"/>
          </ac:picMkLst>
        </pc:picChg>
        <pc:picChg chg="add mod">
          <ac:chgData name="Lisa Page" userId="28506a91-16db-4141-a5a3-3c1324d46e73" providerId="ADAL" clId="{946E50A2-3E6B-48C9-9EDB-0A75552D1A84}" dt="2020-12-07T22:03:24.951" v="1476" actId="1076"/>
          <ac:picMkLst>
            <pc:docMk/>
            <pc:sldMk cId="3447290958" sldId="336"/>
            <ac:picMk id="69" creationId="{CD1F5C88-D59C-4DEE-9F2F-CD5D4BFA2DBC}"/>
          </ac:picMkLst>
        </pc:picChg>
        <pc:picChg chg="add mod">
          <ac:chgData name="Lisa Page" userId="28506a91-16db-4141-a5a3-3c1324d46e73" providerId="ADAL" clId="{946E50A2-3E6B-48C9-9EDB-0A75552D1A84}" dt="2020-12-07T22:03:24.951" v="1476" actId="1076"/>
          <ac:picMkLst>
            <pc:docMk/>
            <pc:sldMk cId="3447290958" sldId="336"/>
            <ac:picMk id="70" creationId="{DAA54859-C341-4044-9379-6232335439C8}"/>
          </ac:picMkLst>
        </pc:picChg>
        <pc:picChg chg="add mod">
          <ac:chgData name="Lisa Page" userId="28506a91-16db-4141-a5a3-3c1324d46e73" providerId="ADAL" clId="{946E50A2-3E6B-48C9-9EDB-0A75552D1A84}" dt="2020-12-07T22:03:24.951" v="1476" actId="1076"/>
          <ac:picMkLst>
            <pc:docMk/>
            <pc:sldMk cId="3447290958" sldId="336"/>
            <ac:picMk id="71" creationId="{79B8CD21-1861-40A2-8BA9-142A8A4F4A74}"/>
          </ac:picMkLst>
        </pc:picChg>
        <pc:picChg chg="add mod">
          <ac:chgData name="Lisa Page" userId="28506a91-16db-4141-a5a3-3c1324d46e73" providerId="ADAL" clId="{946E50A2-3E6B-48C9-9EDB-0A75552D1A84}" dt="2020-12-07T22:03:24.951" v="1476" actId="1076"/>
          <ac:picMkLst>
            <pc:docMk/>
            <pc:sldMk cId="3447290958" sldId="336"/>
            <ac:picMk id="72" creationId="{B43CEF71-A237-46BD-AEB2-87512D20F374}"/>
          </ac:picMkLst>
        </pc:picChg>
        <pc:picChg chg="add mod">
          <ac:chgData name="Lisa Page" userId="28506a91-16db-4141-a5a3-3c1324d46e73" providerId="ADAL" clId="{946E50A2-3E6B-48C9-9EDB-0A75552D1A84}" dt="2020-12-07T22:03:24.951" v="1476" actId="1076"/>
          <ac:picMkLst>
            <pc:docMk/>
            <pc:sldMk cId="3447290958" sldId="336"/>
            <ac:picMk id="73" creationId="{B0A096BD-9531-4C96-BE9D-CDB3C783B855}"/>
          </ac:picMkLst>
        </pc:picChg>
        <pc:picChg chg="add mod">
          <ac:chgData name="Lisa Page" userId="28506a91-16db-4141-a5a3-3c1324d46e73" providerId="ADAL" clId="{946E50A2-3E6B-48C9-9EDB-0A75552D1A84}" dt="2020-12-07T22:03:24.951" v="1476" actId="1076"/>
          <ac:picMkLst>
            <pc:docMk/>
            <pc:sldMk cId="3447290958" sldId="336"/>
            <ac:picMk id="74" creationId="{598090E1-C8D4-4B50-AF19-86651A0350C7}"/>
          </ac:picMkLst>
        </pc:picChg>
        <pc:picChg chg="add mod">
          <ac:chgData name="Lisa Page" userId="28506a91-16db-4141-a5a3-3c1324d46e73" providerId="ADAL" clId="{946E50A2-3E6B-48C9-9EDB-0A75552D1A84}" dt="2020-12-07T22:03:24.951" v="1476" actId="1076"/>
          <ac:picMkLst>
            <pc:docMk/>
            <pc:sldMk cId="3447290958" sldId="336"/>
            <ac:picMk id="75" creationId="{0383DEA8-55D9-43AC-B623-A73DFFC2F673}"/>
          </ac:picMkLst>
        </pc:picChg>
        <pc:picChg chg="add mod">
          <ac:chgData name="Lisa Page" userId="28506a91-16db-4141-a5a3-3c1324d46e73" providerId="ADAL" clId="{946E50A2-3E6B-48C9-9EDB-0A75552D1A84}" dt="2020-12-07T22:03:24.951" v="1476" actId="1076"/>
          <ac:picMkLst>
            <pc:docMk/>
            <pc:sldMk cId="3447290958" sldId="336"/>
            <ac:picMk id="76" creationId="{EE0D75C9-ECA7-49DD-A5A2-42C41E13089D}"/>
          </ac:picMkLst>
        </pc:picChg>
        <pc:picChg chg="add mod">
          <ac:chgData name="Lisa Page" userId="28506a91-16db-4141-a5a3-3c1324d46e73" providerId="ADAL" clId="{946E50A2-3E6B-48C9-9EDB-0A75552D1A84}" dt="2020-12-07T22:03:24.951" v="1476" actId="1076"/>
          <ac:picMkLst>
            <pc:docMk/>
            <pc:sldMk cId="3447290958" sldId="336"/>
            <ac:picMk id="77" creationId="{32B0122C-2374-41DC-9F4E-8A8895EC20AE}"/>
          </ac:picMkLst>
        </pc:picChg>
        <pc:picChg chg="add mod">
          <ac:chgData name="Lisa Page" userId="28506a91-16db-4141-a5a3-3c1324d46e73" providerId="ADAL" clId="{946E50A2-3E6B-48C9-9EDB-0A75552D1A84}" dt="2020-12-07T22:03:24.951" v="1476" actId="1076"/>
          <ac:picMkLst>
            <pc:docMk/>
            <pc:sldMk cId="3447290958" sldId="336"/>
            <ac:picMk id="78" creationId="{7D286A37-EE88-493E-B504-7DC143D8D23C}"/>
          </ac:picMkLst>
        </pc:picChg>
        <pc:picChg chg="add mod">
          <ac:chgData name="Lisa Page" userId="28506a91-16db-4141-a5a3-3c1324d46e73" providerId="ADAL" clId="{946E50A2-3E6B-48C9-9EDB-0A75552D1A84}" dt="2020-12-07T22:03:24.951" v="1476" actId="1076"/>
          <ac:picMkLst>
            <pc:docMk/>
            <pc:sldMk cId="3447290958" sldId="336"/>
            <ac:picMk id="79" creationId="{801BF6A8-393E-4E96-AE9E-09D1874B4F9E}"/>
          </ac:picMkLst>
        </pc:picChg>
        <pc:picChg chg="add mod">
          <ac:chgData name="Lisa Page" userId="28506a91-16db-4141-a5a3-3c1324d46e73" providerId="ADAL" clId="{946E50A2-3E6B-48C9-9EDB-0A75552D1A84}" dt="2020-12-07T22:03:24.951" v="1476" actId="1076"/>
          <ac:picMkLst>
            <pc:docMk/>
            <pc:sldMk cId="3447290958" sldId="336"/>
            <ac:picMk id="80" creationId="{A2B8AAD1-1388-4FDA-8958-DE8AB0AAE375}"/>
          </ac:picMkLst>
        </pc:picChg>
        <pc:picChg chg="add mod">
          <ac:chgData name="Lisa Page" userId="28506a91-16db-4141-a5a3-3c1324d46e73" providerId="ADAL" clId="{946E50A2-3E6B-48C9-9EDB-0A75552D1A84}" dt="2020-12-07T22:03:24.951" v="1476" actId="1076"/>
          <ac:picMkLst>
            <pc:docMk/>
            <pc:sldMk cId="3447290958" sldId="336"/>
            <ac:picMk id="81" creationId="{BBA90BC8-33DA-4ADE-9E13-BE5B05044350}"/>
          </ac:picMkLst>
        </pc:picChg>
        <pc:picChg chg="add mod">
          <ac:chgData name="Lisa Page" userId="28506a91-16db-4141-a5a3-3c1324d46e73" providerId="ADAL" clId="{946E50A2-3E6B-48C9-9EDB-0A75552D1A84}" dt="2020-12-07T22:03:24.951" v="1476" actId="1076"/>
          <ac:picMkLst>
            <pc:docMk/>
            <pc:sldMk cId="3447290958" sldId="336"/>
            <ac:picMk id="82" creationId="{25C0FAA0-150B-4346-B016-AF918AB3560D}"/>
          </ac:picMkLst>
        </pc:picChg>
        <pc:picChg chg="add mod">
          <ac:chgData name="Lisa Page" userId="28506a91-16db-4141-a5a3-3c1324d46e73" providerId="ADAL" clId="{946E50A2-3E6B-48C9-9EDB-0A75552D1A84}" dt="2020-12-07T22:03:24.951" v="1476" actId="1076"/>
          <ac:picMkLst>
            <pc:docMk/>
            <pc:sldMk cId="3447290958" sldId="336"/>
            <ac:picMk id="83" creationId="{4560B8D8-8D7A-40B3-B712-BE8C883CF827}"/>
          </ac:picMkLst>
        </pc:picChg>
        <pc:picChg chg="add mod">
          <ac:chgData name="Lisa Page" userId="28506a91-16db-4141-a5a3-3c1324d46e73" providerId="ADAL" clId="{946E50A2-3E6B-48C9-9EDB-0A75552D1A84}" dt="2020-12-07T22:03:24.951" v="1476" actId="1076"/>
          <ac:picMkLst>
            <pc:docMk/>
            <pc:sldMk cId="3447290958" sldId="336"/>
            <ac:picMk id="84" creationId="{5E352C43-39BA-49B2-B7E4-05742C6D6090}"/>
          </ac:picMkLst>
        </pc:picChg>
        <pc:picChg chg="add mod">
          <ac:chgData name="Lisa Page" userId="28506a91-16db-4141-a5a3-3c1324d46e73" providerId="ADAL" clId="{946E50A2-3E6B-48C9-9EDB-0A75552D1A84}" dt="2020-12-07T22:03:24.951" v="1476" actId="1076"/>
          <ac:picMkLst>
            <pc:docMk/>
            <pc:sldMk cId="3447290958" sldId="336"/>
            <ac:picMk id="85" creationId="{1C8EE7AF-CFDE-4540-9349-73C86C7D475F}"/>
          </ac:picMkLst>
        </pc:picChg>
        <pc:picChg chg="add mod">
          <ac:chgData name="Lisa Page" userId="28506a91-16db-4141-a5a3-3c1324d46e73" providerId="ADAL" clId="{946E50A2-3E6B-48C9-9EDB-0A75552D1A84}" dt="2020-12-07T22:03:24.951" v="1476" actId="1076"/>
          <ac:picMkLst>
            <pc:docMk/>
            <pc:sldMk cId="3447290958" sldId="336"/>
            <ac:picMk id="86" creationId="{0E204A9A-7D93-4685-B7B7-40AE062A44E8}"/>
          </ac:picMkLst>
        </pc:picChg>
        <pc:picChg chg="add mod">
          <ac:chgData name="Lisa Page" userId="28506a91-16db-4141-a5a3-3c1324d46e73" providerId="ADAL" clId="{946E50A2-3E6B-48C9-9EDB-0A75552D1A84}" dt="2020-12-07T22:03:24.951" v="1476" actId="1076"/>
          <ac:picMkLst>
            <pc:docMk/>
            <pc:sldMk cId="3447290958" sldId="336"/>
            <ac:picMk id="87" creationId="{868DFA0F-E7DC-4836-A434-27E8AA5815E4}"/>
          </ac:picMkLst>
        </pc:picChg>
        <pc:picChg chg="add mod">
          <ac:chgData name="Lisa Page" userId="28506a91-16db-4141-a5a3-3c1324d46e73" providerId="ADAL" clId="{946E50A2-3E6B-48C9-9EDB-0A75552D1A84}" dt="2020-12-07T22:03:24.951" v="1476" actId="1076"/>
          <ac:picMkLst>
            <pc:docMk/>
            <pc:sldMk cId="3447290958" sldId="336"/>
            <ac:picMk id="88" creationId="{E938E96B-2F6E-45E4-9622-DD339FE4A6D7}"/>
          </ac:picMkLst>
        </pc:picChg>
        <pc:picChg chg="del mod">
          <ac:chgData name="Lisa Page" userId="28506a91-16db-4141-a5a3-3c1324d46e73" providerId="ADAL" clId="{946E50A2-3E6B-48C9-9EDB-0A75552D1A84}" dt="2020-12-07T22:02:23.762" v="1422" actId="478"/>
          <ac:picMkLst>
            <pc:docMk/>
            <pc:sldMk cId="3447290958" sldId="336"/>
            <ac:picMk id="102" creationId="{B533279C-3153-47C3-8E07-DCA66A03FB5E}"/>
          </ac:picMkLst>
        </pc:picChg>
        <pc:picChg chg="del mod">
          <ac:chgData name="Lisa Page" userId="28506a91-16db-4141-a5a3-3c1324d46e73" providerId="ADAL" clId="{946E50A2-3E6B-48C9-9EDB-0A75552D1A84}" dt="2020-12-07T22:02:22.681" v="1420" actId="478"/>
          <ac:picMkLst>
            <pc:docMk/>
            <pc:sldMk cId="3447290958" sldId="336"/>
            <ac:picMk id="103" creationId="{3CC7C072-4668-48EB-9AFF-1274377C062C}"/>
          </ac:picMkLst>
        </pc:picChg>
        <pc:picChg chg="del mod">
          <ac:chgData name="Lisa Page" userId="28506a91-16db-4141-a5a3-3c1324d46e73" providerId="ADAL" clId="{946E50A2-3E6B-48C9-9EDB-0A75552D1A84}" dt="2020-12-07T22:02:20.577" v="1418" actId="478"/>
          <ac:picMkLst>
            <pc:docMk/>
            <pc:sldMk cId="3447290958" sldId="336"/>
            <ac:picMk id="104" creationId="{AEDF4FAC-EE51-4D58-B6CC-3D8D1E0E08DF}"/>
          </ac:picMkLst>
        </pc:picChg>
        <pc:picChg chg="del mod">
          <ac:chgData name="Lisa Page" userId="28506a91-16db-4141-a5a3-3c1324d46e73" providerId="ADAL" clId="{946E50A2-3E6B-48C9-9EDB-0A75552D1A84}" dt="2020-12-07T22:02:19.941" v="1416" actId="478"/>
          <ac:picMkLst>
            <pc:docMk/>
            <pc:sldMk cId="3447290958" sldId="336"/>
            <ac:picMk id="105" creationId="{4ED0BF95-1079-4055-9649-BBF0F76AA948}"/>
          </ac:picMkLst>
        </pc:picChg>
        <pc:picChg chg="del mod">
          <ac:chgData name="Lisa Page" userId="28506a91-16db-4141-a5a3-3c1324d46e73" providerId="ADAL" clId="{946E50A2-3E6B-48C9-9EDB-0A75552D1A84}" dt="2020-12-07T22:02:19.091" v="1414" actId="478"/>
          <ac:picMkLst>
            <pc:docMk/>
            <pc:sldMk cId="3447290958" sldId="336"/>
            <ac:picMk id="106" creationId="{9D096E66-BF1B-40B0-ACF7-0FDE0373D134}"/>
          </ac:picMkLst>
        </pc:picChg>
        <pc:picChg chg="del mod">
          <ac:chgData name="Lisa Page" userId="28506a91-16db-4141-a5a3-3c1324d46e73" providerId="ADAL" clId="{946E50A2-3E6B-48C9-9EDB-0A75552D1A84}" dt="2020-12-07T22:02:17.543" v="1411" actId="478"/>
          <ac:picMkLst>
            <pc:docMk/>
            <pc:sldMk cId="3447290958" sldId="336"/>
            <ac:picMk id="107" creationId="{F013B2E1-7A1F-49F5-AA6C-1755BD13E094}"/>
          </ac:picMkLst>
        </pc:picChg>
        <pc:picChg chg="del mod">
          <ac:chgData name="Lisa Page" userId="28506a91-16db-4141-a5a3-3c1324d46e73" providerId="ADAL" clId="{946E50A2-3E6B-48C9-9EDB-0A75552D1A84}" dt="2020-12-07T22:02:18.195" v="1412" actId="478"/>
          <ac:picMkLst>
            <pc:docMk/>
            <pc:sldMk cId="3447290958" sldId="336"/>
            <ac:picMk id="108" creationId="{FE3DCF70-6167-4C9B-A5CE-ADCD06672D4A}"/>
          </ac:picMkLst>
        </pc:picChg>
        <pc:picChg chg="del mod">
          <ac:chgData name="Lisa Page" userId="28506a91-16db-4141-a5a3-3c1324d46e73" providerId="ADAL" clId="{946E50A2-3E6B-48C9-9EDB-0A75552D1A84}" dt="2020-12-07T22:02:15.864" v="1407" actId="478"/>
          <ac:picMkLst>
            <pc:docMk/>
            <pc:sldMk cId="3447290958" sldId="336"/>
            <ac:picMk id="109" creationId="{82DD735C-C792-4640-BD30-C0C6B02F1733}"/>
          </ac:picMkLst>
        </pc:picChg>
        <pc:picChg chg="del mod">
          <ac:chgData name="Lisa Page" userId="28506a91-16db-4141-a5a3-3c1324d46e73" providerId="ADAL" clId="{946E50A2-3E6B-48C9-9EDB-0A75552D1A84}" dt="2020-12-07T22:02:15.285" v="1405" actId="478"/>
          <ac:picMkLst>
            <pc:docMk/>
            <pc:sldMk cId="3447290958" sldId="336"/>
            <ac:picMk id="110" creationId="{63C72E30-97FD-4231-BF99-D131A82BC48E}"/>
          </ac:picMkLst>
        </pc:picChg>
        <pc:picChg chg="del mod">
          <ac:chgData name="Lisa Page" userId="28506a91-16db-4141-a5a3-3c1324d46e73" providerId="ADAL" clId="{946E50A2-3E6B-48C9-9EDB-0A75552D1A84}" dt="2020-12-07T22:02:14.624" v="1403" actId="478"/>
          <ac:picMkLst>
            <pc:docMk/>
            <pc:sldMk cId="3447290958" sldId="336"/>
            <ac:picMk id="111" creationId="{AE059E63-23B8-49FC-B47D-B1A4500BFEBB}"/>
          </ac:picMkLst>
        </pc:picChg>
        <pc:picChg chg="del mod">
          <ac:chgData name="Lisa Page" userId="28506a91-16db-4141-a5a3-3c1324d46e73" providerId="ADAL" clId="{946E50A2-3E6B-48C9-9EDB-0A75552D1A84}" dt="2020-12-07T22:02:14.156" v="1401" actId="478"/>
          <ac:picMkLst>
            <pc:docMk/>
            <pc:sldMk cId="3447290958" sldId="336"/>
            <ac:picMk id="112" creationId="{E78B8C7B-49D5-4A4D-9DA2-3CA35F2AFC7E}"/>
          </ac:picMkLst>
        </pc:picChg>
        <pc:picChg chg="del mod">
          <ac:chgData name="Lisa Page" userId="28506a91-16db-4141-a5a3-3c1324d46e73" providerId="ADAL" clId="{946E50A2-3E6B-48C9-9EDB-0A75552D1A84}" dt="2020-12-07T22:02:13.548" v="1399" actId="478"/>
          <ac:picMkLst>
            <pc:docMk/>
            <pc:sldMk cId="3447290958" sldId="336"/>
            <ac:picMk id="113" creationId="{A7B009FF-382D-498A-B31F-2B5BCE4CE421}"/>
          </ac:picMkLst>
        </pc:picChg>
        <pc:picChg chg="del mod">
          <ac:chgData name="Lisa Page" userId="28506a91-16db-4141-a5a3-3c1324d46e73" providerId="ADAL" clId="{946E50A2-3E6B-48C9-9EDB-0A75552D1A84}" dt="2020-12-07T22:02:12.892" v="1397" actId="478"/>
          <ac:picMkLst>
            <pc:docMk/>
            <pc:sldMk cId="3447290958" sldId="336"/>
            <ac:picMk id="114" creationId="{2E1E1E56-6AA2-4593-918F-F5BF7EFC1177}"/>
          </ac:picMkLst>
        </pc:picChg>
        <pc:picChg chg="del mod">
          <ac:chgData name="Lisa Page" userId="28506a91-16db-4141-a5a3-3c1324d46e73" providerId="ADAL" clId="{946E50A2-3E6B-48C9-9EDB-0A75552D1A84}" dt="2020-12-07T22:02:11.836" v="1395" actId="478"/>
          <ac:picMkLst>
            <pc:docMk/>
            <pc:sldMk cId="3447290958" sldId="336"/>
            <ac:picMk id="115" creationId="{A5147DA8-05FB-4978-B932-68086EB8219F}"/>
          </ac:picMkLst>
        </pc:picChg>
        <pc:picChg chg="del">
          <ac:chgData name="Lisa Page" userId="28506a91-16db-4141-a5a3-3c1324d46e73" providerId="ADAL" clId="{946E50A2-3E6B-48C9-9EDB-0A75552D1A84}" dt="2020-12-07T22:02:08.869" v="1393" actId="478"/>
          <ac:picMkLst>
            <pc:docMk/>
            <pc:sldMk cId="3447290958" sldId="336"/>
            <ac:picMk id="116" creationId="{CA8594AD-1E75-40BF-8270-EFA2587FF6AE}"/>
          </ac:picMkLst>
        </pc:picChg>
        <pc:picChg chg="del">
          <ac:chgData name="Lisa Page" userId="28506a91-16db-4141-a5a3-3c1324d46e73" providerId="ADAL" clId="{946E50A2-3E6B-48C9-9EDB-0A75552D1A84}" dt="2020-12-07T22:02:06.413" v="1392" actId="478"/>
          <ac:picMkLst>
            <pc:docMk/>
            <pc:sldMk cId="3447290958" sldId="336"/>
            <ac:picMk id="117" creationId="{9D7D47AB-8840-4D2F-B149-B4926A045E10}"/>
          </ac:picMkLst>
        </pc:picChg>
        <pc:picChg chg="del">
          <ac:chgData name="Lisa Page" userId="28506a91-16db-4141-a5a3-3c1324d46e73" providerId="ADAL" clId="{946E50A2-3E6B-48C9-9EDB-0A75552D1A84}" dt="2020-12-07T22:02:05.407" v="1391" actId="478"/>
          <ac:picMkLst>
            <pc:docMk/>
            <pc:sldMk cId="3447290958" sldId="336"/>
            <ac:picMk id="118" creationId="{C12B920E-616C-4F74-9707-B6E644D6CA8C}"/>
          </ac:picMkLst>
        </pc:picChg>
        <pc:picChg chg="del">
          <ac:chgData name="Lisa Page" userId="28506a91-16db-4141-a5a3-3c1324d46e73" providerId="ADAL" clId="{946E50A2-3E6B-48C9-9EDB-0A75552D1A84}" dt="2020-12-07T22:02:04.819" v="1390" actId="478"/>
          <ac:picMkLst>
            <pc:docMk/>
            <pc:sldMk cId="3447290958" sldId="336"/>
            <ac:picMk id="119" creationId="{92CB2357-8D76-4DE1-B2E1-94E1C64AB535}"/>
          </ac:picMkLst>
        </pc:picChg>
        <pc:picChg chg="del">
          <ac:chgData name="Lisa Page" userId="28506a91-16db-4141-a5a3-3c1324d46e73" providerId="ADAL" clId="{946E50A2-3E6B-48C9-9EDB-0A75552D1A84}" dt="2020-12-07T22:02:03.688" v="1389" actId="478"/>
          <ac:picMkLst>
            <pc:docMk/>
            <pc:sldMk cId="3447290958" sldId="336"/>
            <ac:picMk id="120" creationId="{2753DFF7-AFF2-4C94-8A3A-DEAE415CFCFE}"/>
          </ac:picMkLst>
        </pc:picChg>
        <pc:picChg chg="del">
          <ac:chgData name="Lisa Page" userId="28506a91-16db-4141-a5a3-3c1324d46e73" providerId="ADAL" clId="{946E50A2-3E6B-48C9-9EDB-0A75552D1A84}" dt="2020-12-07T22:02:02.541" v="1388" actId="478"/>
          <ac:picMkLst>
            <pc:docMk/>
            <pc:sldMk cId="3447290958" sldId="336"/>
            <ac:picMk id="121" creationId="{7E45D995-911C-4414-9163-6BEC7FC8DC6B}"/>
          </ac:picMkLst>
        </pc:picChg>
        <pc:picChg chg="del">
          <ac:chgData name="Lisa Page" userId="28506a91-16db-4141-a5a3-3c1324d46e73" providerId="ADAL" clId="{946E50A2-3E6B-48C9-9EDB-0A75552D1A84}" dt="2020-12-07T22:02:02.002" v="1387" actId="478"/>
          <ac:picMkLst>
            <pc:docMk/>
            <pc:sldMk cId="3447290958" sldId="336"/>
            <ac:picMk id="122" creationId="{282A92CA-DE5F-4C8E-A126-C12997FE365A}"/>
          </ac:picMkLst>
        </pc:picChg>
        <pc:picChg chg="del">
          <ac:chgData name="Lisa Page" userId="28506a91-16db-4141-a5a3-3c1324d46e73" providerId="ADAL" clId="{946E50A2-3E6B-48C9-9EDB-0A75552D1A84}" dt="2020-12-07T22:02:01.636" v="1386" actId="478"/>
          <ac:picMkLst>
            <pc:docMk/>
            <pc:sldMk cId="3447290958" sldId="336"/>
            <ac:picMk id="123" creationId="{0D864E3E-2740-4075-8978-F2039CFA6420}"/>
          </ac:picMkLst>
        </pc:picChg>
        <pc:picChg chg="del">
          <ac:chgData name="Lisa Page" userId="28506a91-16db-4141-a5a3-3c1324d46e73" providerId="ADAL" clId="{946E50A2-3E6B-48C9-9EDB-0A75552D1A84}" dt="2020-12-07T22:02:00.976" v="1385" actId="478"/>
          <ac:picMkLst>
            <pc:docMk/>
            <pc:sldMk cId="3447290958" sldId="336"/>
            <ac:picMk id="124" creationId="{0F83C96B-5C08-4342-B4DC-251091BD63B9}"/>
          </ac:picMkLst>
        </pc:picChg>
        <pc:picChg chg="del">
          <ac:chgData name="Lisa Page" userId="28506a91-16db-4141-a5a3-3c1324d46e73" providerId="ADAL" clId="{946E50A2-3E6B-48C9-9EDB-0A75552D1A84}" dt="2020-12-07T22:02:00.341" v="1384" actId="478"/>
          <ac:picMkLst>
            <pc:docMk/>
            <pc:sldMk cId="3447290958" sldId="336"/>
            <ac:picMk id="125" creationId="{D023B645-B80C-4B8C-85DB-A96E7E7489C2}"/>
          </ac:picMkLst>
        </pc:picChg>
        <pc:picChg chg="del">
          <ac:chgData name="Lisa Page" userId="28506a91-16db-4141-a5a3-3c1324d46e73" providerId="ADAL" clId="{946E50A2-3E6B-48C9-9EDB-0A75552D1A84}" dt="2020-12-07T22:01:59.672" v="1383" actId="478"/>
          <ac:picMkLst>
            <pc:docMk/>
            <pc:sldMk cId="3447290958" sldId="336"/>
            <ac:picMk id="126" creationId="{105C1E24-C611-4414-873A-26241B570B61}"/>
          </ac:picMkLst>
        </pc:picChg>
        <pc:picChg chg="del">
          <ac:chgData name="Lisa Page" userId="28506a91-16db-4141-a5a3-3c1324d46e73" providerId="ADAL" clId="{946E50A2-3E6B-48C9-9EDB-0A75552D1A84}" dt="2020-12-07T22:01:59.224" v="1382" actId="478"/>
          <ac:picMkLst>
            <pc:docMk/>
            <pc:sldMk cId="3447290958" sldId="336"/>
            <ac:picMk id="127" creationId="{A9B6502C-67E4-4ACB-A9FC-BA65A29A2E28}"/>
          </ac:picMkLst>
        </pc:picChg>
        <pc:picChg chg="del">
          <ac:chgData name="Lisa Page" userId="28506a91-16db-4141-a5a3-3c1324d46e73" providerId="ADAL" clId="{946E50A2-3E6B-48C9-9EDB-0A75552D1A84}" dt="2020-12-07T22:01:59.017" v="1381" actId="478"/>
          <ac:picMkLst>
            <pc:docMk/>
            <pc:sldMk cId="3447290958" sldId="336"/>
            <ac:picMk id="128" creationId="{5240FDE8-81C9-421F-B22C-07D6F7968F32}"/>
          </ac:picMkLst>
        </pc:picChg>
        <pc:picChg chg="del">
          <ac:chgData name="Lisa Page" userId="28506a91-16db-4141-a5a3-3c1324d46e73" providerId="ADAL" clId="{946E50A2-3E6B-48C9-9EDB-0A75552D1A84}" dt="2020-12-07T22:01:58.589" v="1380" actId="478"/>
          <ac:picMkLst>
            <pc:docMk/>
            <pc:sldMk cId="3447290958" sldId="336"/>
            <ac:picMk id="129" creationId="{724A329D-063D-440E-B051-33C2FD8D22B4}"/>
          </ac:picMkLst>
        </pc:picChg>
        <pc:picChg chg="del">
          <ac:chgData name="Lisa Page" userId="28506a91-16db-4141-a5a3-3c1324d46e73" providerId="ADAL" clId="{946E50A2-3E6B-48C9-9EDB-0A75552D1A84}" dt="2020-12-07T22:01:58.179" v="1379" actId="478"/>
          <ac:picMkLst>
            <pc:docMk/>
            <pc:sldMk cId="3447290958" sldId="336"/>
            <ac:picMk id="130" creationId="{8B58B490-74D3-4A34-9269-30E657D5CBDA}"/>
          </ac:picMkLst>
        </pc:picChg>
        <pc:picChg chg="del">
          <ac:chgData name="Lisa Page" userId="28506a91-16db-4141-a5a3-3c1324d46e73" providerId="ADAL" clId="{946E50A2-3E6B-48C9-9EDB-0A75552D1A84}" dt="2020-12-07T22:01:57.791" v="1378" actId="478"/>
          <ac:picMkLst>
            <pc:docMk/>
            <pc:sldMk cId="3447290958" sldId="336"/>
            <ac:picMk id="131" creationId="{852CFCC7-EF6A-4412-8DF9-FB48570CA320}"/>
          </ac:picMkLst>
        </pc:picChg>
        <pc:picChg chg="del">
          <ac:chgData name="Lisa Page" userId="28506a91-16db-4141-a5a3-3c1324d46e73" providerId="ADAL" clId="{946E50A2-3E6B-48C9-9EDB-0A75552D1A84}" dt="2020-12-07T22:01:57.376" v="1377" actId="478"/>
          <ac:picMkLst>
            <pc:docMk/>
            <pc:sldMk cId="3447290958" sldId="336"/>
            <ac:picMk id="132" creationId="{92DD5D1F-C49B-44B5-98BB-7A947D067F4A}"/>
          </ac:picMkLst>
        </pc:picChg>
        <pc:picChg chg="del">
          <ac:chgData name="Lisa Page" userId="28506a91-16db-4141-a5a3-3c1324d46e73" providerId="ADAL" clId="{946E50A2-3E6B-48C9-9EDB-0A75552D1A84}" dt="2020-12-07T22:01:56.727" v="1376" actId="478"/>
          <ac:picMkLst>
            <pc:docMk/>
            <pc:sldMk cId="3447290958" sldId="336"/>
            <ac:picMk id="133" creationId="{144CF917-37A2-42AA-906C-5F6B48055476}"/>
          </ac:picMkLst>
        </pc:picChg>
        <pc:picChg chg="del">
          <ac:chgData name="Lisa Page" userId="28506a91-16db-4141-a5a3-3c1324d46e73" providerId="ADAL" clId="{946E50A2-3E6B-48C9-9EDB-0A75552D1A84}" dt="2020-12-07T22:01:56.051" v="1375" actId="478"/>
          <ac:picMkLst>
            <pc:docMk/>
            <pc:sldMk cId="3447290958" sldId="336"/>
            <ac:picMk id="134" creationId="{2845D0A8-1264-4549-B7B8-D612BDC76639}"/>
          </ac:picMkLst>
        </pc:picChg>
        <pc:picChg chg="del">
          <ac:chgData name="Lisa Page" userId="28506a91-16db-4141-a5a3-3c1324d46e73" providerId="ADAL" clId="{946E50A2-3E6B-48C9-9EDB-0A75552D1A84}" dt="2020-12-07T22:01:55.032" v="1374" actId="478"/>
          <ac:picMkLst>
            <pc:docMk/>
            <pc:sldMk cId="3447290958" sldId="336"/>
            <ac:picMk id="135" creationId="{CCA8A1FC-84B0-4C83-8B9E-C5DE5B536EB6}"/>
          </ac:picMkLst>
        </pc:picChg>
        <pc:picChg chg="del">
          <ac:chgData name="Lisa Page" userId="28506a91-16db-4141-a5a3-3c1324d46e73" providerId="ADAL" clId="{946E50A2-3E6B-48C9-9EDB-0A75552D1A84}" dt="2020-12-07T22:01:54.482" v="1373" actId="478"/>
          <ac:picMkLst>
            <pc:docMk/>
            <pc:sldMk cId="3447290958" sldId="336"/>
            <ac:picMk id="136" creationId="{A91DD7B2-886F-479A-94DF-742770257D71}"/>
          </ac:picMkLst>
        </pc:picChg>
        <pc:picChg chg="del">
          <ac:chgData name="Lisa Page" userId="28506a91-16db-4141-a5a3-3c1324d46e73" providerId="ADAL" clId="{946E50A2-3E6B-48C9-9EDB-0A75552D1A84}" dt="2020-12-07T22:01:47.579" v="1372" actId="478"/>
          <ac:picMkLst>
            <pc:docMk/>
            <pc:sldMk cId="3447290958" sldId="336"/>
            <ac:picMk id="137" creationId="{8FB8366B-0BA1-4713-A02D-7CCD88D0F1EA}"/>
          </ac:picMkLst>
        </pc:picChg>
      </pc:sldChg>
      <pc:sldChg chg="addSp delSp modSp mod">
        <pc:chgData name="Lisa Page" userId="28506a91-16db-4141-a5a3-3c1324d46e73" providerId="ADAL" clId="{946E50A2-3E6B-48C9-9EDB-0A75552D1A84}" dt="2020-12-08T20:33:58.981" v="5046" actId="208"/>
        <pc:sldMkLst>
          <pc:docMk/>
          <pc:sldMk cId="741706964" sldId="337"/>
        </pc:sldMkLst>
        <pc:spChg chg="add mod">
          <ac:chgData name="Lisa Page" userId="28506a91-16db-4141-a5a3-3c1324d46e73" providerId="ADAL" clId="{946E50A2-3E6B-48C9-9EDB-0A75552D1A84}" dt="2020-12-08T16:43:51.463" v="2439" actId="14100"/>
          <ac:spMkLst>
            <pc:docMk/>
            <pc:sldMk cId="741706964" sldId="337"/>
            <ac:spMk id="2" creationId="{840D015F-08DA-4E3E-912A-D86390B384C0}"/>
          </ac:spMkLst>
        </pc:spChg>
        <pc:spChg chg="mod">
          <ac:chgData name="Lisa Page" userId="28506a91-16db-4141-a5a3-3c1324d46e73" providerId="ADAL" clId="{946E50A2-3E6B-48C9-9EDB-0A75552D1A84}" dt="2020-12-08T20:33:58.981" v="5046" actId="208"/>
          <ac:spMkLst>
            <pc:docMk/>
            <pc:sldMk cId="741706964" sldId="337"/>
            <ac:spMk id="3" creationId="{BFA02294-7002-6347-BD03-F6D435E893BC}"/>
          </ac:spMkLst>
        </pc:spChg>
        <pc:spChg chg="del mod">
          <ac:chgData name="Lisa Page" userId="28506a91-16db-4141-a5a3-3c1324d46e73" providerId="ADAL" clId="{946E50A2-3E6B-48C9-9EDB-0A75552D1A84}" dt="2020-12-08T16:29:39.775" v="2243" actId="478"/>
          <ac:spMkLst>
            <pc:docMk/>
            <pc:sldMk cId="741706964" sldId="337"/>
            <ac:spMk id="4" creationId="{79029A45-4609-4D8F-84DE-E1A692F8E524}"/>
          </ac:spMkLst>
        </pc:spChg>
        <pc:spChg chg="add mod">
          <ac:chgData name="Lisa Page" userId="28506a91-16db-4141-a5a3-3c1324d46e73" providerId="ADAL" clId="{946E50A2-3E6B-48C9-9EDB-0A75552D1A84}" dt="2020-12-08T16:46:58.275" v="2480" actId="1076"/>
          <ac:spMkLst>
            <pc:docMk/>
            <pc:sldMk cId="741706964" sldId="337"/>
            <ac:spMk id="5" creationId="{8705C413-86E5-43A2-9675-C1601D6554DE}"/>
          </ac:spMkLst>
        </pc:spChg>
        <pc:spChg chg="add del mod">
          <ac:chgData name="Lisa Page" userId="28506a91-16db-4141-a5a3-3c1324d46e73" providerId="ADAL" clId="{946E50A2-3E6B-48C9-9EDB-0A75552D1A84}" dt="2020-12-08T16:50:22.055" v="2533" actId="478"/>
          <ac:spMkLst>
            <pc:docMk/>
            <pc:sldMk cId="741706964" sldId="337"/>
            <ac:spMk id="6" creationId="{F7AC897A-D05D-474D-BC3E-0A3A9203F5CF}"/>
          </ac:spMkLst>
        </pc:spChg>
        <pc:spChg chg="add mod">
          <ac:chgData name="Lisa Page" userId="28506a91-16db-4141-a5a3-3c1324d46e73" providerId="ADAL" clId="{946E50A2-3E6B-48C9-9EDB-0A75552D1A84}" dt="2020-12-08T16:56:10.940" v="2637" actId="692"/>
          <ac:spMkLst>
            <pc:docMk/>
            <pc:sldMk cId="741706964" sldId="337"/>
            <ac:spMk id="7" creationId="{9FCCAED1-A3D8-4E19-906A-F6EB4786F406}"/>
          </ac:spMkLst>
        </pc:spChg>
        <pc:spChg chg="add mod">
          <ac:chgData name="Lisa Page" userId="28506a91-16db-4141-a5a3-3c1324d46e73" providerId="ADAL" clId="{946E50A2-3E6B-48C9-9EDB-0A75552D1A84}" dt="2020-12-08T16:57:33.757" v="2653" actId="1076"/>
          <ac:spMkLst>
            <pc:docMk/>
            <pc:sldMk cId="741706964" sldId="337"/>
            <ac:spMk id="8" creationId="{91147170-DF0D-402A-8BB4-97635DBD671A}"/>
          </ac:spMkLst>
        </pc:spChg>
        <pc:spChg chg="add mod">
          <ac:chgData name="Lisa Page" userId="28506a91-16db-4141-a5a3-3c1324d46e73" providerId="ADAL" clId="{946E50A2-3E6B-48C9-9EDB-0A75552D1A84}" dt="2020-12-08T16:48:39.136" v="2507" actId="1076"/>
          <ac:spMkLst>
            <pc:docMk/>
            <pc:sldMk cId="741706964" sldId="337"/>
            <ac:spMk id="9" creationId="{C59F6509-A2BD-4623-BD4A-69AF3B096FE1}"/>
          </ac:spMkLst>
        </pc:spChg>
        <pc:spChg chg="add mod">
          <ac:chgData name="Lisa Page" userId="28506a91-16db-4141-a5a3-3c1324d46e73" providerId="ADAL" clId="{946E50A2-3E6B-48C9-9EDB-0A75552D1A84}" dt="2020-12-08T16:54:14.486" v="2598" actId="1076"/>
          <ac:spMkLst>
            <pc:docMk/>
            <pc:sldMk cId="741706964" sldId="337"/>
            <ac:spMk id="10" creationId="{A132E2EF-F56F-4842-AB48-944577C295E1}"/>
          </ac:spMkLst>
        </pc:spChg>
        <pc:spChg chg="add mod">
          <ac:chgData name="Lisa Page" userId="28506a91-16db-4141-a5a3-3c1324d46e73" providerId="ADAL" clId="{946E50A2-3E6B-48C9-9EDB-0A75552D1A84}" dt="2020-12-08T16:57:49.327" v="2658" actId="1076"/>
          <ac:spMkLst>
            <pc:docMk/>
            <pc:sldMk cId="741706964" sldId="337"/>
            <ac:spMk id="11" creationId="{3064F0AE-0FC4-4669-A7F3-BA9BFDC67AE6}"/>
          </ac:spMkLst>
        </pc:spChg>
        <pc:spChg chg="add mod">
          <ac:chgData name="Lisa Page" userId="28506a91-16db-4141-a5a3-3c1324d46e73" providerId="ADAL" clId="{946E50A2-3E6B-48C9-9EDB-0A75552D1A84}" dt="2020-12-08T16:49:20.384" v="2513" actId="1076"/>
          <ac:spMkLst>
            <pc:docMk/>
            <pc:sldMk cId="741706964" sldId="337"/>
            <ac:spMk id="12" creationId="{3BEA7711-46FE-4EA9-8341-647EE985534D}"/>
          </ac:spMkLst>
        </pc:spChg>
        <pc:spChg chg="add mod">
          <ac:chgData name="Lisa Page" userId="28506a91-16db-4141-a5a3-3c1324d46e73" providerId="ADAL" clId="{946E50A2-3E6B-48C9-9EDB-0A75552D1A84}" dt="2020-12-08T16:57:53.480" v="2659" actId="1076"/>
          <ac:spMkLst>
            <pc:docMk/>
            <pc:sldMk cId="741706964" sldId="337"/>
            <ac:spMk id="13" creationId="{3ACA2057-51F3-4F47-92A7-DDB295E702A8}"/>
          </ac:spMkLst>
        </pc:spChg>
        <pc:spChg chg="add mod">
          <ac:chgData name="Lisa Page" userId="28506a91-16db-4141-a5a3-3c1324d46e73" providerId="ADAL" clId="{946E50A2-3E6B-48C9-9EDB-0A75552D1A84}" dt="2020-12-08T16:50:17.856" v="2531" actId="1076"/>
          <ac:spMkLst>
            <pc:docMk/>
            <pc:sldMk cId="741706964" sldId="337"/>
            <ac:spMk id="15" creationId="{BDBC085A-4533-49A7-A23F-A4237FA0F98A}"/>
          </ac:spMkLst>
        </pc:spChg>
        <pc:spChg chg="add del mod">
          <ac:chgData name="Lisa Page" userId="28506a91-16db-4141-a5a3-3c1324d46e73" providerId="ADAL" clId="{946E50A2-3E6B-48C9-9EDB-0A75552D1A84}" dt="2020-12-08T16:50:43.090" v="2546" actId="478"/>
          <ac:spMkLst>
            <pc:docMk/>
            <pc:sldMk cId="741706964" sldId="337"/>
            <ac:spMk id="16" creationId="{3B2B4796-7AA9-4B8A-A058-6D57946E9918}"/>
          </ac:spMkLst>
        </pc:spChg>
        <pc:spChg chg="add del mod">
          <ac:chgData name="Lisa Page" userId="28506a91-16db-4141-a5a3-3c1324d46e73" providerId="ADAL" clId="{946E50A2-3E6B-48C9-9EDB-0A75552D1A84}" dt="2020-12-08T16:50:22.865" v="2534" actId="478"/>
          <ac:spMkLst>
            <pc:docMk/>
            <pc:sldMk cId="741706964" sldId="337"/>
            <ac:spMk id="17" creationId="{7C4C1A12-1404-412C-A966-CB7C586E91AB}"/>
          </ac:spMkLst>
        </pc:spChg>
        <pc:spChg chg="add mod">
          <ac:chgData name="Lisa Page" userId="28506a91-16db-4141-a5a3-3c1324d46e73" providerId="ADAL" clId="{946E50A2-3E6B-48C9-9EDB-0A75552D1A84}" dt="2020-12-08T16:46:53.530" v="2479" actId="1076"/>
          <ac:spMkLst>
            <pc:docMk/>
            <pc:sldMk cId="741706964" sldId="337"/>
            <ac:spMk id="18" creationId="{3393F68E-37A2-4E10-B269-F8680855052E}"/>
          </ac:spMkLst>
        </pc:spChg>
        <pc:spChg chg="add del mod">
          <ac:chgData name="Lisa Page" userId="28506a91-16db-4141-a5a3-3c1324d46e73" providerId="ADAL" clId="{946E50A2-3E6B-48C9-9EDB-0A75552D1A84}" dt="2020-12-08T16:50:41.784" v="2545" actId="478"/>
          <ac:spMkLst>
            <pc:docMk/>
            <pc:sldMk cId="741706964" sldId="337"/>
            <ac:spMk id="19" creationId="{5CC9613A-6E89-4AAD-8592-1DD379698A9E}"/>
          </ac:spMkLst>
        </pc:spChg>
        <pc:spChg chg="add del mod">
          <ac:chgData name="Lisa Page" userId="28506a91-16db-4141-a5a3-3c1324d46e73" providerId="ADAL" clId="{946E50A2-3E6B-48C9-9EDB-0A75552D1A84}" dt="2020-12-08T16:50:43.263" v="2547" actId="478"/>
          <ac:spMkLst>
            <pc:docMk/>
            <pc:sldMk cId="741706964" sldId="337"/>
            <ac:spMk id="20" creationId="{D722D7A0-2654-4653-9A96-7CCF5B6AC28B}"/>
          </ac:spMkLst>
        </pc:spChg>
        <pc:spChg chg="add del mod">
          <ac:chgData name="Lisa Page" userId="28506a91-16db-4141-a5a3-3c1324d46e73" providerId="ADAL" clId="{946E50A2-3E6B-48C9-9EDB-0A75552D1A84}" dt="2020-12-08T16:50:43.851" v="2548" actId="478"/>
          <ac:spMkLst>
            <pc:docMk/>
            <pc:sldMk cId="741706964" sldId="337"/>
            <ac:spMk id="21" creationId="{BCC10B1D-C970-48DC-9AFB-26D9550EB881}"/>
          </ac:spMkLst>
        </pc:spChg>
        <pc:spChg chg="del mod">
          <ac:chgData name="Lisa Page" userId="28506a91-16db-4141-a5a3-3c1324d46e73" providerId="ADAL" clId="{946E50A2-3E6B-48C9-9EDB-0A75552D1A84}" dt="2020-12-08T16:55:47.244" v="2630" actId="478"/>
          <ac:spMkLst>
            <pc:docMk/>
            <pc:sldMk cId="741706964" sldId="337"/>
            <ac:spMk id="22" creationId="{5426E6A3-570D-9245-B1C4-C4CA4683A894}"/>
          </ac:spMkLst>
        </pc:spChg>
        <pc:spChg chg="add mod">
          <ac:chgData name="Lisa Page" userId="28506a91-16db-4141-a5a3-3c1324d46e73" providerId="ADAL" clId="{946E50A2-3E6B-48C9-9EDB-0A75552D1A84}" dt="2020-12-08T16:53:47.720" v="2589" actId="1076"/>
          <ac:spMkLst>
            <pc:docMk/>
            <pc:sldMk cId="741706964" sldId="337"/>
            <ac:spMk id="23" creationId="{897894BA-4884-43DF-A122-B31B22F657EB}"/>
          </ac:spMkLst>
        </pc:spChg>
        <pc:spChg chg="add mod">
          <ac:chgData name="Lisa Page" userId="28506a91-16db-4141-a5a3-3c1324d46e73" providerId="ADAL" clId="{946E50A2-3E6B-48C9-9EDB-0A75552D1A84}" dt="2020-12-08T16:56:29.155" v="2640" actId="1076"/>
          <ac:spMkLst>
            <pc:docMk/>
            <pc:sldMk cId="741706964" sldId="337"/>
            <ac:spMk id="24" creationId="{64C0F643-0566-468D-A111-73347E8557A7}"/>
          </ac:spMkLst>
        </pc:spChg>
        <pc:spChg chg="add mod">
          <ac:chgData name="Lisa Page" userId="28506a91-16db-4141-a5a3-3c1324d46e73" providerId="ADAL" clId="{946E50A2-3E6B-48C9-9EDB-0A75552D1A84}" dt="2020-12-08T16:55:35.975" v="2628" actId="1076"/>
          <ac:spMkLst>
            <pc:docMk/>
            <pc:sldMk cId="741706964" sldId="337"/>
            <ac:spMk id="25" creationId="{D126A27A-C63D-4515-ABCA-68CE895EB1A0}"/>
          </ac:spMkLst>
        </pc:spChg>
        <pc:spChg chg="add mod">
          <ac:chgData name="Lisa Page" userId="28506a91-16db-4141-a5a3-3c1324d46e73" providerId="ADAL" clId="{946E50A2-3E6B-48C9-9EDB-0A75552D1A84}" dt="2020-12-08T16:55:07.863" v="2621" actId="1076"/>
          <ac:spMkLst>
            <pc:docMk/>
            <pc:sldMk cId="741706964" sldId="337"/>
            <ac:spMk id="26" creationId="{1122EFBA-077C-4EC1-AF6D-BFC8530BC946}"/>
          </ac:spMkLst>
        </pc:spChg>
        <pc:spChg chg="mod">
          <ac:chgData name="Lisa Page" userId="28506a91-16db-4141-a5a3-3c1324d46e73" providerId="ADAL" clId="{946E50A2-3E6B-48C9-9EDB-0A75552D1A84}" dt="2020-12-08T16:29:31.766" v="2240" actId="1076"/>
          <ac:spMkLst>
            <pc:docMk/>
            <pc:sldMk cId="741706964" sldId="337"/>
            <ac:spMk id="27" creationId="{2FFE1002-E844-3642-A0B9-10BEEFD39A80}"/>
          </ac:spMkLst>
        </pc:spChg>
        <pc:spChg chg="add mod">
          <ac:chgData name="Lisa Page" userId="28506a91-16db-4141-a5a3-3c1324d46e73" providerId="ADAL" clId="{946E50A2-3E6B-48C9-9EDB-0A75552D1A84}" dt="2020-12-08T16:55:15.407" v="2623" actId="1076"/>
          <ac:spMkLst>
            <pc:docMk/>
            <pc:sldMk cId="741706964" sldId="337"/>
            <ac:spMk id="28" creationId="{343A8417-BCFF-43DF-B130-7A076B2637BB}"/>
          </ac:spMkLst>
        </pc:spChg>
        <pc:spChg chg="add mod">
          <ac:chgData name="Lisa Page" userId="28506a91-16db-4141-a5a3-3c1324d46e73" providerId="ADAL" clId="{946E50A2-3E6B-48C9-9EDB-0A75552D1A84}" dt="2020-12-08T16:56:37.772" v="2642" actId="1076"/>
          <ac:spMkLst>
            <pc:docMk/>
            <pc:sldMk cId="741706964" sldId="337"/>
            <ac:spMk id="29" creationId="{268337AA-310E-4279-A08A-9CEDB6F40B58}"/>
          </ac:spMkLst>
        </pc:spChg>
        <pc:spChg chg="add mod">
          <ac:chgData name="Lisa Page" userId="28506a91-16db-4141-a5a3-3c1324d46e73" providerId="ADAL" clId="{946E50A2-3E6B-48C9-9EDB-0A75552D1A84}" dt="2020-12-08T16:56:23.604" v="2639" actId="1076"/>
          <ac:spMkLst>
            <pc:docMk/>
            <pc:sldMk cId="741706964" sldId="337"/>
            <ac:spMk id="30" creationId="{A8CBA84B-F673-4D92-B5A3-5D1C49ACF49B}"/>
          </ac:spMkLst>
        </pc:spChg>
        <pc:spChg chg="add mod">
          <ac:chgData name="Lisa Page" userId="28506a91-16db-4141-a5a3-3c1324d46e73" providerId="ADAL" clId="{946E50A2-3E6B-48C9-9EDB-0A75552D1A84}" dt="2020-12-08T16:55:20.135" v="2625" actId="1076"/>
          <ac:spMkLst>
            <pc:docMk/>
            <pc:sldMk cId="741706964" sldId="337"/>
            <ac:spMk id="31" creationId="{DE88FF9D-E70F-4512-B55B-4FAD0230A2B8}"/>
          </ac:spMkLst>
        </pc:spChg>
        <pc:spChg chg="add mod">
          <ac:chgData name="Lisa Page" userId="28506a91-16db-4141-a5a3-3c1324d46e73" providerId="ADAL" clId="{946E50A2-3E6B-48C9-9EDB-0A75552D1A84}" dt="2020-12-08T16:55:18.607" v="2624" actId="1076"/>
          <ac:spMkLst>
            <pc:docMk/>
            <pc:sldMk cId="741706964" sldId="337"/>
            <ac:spMk id="32" creationId="{D482A4CD-5C73-43E1-83DF-D1C18E8DC500}"/>
          </ac:spMkLst>
        </pc:spChg>
        <pc:spChg chg="add mod">
          <ac:chgData name="Lisa Page" userId="28506a91-16db-4141-a5a3-3c1324d46e73" providerId="ADAL" clId="{946E50A2-3E6B-48C9-9EDB-0A75552D1A84}" dt="2020-12-08T16:57:35.269" v="2654" actId="1076"/>
          <ac:spMkLst>
            <pc:docMk/>
            <pc:sldMk cId="741706964" sldId="337"/>
            <ac:spMk id="33" creationId="{DCBB5560-9469-47B2-A0ED-809D6BE9F058}"/>
          </ac:spMkLst>
        </pc:spChg>
        <pc:spChg chg="add mod">
          <ac:chgData name="Lisa Page" userId="28506a91-16db-4141-a5a3-3c1324d46e73" providerId="ADAL" clId="{946E50A2-3E6B-48C9-9EDB-0A75552D1A84}" dt="2020-12-08T16:57:41.117" v="2656" actId="1076"/>
          <ac:spMkLst>
            <pc:docMk/>
            <pc:sldMk cId="741706964" sldId="337"/>
            <ac:spMk id="34" creationId="{31FFBB83-4497-4BDB-A264-7680FA3A2CBB}"/>
          </ac:spMkLst>
        </pc:spChg>
        <pc:spChg chg="add mod">
          <ac:chgData name="Lisa Page" userId="28506a91-16db-4141-a5a3-3c1324d46e73" providerId="ADAL" clId="{946E50A2-3E6B-48C9-9EDB-0A75552D1A84}" dt="2020-12-08T16:54:11.815" v="2597" actId="1076"/>
          <ac:spMkLst>
            <pc:docMk/>
            <pc:sldMk cId="741706964" sldId="337"/>
            <ac:spMk id="35" creationId="{ED6E0569-CFF2-4EC9-908D-F6FC5A4234B2}"/>
          </ac:spMkLst>
        </pc:spChg>
        <pc:spChg chg="add mod">
          <ac:chgData name="Lisa Page" userId="28506a91-16db-4141-a5a3-3c1324d46e73" providerId="ADAL" clId="{946E50A2-3E6B-48C9-9EDB-0A75552D1A84}" dt="2020-12-08T16:54:09.407" v="2596" actId="1076"/>
          <ac:spMkLst>
            <pc:docMk/>
            <pc:sldMk cId="741706964" sldId="337"/>
            <ac:spMk id="36" creationId="{56F70227-9E32-4D05-AAD0-142E5DC4CC32}"/>
          </ac:spMkLst>
        </pc:spChg>
        <pc:spChg chg="add mod">
          <ac:chgData name="Lisa Page" userId="28506a91-16db-4141-a5a3-3c1324d46e73" providerId="ADAL" clId="{946E50A2-3E6B-48C9-9EDB-0A75552D1A84}" dt="2020-12-08T16:53:56.831" v="2593" actId="1076"/>
          <ac:spMkLst>
            <pc:docMk/>
            <pc:sldMk cId="741706964" sldId="337"/>
            <ac:spMk id="37" creationId="{3749BB5D-3942-4260-9C6E-C267DB251307}"/>
          </ac:spMkLst>
        </pc:spChg>
        <pc:spChg chg="add mod">
          <ac:chgData name="Lisa Page" userId="28506a91-16db-4141-a5a3-3c1324d46e73" providerId="ADAL" clId="{946E50A2-3E6B-48C9-9EDB-0A75552D1A84}" dt="2020-12-08T16:53:53.583" v="2592" actId="1076"/>
          <ac:spMkLst>
            <pc:docMk/>
            <pc:sldMk cId="741706964" sldId="337"/>
            <ac:spMk id="38" creationId="{8A46A569-8038-48A9-80FA-E5F7174C52A1}"/>
          </ac:spMkLst>
        </pc:spChg>
        <pc:spChg chg="add mod">
          <ac:chgData name="Lisa Page" userId="28506a91-16db-4141-a5a3-3c1324d46e73" providerId="ADAL" clId="{946E50A2-3E6B-48C9-9EDB-0A75552D1A84}" dt="2020-12-08T16:53:50.940" v="2591" actId="1076"/>
          <ac:spMkLst>
            <pc:docMk/>
            <pc:sldMk cId="741706964" sldId="337"/>
            <ac:spMk id="39" creationId="{AD1D08AF-B857-4B63-BB3D-104976FDA84A}"/>
          </ac:spMkLst>
        </pc:spChg>
        <pc:spChg chg="add mod">
          <ac:chgData name="Lisa Page" userId="28506a91-16db-4141-a5a3-3c1324d46e73" providerId="ADAL" clId="{946E50A2-3E6B-48C9-9EDB-0A75552D1A84}" dt="2020-12-08T16:55:52.151" v="2632" actId="1076"/>
          <ac:spMkLst>
            <pc:docMk/>
            <pc:sldMk cId="741706964" sldId="337"/>
            <ac:spMk id="40" creationId="{50C53793-AF4B-4FDB-AE11-7FCE8D2FAB81}"/>
          </ac:spMkLst>
        </pc:spChg>
        <pc:spChg chg="add mod">
          <ac:chgData name="Lisa Page" userId="28506a91-16db-4141-a5a3-3c1324d46e73" providerId="ADAL" clId="{946E50A2-3E6B-48C9-9EDB-0A75552D1A84}" dt="2020-12-08T16:56:55.167" v="2648" actId="1076"/>
          <ac:spMkLst>
            <pc:docMk/>
            <pc:sldMk cId="741706964" sldId="337"/>
            <ac:spMk id="41" creationId="{22212BDF-D193-4E7F-B087-D14625F55792}"/>
          </ac:spMkLst>
        </pc:spChg>
        <pc:spChg chg="add mod">
          <ac:chgData name="Lisa Page" userId="28506a91-16db-4141-a5a3-3c1324d46e73" providerId="ADAL" clId="{946E50A2-3E6B-48C9-9EDB-0A75552D1A84}" dt="2020-12-08T16:56:44.174" v="2644" actId="1076"/>
          <ac:spMkLst>
            <pc:docMk/>
            <pc:sldMk cId="741706964" sldId="337"/>
            <ac:spMk id="42" creationId="{CA2D96A1-8DA5-477F-9FBF-8F8BD75BAA8E}"/>
          </ac:spMkLst>
        </pc:spChg>
        <pc:spChg chg="add mod">
          <ac:chgData name="Lisa Page" userId="28506a91-16db-4141-a5a3-3c1324d46e73" providerId="ADAL" clId="{946E50A2-3E6B-48C9-9EDB-0A75552D1A84}" dt="2020-12-08T16:56:40.573" v="2643" actId="1076"/>
          <ac:spMkLst>
            <pc:docMk/>
            <pc:sldMk cId="741706964" sldId="337"/>
            <ac:spMk id="43" creationId="{C6A124AD-A817-4BE9-B5D5-28FDD58CB039}"/>
          </ac:spMkLst>
        </pc:spChg>
        <pc:spChg chg="add mod">
          <ac:chgData name="Lisa Page" userId="28506a91-16db-4141-a5a3-3c1324d46e73" providerId="ADAL" clId="{946E50A2-3E6B-48C9-9EDB-0A75552D1A84}" dt="2020-12-08T16:57:22.291" v="2651" actId="1076"/>
          <ac:spMkLst>
            <pc:docMk/>
            <pc:sldMk cId="741706964" sldId="337"/>
            <ac:spMk id="44" creationId="{8380273B-51BA-4E16-8077-804B1C19E44F}"/>
          </ac:spMkLst>
        </pc:spChg>
        <pc:spChg chg="add mod">
          <ac:chgData name="Lisa Page" userId="28506a91-16db-4141-a5a3-3c1324d46e73" providerId="ADAL" clId="{946E50A2-3E6B-48C9-9EDB-0A75552D1A84}" dt="2020-12-08T16:56:51.774" v="2647" actId="1076"/>
          <ac:spMkLst>
            <pc:docMk/>
            <pc:sldMk cId="741706964" sldId="337"/>
            <ac:spMk id="45" creationId="{C8D92A5F-E7AA-48E9-ACA4-DC443155AD14}"/>
          </ac:spMkLst>
        </pc:spChg>
        <pc:spChg chg="add mod">
          <ac:chgData name="Lisa Page" userId="28506a91-16db-4141-a5a3-3c1324d46e73" providerId="ADAL" clId="{946E50A2-3E6B-48C9-9EDB-0A75552D1A84}" dt="2020-12-08T16:56:46.135" v="2645" actId="1076"/>
          <ac:spMkLst>
            <pc:docMk/>
            <pc:sldMk cId="741706964" sldId="337"/>
            <ac:spMk id="46" creationId="{BE68F473-3498-44E1-BFCF-7D175BD17075}"/>
          </ac:spMkLst>
        </pc:spChg>
        <pc:spChg chg="add mod">
          <ac:chgData name="Lisa Page" userId="28506a91-16db-4141-a5a3-3c1324d46e73" providerId="ADAL" clId="{946E50A2-3E6B-48C9-9EDB-0A75552D1A84}" dt="2020-12-08T16:56:33.292" v="2641" actId="1076"/>
          <ac:spMkLst>
            <pc:docMk/>
            <pc:sldMk cId="741706964" sldId="337"/>
            <ac:spMk id="47" creationId="{C559A30E-AC29-4DA9-94CB-B18C016F8748}"/>
          </ac:spMkLst>
        </pc:spChg>
        <pc:spChg chg="add mod">
          <ac:chgData name="Lisa Page" userId="28506a91-16db-4141-a5a3-3c1324d46e73" providerId="ADAL" clId="{946E50A2-3E6B-48C9-9EDB-0A75552D1A84}" dt="2020-12-08T16:57:07.682" v="2650" actId="1076"/>
          <ac:spMkLst>
            <pc:docMk/>
            <pc:sldMk cId="741706964" sldId="337"/>
            <ac:spMk id="48" creationId="{EBE2178F-0375-47CE-AB57-F84A61AC3D96}"/>
          </ac:spMkLst>
        </pc:spChg>
      </pc:sldChg>
      <pc:sldChg chg="modSp mod">
        <pc:chgData name="Lisa Page" userId="28506a91-16db-4141-a5a3-3c1324d46e73" providerId="ADAL" clId="{946E50A2-3E6B-48C9-9EDB-0A75552D1A84}" dt="2020-12-08T16:27:27.126" v="2223" actId="1076"/>
        <pc:sldMkLst>
          <pc:docMk/>
          <pc:sldMk cId="2538297497" sldId="338"/>
        </pc:sldMkLst>
        <pc:spChg chg="mod">
          <ac:chgData name="Lisa Page" userId="28506a91-16db-4141-a5a3-3c1324d46e73" providerId="ADAL" clId="{946E50A2-3E6B-48C9-9EDB-0A75552D1A84}" dt="2020-12-08T16:27:27.126" v="2223" actId="1076"/>
          <ac:spMkLst>
            <pc:docMk/>
            <pc:sldMk cId="2538297497" sldId="338"/>
            <ac:spMk id="22" creationId="{5426E6A3-570D-9245-B1C4-C4CA4683A894}"/>
          </ac:spMkLst>
        </pc:spChg>
        <pc:spChg chg="mod">
          <ac:chgData name="Lisa Page" userId="28506a91-16db-4141-a5a3-3c1324d46e73" providerId="ADAL" clId="{946E50A2-3E6B-48C9-9EDB-0A75552D1A84}" dt="2020-12-08T16:22:11.557" v="2191" actId="207"/>
          <ac:spMkLst>
            <pc:docMk/>
            <pc:sldMk cId="2538297497" sldId="338"/>
            <ac:spMk id="27" creationId="{2FFE1002-E844-3642-A0B9-10BEEFD39A80}"/>
          </ac:spMkLst>
        </pc:spChg>
      </pc:sldChg>
      <pc:sldChg chg="modSp mod">
        <pc:chgData name="Lisa Page" userId="28506a91-16db-4141-a5a3-3c1324d46e73" providerId="ADAL" clId="{946E50A2-3E6B-48C9-9EDB-0A75552D1A84}" dt="2020-12-08T16:21:26.190" v="2187" actId="207"/>
        <pc:sldMkLst>
          <pc:docMk/>
          <pc:sldMk cId="2962442594" sldId="339"/>
        </pc:sldMkLst>
        <pc:spChg chg="mod">
          <ac:chgData name="Lisa Page" userId="28506a91-16db-4141-a5a3-3c1324d46e73" providerId="ADAL" clId="{946E50A2-3E6B-48C9-9EDB-0A75552D1A84}" dt="2020-12-08T16:21:26.190" v="2187" actId="207"/>
          <ac:spMkLst>
            <pc:docMk/>
            <pc:sldMk cId="2962442594" sldId="339"/>
            <ac:spMk id="27" creationId="{2FFE1002-E844-3642-A0B9-10BEEFD39A80}"/>
          </ac:spMkLst>
        </pc:spChg>
      </pc:sldChg>
      <pc:sldChg chg="modSp mod">
        <pc:chgData name="Lisa Page" userId="28506a91-16db-4141-a5a3-3c1324d46e73" providerId="ADAL" clId="{946E50A2-3E6B-48C9-9EDB-0A75552D1A84}" dt="2020-12-08T21:58:10.511" v="6144" actId="20577"/>
        <pc:sldMkLst>
          <pc:docMk/>
          <pc:sldMk cId="3620508752" sldId="340"/>
        </pc:sldMkLst>
        <pc:spChg chg="mod">
          <ac:chgData name="Lisa Page" userId="28506a91-16db-4141-a5a3-3c1324d46e73" providerId="ADAL" clId="{946E50A2-3E6B-48C9-9EDB-0A75552D1A84}" dt="2020-12-08T20:39:15.088" v="5072" actId="208"/>
          <ac:spMkLst>
            <pc:docMk/>
            <pc:sldMk cId="3620508752" sldId="340"/>
            <ac:spMk id="3" creationId="{BFA02294-7002-6347-BD03-F6D435E893BC}"/>
          </ac:spMkLst>
        </pc:spChg>
        <pc:spChg chg="mod">
          <ac:chgData name="Lisa Page" userId="28506a91-16db-4141-a5a3-3c1324d46e73" providerId="ADAL" clId="{946E50A2-3E6B-48C9-9EDB-0A75552D1A84}" dt="2020-12-08T19:13:10.928" v="4569" actId="20577"/>
          <ac:spMkLst>
            <pc:docMk/>
            <pc:sldMk cId="3620508752" sldId="340"/>
            <ac:spMk id="4" creationId="{F3857C70-6F07-3A4E-91D0-3B2F2CA78D55}"/>
          </ac:spMkLst>
        </pc:spChg>
        <pc:spChg chg="mod">
          <ac:chgData name="Lisa Page" userId="28506a91-16db-4141-a5a3-3c1324d46e73" providerId="ADAL" clId="{946E50A2-3E6B-48C9-9EDB-0A75552D1A84}" dt="2020-12-08T21:52:25.188" v="6082" actId="207"/>
          <ac:spMkLst>
            <pc:docMk/>
            <pc:sldMk cId="3620508752" sldId="340"/>
            <ac:spMk id="8" creationId="{8D12EEB7-66C1-4EB6-8F65-8FE9D2409436}"/>
          </ac:spMkLst>
        </pc:spChg>
        <pc:spChg chg="mod">
          <ac:chgData name="Lisa Page" userId="28506a91-16db-4141-a5a3-3c1324d46e73" providerId="ADAL" clId="{946E50A2-3E6B-48C9-9EDB-0A75552D1A84}" dt="2020-12-08T21:52:21.885" v="6081" actId="208"/>
          <ac:spMkLst>
            <pc:docMk/>
            <pc:sldMk cId="3620508752" sldId="340"/>
            <ac:spMk id="21" creationId="{6A29DAF6-3D2E-0B46-938E-DF6463C6D40D}"/>
          </ac:spMkLst>
        </pc:spChg>
        <pc:spChg chg="mod">
          <ac:chgData name="Lisa Page" userId="28506a91-16db-4141-a5a3-3c1324d46e73" providerId="ADAL" clId="{946E50A2-3E6B-48C9-9EDB-0A75552D1A84}" dt="2020-12-08T20:39:04.494" v="5069" actId="207"/>
          <ac:spMkLst>
            <pc:docMk/>
            <pc:sldMk cId="3620508752" sldId="340"/>
            <ac:spMk id="22" creationId="{5426E6A3-570D-9245-B1C4-C4CA4683A894}"/>
          </ac:spMkLst>
        </pc:spChg>
        <pc:spChg chg="mod">
          <ac:chgData name="Lisa Page" userId="28506a91-16db-4141-a5a3-3c1324d46e73" providerId="ADAL" clId="{946E50A2-3E6B-48C9-9EDB-0A75552D1A84}" dt="2020-12-08T19:05:32.562" v="4506" actId="14100"/>
          <ac:spMkLst>
            <pc:docMk/>
            <pc:sldMk cId="3620508752" sldId="340"/>
            <ac:spMk id="23" creationId="{D296A0A8-2A2F-0749-8E81-C82B57B52A86}"/>
          </ac:spMkLst>
        </pc:spChg>
        <pc:spChg chg="mod">
          <ac:chgData name="Lisa Page" userId="28506a91-16db-4141-a5a3-3c1324d46e73" providerId="ADAL" clId="{946E50A2-3E6B-48C9-9EDB-0A75552D1A84}" dt="2020-12-08T21:58:10.511" v="6144" actId="20577"/>
          <ac:spMkLst>
            <pc:docMk/>
            <pc:sldMk cId="3620508752" sldId="340"/>
            <ac:spMk id="24" creationId="{F50EAA7C-399D-824D-BF84-A8D7C4CA9023}"/>
          </ac:spMkLst>
        </pc:spChg>
        <pc:spChg chg="mod">
          <ac:chgData name="Lisa Page" userId="28506a91-16db-4141-a5a3-3c1324d46e73" providerId="ADAL" clId="{946E50A2-3E6B-48C9-9EDB-0A75552D1A84}" dt="2020-12-08T21:52:55.799" v="6116" actId="207"/>
          <ac:spMkLst>
            <pc:docMk/>
            <pc:sldMk cId="3620508752" sldId="340"/>
            <ac:spMk id="29" creationId="{B0360182-8A27-9B42-9822-69767BFDE599}"/>
          </ac:spMkLst>
        </pc:spChg>
      </pc:sldChg>
      <pc:sldChg chg="modSp mod">
        <pc:chgData name="Lisa Page" userId="28506a91-16db-4141-a5a3-3c1324d46e73" providerId="ADAL" clId="{946E50A2-3E6B-48C9-9EDB-0A75552D1A84}" dt="2020-12-08T20:08:35.228" v="4988" actId="207"/>
        <pc:sldMkLst>
          <pc:docMk/>
          <pc:sldMk cId="535477682" sldId="341"/>
        </pc:sldMkLst>
        <pc:spChg chg="mod">
          <ac:chgData name="Lisa Page" userId="28506a91-16db-4141-a5a3-3c1324d46e73" providerId="ADAL" clId="{946E50A2-3E6B-48C9-9EDB-0A75552D1A84}" dt="2020-12-08T20:08:15.020" v="4986" actId="207"/>
          <ac:spMkLst>
            <pc:docMk/>
            <pc:sldMk cId="535477682" sldId="341"/>
            <ac:spMk id="22" creationId="{5426E6A3-570D-9245-B1C4-C4CA4683A894}"/>
          </ac:spMkLst>
        </pc:spChg>
        <pc:spChg chg="mod">
          <ac:chgData name="Lisa Page" userId="28506a91-16db-4141-a5a3-3c1324d46e73" providerId="ADAL" clId="{946E50A2-3E6B-48C9-9EDB-0A75552D1A84}" dt="2020-12-08T20:08:35.228" v="4988" actId="207"/>
          <ac:spMkLst>
            <pc:docMk/>
            <pc:sldMk cId="535477682" sldId="341"/>
            <ac:spMk id="27" creationId="{2FFE1002-E844-3642-A0B9-10BEEFD39A80}"/>
          </ac:spMkLst>
        </pc:spChg>
      </pc:sldChg>
      <pc:sldChg chg="modSp del mod">
        <pc:chgData name="Lisa Page" userId="28506a91-16db-4141-a5a3-3c1324d46e73" providerId="ADAL" clId="{946E50A2-3E6B-48C9-9EDB-0A75552D1A84}" dt="2020-12-08T21:55:46.147" v="6138" actId="2696"/>
        <pc:sldMkLst>
          <pc:docMk/>
          <pc:sldMk cId="2131425710" sldId="343"/>
        </pc:sldMkLst>
        <pc:spChg chg="mod">
          <ac:chgData name="Lisa Page" userId="28506a91-16db-4141-a5a3-3c1324d46e73" providerId="ADAL" clId="{946E50A2-3E6B-48C9-9EDB-0A75552D1A84}" dt="2020-12-08T20:35:29.117" v="5054" actId="208"/>
          <ac:spMkLst>
            <pc:docMk/>
            <pc:sldMk cId="2131425710" sldId="343"/>
            <ac:spMk id="3" creationId="{BFA02294-7002-6347-BD03-F6D435E893BC}"/>
          </ac:spMkLst>
        </pc:spChg>
        <pc:spChg chg="mod">
          <ac:chgData name="Lisa Page" userId="28506a91-16db-4141-a5a3-3c1324d46e73" providerId="ADAL" clId="{946E50A2-3E6B-48C9-9EDB-0A75552D1A84}" dt="2020-12-08T20:12:18.989" v="5005" actId="6549"/>
          <ac:spMkLst>
            <pc:docMk/>
            <pc:sldMk cId="2131425710" sldId="343"/>
            <ac:spMk id="4" creationId="{79029A45-4609-4D8F-84DE-E1A692F8E524}"/>
          </ac:spMkLst>
        </pc:spChg>
        <pc:spChg chg="mod">
          <ac:chgData name="Lisa Page" userId="28506a91-16db-4141-a5a3-3c1324d46e73" providerId="ADAL" clId="{946E50A2-3E6B-48C9-9EDB-0A75552D1A84}" dt="2020-12-08T20:12:05.772" v="5002" actId="208"/>
          <ac:spMkLst>
            <pc:docMk/>
            <pc:sldMk cId="2131425710" sldId="343"/>
            <ac:spMk id="22" creationId="{5426E6A3-570D-9245-B1C4-C4CA4683A894}"/>
          </ac:spMkLst>
        </pc:spChg>
        <pc:spChg chg="mod">
          <ac:chgData name="Lisa Page" userId="28506a91-16db-4141-a5a3-3c1324d46e73" providerId="ADAL" clId="{946E50A2-3E6B-48C9-9EDB-0A75552D1A84}" dt="2020-12-08T20:12:14.805" v="5004" actId="207"/>
          <ac:spMkLst>
            <pc:docMk/>
            <pc:sldMk cId="2131425710" sldId="343"/>
            <ac:spMk id="27" creationId="{2FFE1002-E844-3642-A0B9-10BEEFD39A80}"/>
          </ac:spMkLst>
        </pc:spChg>
      </pc:sldChg>
      <pc:sldChg chg="modSp del mod">
        <pc:chgData name="Lisa Page" userId="28506a91-16db-4141-a5a3-3c1324d46e73" providerId="ADAL" clId="{946E50A2-3E6B-48C9-9EDB-0A75552D1A84}" dt="2020-12-08T21:55:46.147" v="6138" actId="2696"/>
        <pc:sldMkLst>
          <pc:docMk/>
          <pc:sldMk cId="759954790" sldId="344"/>
        </pc:sldMkLst>
        <pc:spChg chg="mod">
          <ac:chgData name="Lisa Page" userId="28506a91-16db-4141-a5a3-3c1324d46e73" providerId="ADAL" clId="{946E50A2-3E6B-48C9-9EDB-0A75552D1A84}" dt="2020-12-08T20:35:19.438" v="5053" actId="208"/>
          <ac:spMkLst>
            <pc:docMk/>
            <pc:sldMk cId="759954790" sldId="344"/>
            <ac:spMk id="3" creationId="{BFA02294-7002-6347-BD03-F6D435E893BC}"/>
          </ac:spMkLst>
        </pc:spChg>
        <pc:spChg chg="mod">
          <ac:chgData name="Lisa Page" userId="28506a91-16db-4141-a5a3-3c1324d46e73" providerId="ADAL" clId="{946E50A2-3E6B-48C9-9EDB-0A75552D1A84}" dt="2020-12-08T20:11:21.616" v="4998" actId="208"/>
          <ac:spMkLst>
            <pc:docMk/>
            <pc:sldMk cId="759954790" sldId="344"/>
            <ac:spMk id="22" creationId="{5426E6A3-570D-9245-B1C4-C4CA4683A894}"/>
          </ac:spMkLst>
        </pc:spChg>
      </pc:sldChg>
      <pc:sldChg chg="modSp mod">
        <pc:chgData name="Lisa Page" userId="28506a91-16db-4141-a5a3-3c1324d46e73" providerId="ADAL" clId="{946E50A2-3E6B-48C9-9EDB-0A75552D1A84}" dt="2020-12-08T16:59:38.749" v="2676" actId="1076"/>
        <pc:sldMkLst>
          <pc:docMk/>
          <pc:sldMk cId="273209014" sldId="345"/>
        </pc:sldMkLst>
        <pc:spChg chg="mod">
          <ac:chgData name="Lisa Page" userId="28506a91-16db-4141-a5a3-3c1324d46e73" providerId="ADAL" clId="{946E50A2-3E6B-48C9-9EDB-0A75552D1A84}" dt="2020-12-08T16:59:33.132" v="2673" actId="1076"/>
          <ac:spMkLst>
            <pc:docMk/>
            <pc:sldMk cId="273209014" sldId="345"/>
            <ac:spMk id="35" creationId="{10367B80-71E8-479A-A4E2-25C03D4B7BF5}"/>
          </ac:spMkLst>
        </pc:spChg>
        <pc:spChg chg="mod">
          <ac:chgData name="Lisa Page" userId="28506a91-16db-4141-a5a3-3c1324d46e73" providerId="ADAL" clId="{946E50A2-3E6B-48C9-9EDB-0A75552D1A84}" dt="2020-12-08T16:59:28.755" v="2671" actId="14100"/>
          <ac:spMkLst>
            <pc:docMk/>
            <pc:sldMk cId="273209014" sldId="345"/>
            <ac:spMk id="36" creationId="{C24FD57A-DB17-470E-8F20-D0C86B972A0F}"/>
          </ac:spMkLst>
        </pc:spChg>
        <pc:spChg chg="mod">
          <ac:chgData name="Lisa Page" userId="28506a91-16db-4141-a5a3-3c1324d46e73" providerId="ADAL" clId="{946E50A2-3E6B-48C9-9EDB-0A75552D1A84}" dt="2020-12-08T16:59:31.172" v="2672" actId="1076"/>
          <ac:spMkLst>
            <pc:docMk/>
            <pc:sldMk cId="273209014" sldId="345"/>
            <ac:spMk id="37" creationId="{F16AB53D-3896-4C19-87E4-CA508B1EDC0A}"/>
          </ac:spMkLst>
        </pc:spChg>
        <pc:spChg chg="mod">
          <ac:chgData name="Lisa Page" userId="28506a91-16db-4141-a5a3-3c1324d46e73" providerId="ADAL" clId="{946E50A2-3E6B-48C9-9EDB-0A75552D1A84}" dt="2020-12-08T16:59:25.123" v="2669" actId="1076"/>
          <ac:spMkLst>
            <pc:docMk/>
            <pc:sldMk cId="273209014" sldId="345"/>
            <ac:spMk id="38" creationId="{1104299E-8749-4714-8392-151DA4A04EB3}"/>
          </ac:spMkLst>
        </pc:spChg>
        <pc:spChg chg="mod">
          <ac:chgData name="Lisa Page" userId="28506a91-16db-4141-a5a3-3c1324d46e73" providerId="ADAL" clId="{946E50A2-3E6B-48C9-9EDB-0A75552D1A84}" dt="2020-12-08T16:59:21.939" v="2668" actId="1076"/>
          <ac:spMkLst>
            <pc:docMk/>
            <pc:sldMk cId="273209014" sldId="345"/>
            <ac:spMk id="39" creationId="{E94A1D91-0EF6-49C0-817F-244384C82E14}"/>
          </ac:spMkLst>
        </pc:spChg>
        <pc:spChg chg="mod">
          <ac:chgData name="Lisa Page" userId="28506a91-16db-4141-a5a3-3c1324d46e73" providerId="ADAL" clId="{946E50A2-3E6B-48C9-9EDB-0A75552D1A84}" dt="2020-12-08T16:59:34.781" v="2674" actId="1076"/>
          <ac:spMkLst>
            <pc:docMk/>
            <pc:sldMk cId="273209014" sldId="345"/>
            <ac:spMk id="40" creationId="{FBE75B51-E38C-4D00-9A2B-DD7BE66DDE2A}"/>
          </ac:spMkLst>
        </pc:spChg>
        <pc:spChg chg="mod">
          <ac:chgData name="Lisa Page" userId="28506a91-16db-4141-a5a3-3c1324d46e73" providerId="ADAL" clId="{946E50A2-3E6B-48C9-9EDB-0A75552D1A84}" dt="2020-12-08T16:59:36.533" v="2675" actId="1076"/>
          <ac:spMkLst>
            <pc:docMk/>
            <pc:sldMk cId="273209014" sldId="345"/>
            <ac:spMk id="41" creationId="{D0F27B7C-8CA3-4776-BD3A-226E5F6068E6}"/>
          </ac:spMkLst>
        </pc:spChg>
        <pc:spChg chg="mod">
          <ac:chgData name="Lisa Page" userId="28506a91-16db-4141-a5a3-3c1324d46e73" providerId="ADAL" clId="{946E50A2-3E6B-48C9-9EDB-0A75552D1A84}" dt="2020-12-08T16:59:38.749" v="2676" actId="1076"/>
          <ac:spMkLst>
            <pc:docMk/>
            <pc:sldMk cId="273209014" sldId="345"/>
            <ac:spMk id="42" creationId="{C2D77570-F448-41A6-8693-3548ACD5A1CC}"/>
          </ac:spMkLst>
        </pc:spChg>
        <pc:spChg chg="mod">
          <ac:chgData name="Lisa Page" userId="28506a91-16db-4141-a5a3-3c1324d46e73" providerId="ADAL" clId="{946E50A2-3E6B-48C9-9EDB-0A75552D1A84}" dt="2020-12-08T16:59:12.041" v="2667" actId="1076"/>
          <ac:spMkLst>
            <pc:docMk/>
            <pc:sldMk cId="273209014" sldId="345"/>
            <ac:spMk id="43" creationId="{CE6D5363-0FED-4913-BB0F-78FF921A129C}"/>
          </ac:spMkLst>
        </pc:spChg>
        <pc:spChg chg="mod">
          <ac:chgData name="Lisa Page" userId="28506a91-16db-4141-a5a3-3c1324d46e73" providerId="ADAL" clId="{946E50A2-3E6B-48C9-9EDB-0A75552D1A84}" dt="2020-12-08T16:59:08.409" v="2666" actId="1076"/>
          <ac:spMkLst>
            <pc:docMk/>
            <pc:sldMk cId="273209014" sldId="345"/>
            <ac:spMk id="44" creationId="{A0F2875A-A224-4B18-A2DE-5E1F534FACF9}"/>
          </ac:spMkLst>
        </pc:spChg>
        <pc:spChg chg="mod">
          <ac:chgData name="Lisa Page" userId="28506a91-16db-4141-a5a3-3c1324d46e73" providerId="ADAL" clId="{946E50A2-3E6B-48C9-9EDB-0A75552D1A84}" dt="2020-12-08T16:59:06.073" v="2665" actId="1076"/>
          <ac:spMkLst>
            <pc:docMk/>
            <pc:sldMk cId="273209014" sldId="345"/>
            <ac:spMk id="45" creationId="{311B2D32-0756-4731-BA23-02969BC08275}"/>
          </ac:spMkLst>
        </pc:spChg>
        <pc:spChg chg="mod">
          <ac:chgData name="Lisa Page" userId="28506a91-16db-4141-a5a3-3c1324d46e73" providerId="ADAL" clId="{946E50A2-3E6B-48C9-9EDB-0A75552D1A84}" dt="2020-12-08T16:59:03.706" v="2664" actId="1076"/>
          <ac:spMkLst>
            <pc:docMk/>
            <pc:sldMk cId="273209014" sldId="345"/>
            <ac:spMk id="46" creationId="{36EE78DD-F42C-482F-AA6F-82D5DA6A9421}"/>
          </ac:spMkLst>
        </pc:spChg>
        <pc:picChg chg="mod">
          <ac:chgData name="Lisa Page" userId="28506a91-16db-4141-a5a3-3c1324d46e73" providerId="ADAL" clId="{946E50A2-3E6B-48C9-9EDB-0A75552D1A84}" dt="2020-12-08T16:58:50.216" v="2663" actId="1076"/>
          <ac:picMkLst>
            <pc:docMk/>
            <pc:sldMk cId="273209014" sldId="345"/>
            <ac:picMk id="6" creationId="{8B55121B-FC83-495A-BB89-196B1D509799}"/>
          </ac:picMkLst>
        </pc:picChg>
      </pc:sldChg>
      <pc:sldChg chg="ord">
        <pc:chgData name="Lisa Page" userId="28506a91-16db-4141-a5a3-3c1324d46e73" providerId="ADAL" clId="{946E50A2-3E6B-48C9-9EDB-0A75552D1A84}" dt="2020-12-08T16:27:56.145" v="2225"/>
        <pc:sldMkLst>
          <pc:docMk/>
          <pc:sldMk cId="3772267282" sldId="346"/>
        </pc:sldMkLst>
      </pc:sldChg>
      <pc:sldChg chg="ord">
        <pc:chgData name="Lisa Page" userId="28506a91-16db-4141-a5a3-3c1324d46e73" providerId="ADAL" clId="{946E50A2-3E6B-48C9-9EDB-0A75552D1A84}" dt="2020-12-08T16:27:59.112" v="2227"/>
        <pc:sldMkLst>
          <pc:docMk/>
          <pc:sldMk cId="3551477290" sldId="347"/>
        </pc:sldMkLst>
      </pc:sldChg>
      <pc:sldChg chg="del">
        <pc:chgData name="Lisa Page" userId="28506a91-16db-4141-a5a3-3c1324d46e73" providerId="ADAL" clId="{946E50A2-3E6B-48C9-9EDB-0A75552D1A84}" dt="2020-12-08T21:55:46.147" v="6138" actId="2696"/>
        <pc:sldMkLst>
          <pc:docMk/>
          <pc:sldMk cId="905963489" sldId="349"/>
        </pc:sldMkLst>
      </pc:sldChg>
      <pc:sldChg chg="del">
        <pc:chgData name="Lisa Page" userId="28506a91-16db-4141-a5a3-3c1324d46e73" providerId="ADAL" clId="{946E50A2-3E6B-48C9-9EDB-0A75552D1A84}" dt="2020-12-08T21:55:46.147" v="6138" actId="2696"/>
        <pc:sldMkLst>
          <pc:docMk/>
          <pc:sldMk cId="85433802" sldId="350"/>
        </pc:sldMkLst>
      </pc:sldChg>
      <pc:sldChg chg="del">
        <pc:chgData name="Lisa Page" userId="28506a91-16db-4141-a5a3-3c1324d46e73" providerId="ADAL" clId="{946E50A2-3E6B-48C9-9EDB-0A75552D1A84}" dt="2020-12-08T01:37:00.333" v="1484" actId="2696"/>
        <pc:sldMkLst>
          <pc:docMk/>
          <pc:sldMk cId="454925860" sldId="352"/>
        </pc:sldMkLst>
      </pc:sldChg>
      <pc:sldChg chg="del">
        <pc:chgData name="Lisa Page" userId="28506a91-16db-4141-a5a3-3c1324d46e73" providerId="ADAL" clId="{946E50A2-3E6B-48C9-9EDB-0A75552D1A84}" dt="2020-12-08T01:37:07.386" v="1485" actId="2696"/>
        <pc:sldMkLst>
          <pc:docMk/>
          <pc:sldMk cId="2364201719" sldId="353"/>
        </pc:sldMkLst>
      </pc:sldChg>
      <pc:sldChg chg="del">
        <pc:chgData name="Lisa Page" userId="28506a91-16db-4141-a5a3-3c1324d46e73" providerId="ADAL" clId="{946E50A2-3E6B-48C9-9EDB-0A75552D1A84}" dt="2020-12-08T21:55:46.147" v="6138" actId="2696"/>
        <pc:sldMkLst>
          <pc:docMk/>
          <pc:sldMk cId="681631976" sldId="355"/>
        </pc:sldMkLst>
      </pc:sldChg>
      <pc:sldChg chg="del">
        <pc:chgData name="Lisa Page" userId="28506a91-16db-4141-a5a3-3c1324d46e73" providerId="ADAL" clId="{946E50A2-3E6B-48C9-9EDB-0A75552D1A84}" dt="2020-12-08T21:55:46.147" v="6138" actId="2696"/>
        <pc:sldMkLst>
          <pc:docMk/>
          <pc:sldMk cId="2127404347" sldId="364"/>
        </pc:sldMkLst>
      </pc:sldChg>
      <pc:sldChg chg="modSp mod">
        <pc:chgData name="Lisa Page" userId="28506a91-16db-4141-a5a3-3c1324d46e73" providerId="ADAL" clId="{946E50A2-3E6B-48C9-9EDB-0A75552D1A84}" dt="2020-12-08T01:35:06.238" v="1483" actId="1076"/>
        <pc:sldMkLst>
          <pc:docMk/>
          <pc:sldMk cId="2137030797" sldId="365"/>
        </pc:sldMkLst>
        <pc:picChg chg="mod">
          <ac:chgData name="Lisa Page" userId="28506a91-16db-4141-a5a3-3c1324d46e73" providerId="ADAL" clId="{946E50A2-3E6B-48C9-9EDB-0A75552D1A84}" dt="2020-12-08T01:35:06.238" v="1483" actId="1076"/>
          <ac:picMkLst>
            <pc:docMk/>
            <pc:sldMk cId="2137030797" sldId="365"/>
            <ac:picMk id="2" creationId="{75400EEE-57AF-479B-860F-8386C424CC0A}"/>
          </ac:picMkLst>
        </pc:picChg>
        <pc:picChg chg="mod">
          <ac:chgData name="Lisa Page" userId="28506a91-16db-4141-a5a3-3c1324d46e73" providerId="ADAL" clId="{946E50A2-3E6B-48C9-9EDB-0A75552D1A84}" dt="2020-12-08T01:35:03.535" v="1482" actId="1076"/>
          <ac:picMkLst>
            <pc:docMk/>
            <pc:sldMk cId="2137030797" sldId="365"/>
            <ac:picMk id="50" creationId="{57C52B67-F25B-4D37-9B99-9817E9CEA331}"/>
          </ac:picMkLst>
        </pc:picChg>
      </pc:sldChg>
      <pc:sldChg chg="del">
        <pc:chgData name="Lisa Page" userId="28506a91-16db-4141-a5a3-3c1324d46e73" providerId="ADAL" clId="{946E50A2-3E6B-48C9-9EDB-0A75552D1A84}" dt="2020-12-08T21:55:46.147" v="6138" actId="2696"/>
        <pc:sldMkLst>
          <pc:docMk/>
          <pc:sldMk cId="3042563418" sldId="366"/>
        </pc:sldMkLst>
      </pc:sldChg>
      <pc:sldChg chg="modSp del mod">
        <pc:chgData name="Lisa Page" userId="28506a91-16db-4141-a5a3-3c1324d46e73" providerId="ADAL" clId="{946E50A2-3E6B-48C9-9EDB-0A75552D1A84}" dt="2020-12-08T21:55:46.147" v="6138" actId="2696"/>
        <pc:sldMkLst>
          <pc:docMk/>
          <pc:sldMk cId="145168153" sldId="369"/>
        </pc:sldMkLst>
        <pc:spChg chg="mod">
          <ac:chgData name="Lisa Page" userId="28506a91-16db-4141-a5a3-3c1324d46e73" providerId="ADAL" clId="{946E50A2-3E6B-48C9-9EDB-0A75552D1A84}" dt="2020-12-08T21:20:30.682" v="5952" actId="255"/>
          <ac:spMkLst>
            <pc:docMk/>
            <pc:sldMk cId="145168153" sldId="369"/>
            <ac:spMk id="5" creationId="{6914FA7B-90DC-43A4-B8BB-858ED06077C8}"/>
          </ac:spMkLst>
        </pc:spChg>
        <pc:spChg chg="mod">
          <ac:chgData name="Lisa Page" userId="28506a91-16db-4141-a5a3-3c1324d46e73" providerId="ADAL" clId="{946E50A2-3E6B-48C9-9EDB-0A75552D1A84}" dt="2020-12-08T20:10:47.272" v="4993" actId="1076"/>
          <ac:spMkLst>
            <pc:docMk/>
            <pc:sldMk cId="145168153" sldId="369"/>
            <ac:spMk id="22" creationId="{5426E6A3-570D-9245-B1C4-C4CA4683A894}"/>
          </ac:spMkLst>
        </pc:spChg>
        <pc:spChg chg="mod">
          <ac:chgData name="Lisa Page" userId="28506a91-16db-4141-a5a3-3c1324d46e73" providerId="ADAL" clId="{946E50A2-3E6B-48C9-9EDB-0A75552D1A84}" dt="2020-12-08T20:10:50.717" v="4994" actId="207"/>
          <ac:spMkLst>
            <pc:docMk/>
            <pc:sldMk cId="145168153" sldId="369"/>
            <ac:spMk id="27" creationId="{2FFE1002-E844-3642-A0B9-10BEEFD39A80}"/>
          </ac:spMkLst>
        </pc:spChg>
      </pc:sldChg>
      <pc:sldChg chg="del">
        <pc:chgData name="Lisa Page" userId="28506a91-16db-4141-a5a3-3c1324d46e73" providerId="ADAL" clId="{946E50A2-3E6B-48C9-9EDB-0A75552D1A84}" dt="2020-12-08T15:37:59.915" v="2102" actId="2696"/>
        <pc:sldMkLst>
          <pc:docMk/>
          <pc:sldMk cId="3963194572" sldId="370"/>
        </pc:sldMkLst>
      </pc:sldChg>
      <pc:sldChg chg="del">
        <pc:chgData name="Lisa Page" userId="28506a91-16db-4141-a5a3-3c1324d46e73" providerId="ADAL" clId="{946E50A2-3E6B-48C9-9EDB-0A75552D1A84}" dt="2020-12-08T15:38:05.988" v="2103" actId="2696"/>
        <pc:sldMkLst>
          <pc:docMk/>
          <pc:sldMk cId="2641712896" sldId="371"/>
        </pc:sldMkLst>
      </pc:sldChg>
      <pc:sldChg chg="del">
        <pc:chgData name="Lisa Page" userId="28506a91-16db-4141-a5a3-3c1324d46e73" providerId="ADAL" clId="{946E50A2-3E6B-48C9-9EDB-0A75552D1A84}" dt="2020-12-08T15:38:05.988" v="2103" actId="2696"/>
        <pc:sldMkLst>
          <pc:docMk/>
          <pc:sldMk cId="1830655014" sldId="372"/>
        </pc:sldMkLst>
      </pc:sldChg>
      <pc:sldChg chg="del">
        <pc:chgData name="Lisa Page" userId="28506a91-16db-4141-a5a3-3c1324d46e73" providerId="ADAL" clId="{946E50A2-3E6B-48C9-9EDB-0A75552D1A84}" dt="2020-12-08T15:38:05.988" v="2103" actId="2696"/>
        <pc:sldMkLst>
          <pc:docMk/>
          <pc:sldMk cId="1411678616" sldId="373"/>
        </pc:sldMkLst>
      </pc:sldChg>
      <pc:sldChg chg="addSp delSp modSp del mod modNotesTx">
        <pc:chgData name="Lisa Page" userId="28506a91-16db-4141-a5a3-3c1324d46e73" providerId="ADAL" clId="{946E50A2-3E6B-48C9-9EDB-0A75552D1A84}" dt="2020-12-08T21:50:19.270" v="6078" actId="2696"/>
        <pc:sldMkLst>
          <pc:docMk/>
          <pc:sldMk cId="3471633139" sldId="374"/>
        </pc:sldMkLst>
        <pc:spChg chg="add del mod">
          <ac:chgData name="Lisa Page" userId="28506a91-16db-4141-a5a3-3c1324d46e73" providerId="ADAL" clId="{946E50A2-3E6B-48C9-9EDB-0A75552D1A84}" dt="2020-12-08T17:17:29.851" v="3437" actId="478"/>
          <ac:spMkLst>
            <pc:docMk/>
            <pc:sldMk cId="3471633139" sldId="374"/>
            <ac:spMk id="5" creationId="{063D43B2-9A53-459C-9E45-708435A151A6}"/>
          </ac:spMkLst>
        </pc:spChg>
        <pc:spChg chg="add mod">
          <ac:chgData name="Lisa Page" userId="28506a91-16db-4141-a5a3-3c1324d46e73" providerId="ADAL" clId="{946E50A2-3E6B-48C9-9EDB-0A75552D1A84}" dt="2020-12-08T17:19:10.220" v="3598" actId="14100"/>
          <ac:spMkLst>
            <pc:docMk/>
            <pc:sldMk cId="3471633139" sldId="374"/>
            <ac:spMk id="8" creationId="{E0CFEE26-4F2A-411A-96C7-E64333B81BD1}"/>
          </ac:spMkLst>
        </pc:spChg>
        <pc:spChg chg="mod">
          <ac:chgData name="Lisa Page" userId="28506a91-16db-4141-a5a3-3c1324d46e73" providerId="ADAL" clId="{946E50A2-3E6B-48C9-9EDB-0A75552D1A84}" dt="2020-12-08T21:12:50.448" v="5894" actId="207"/>
          <ac:spMkLst>
            <pc:docMk/>
            <pc:sldMk cId="3471633139" sldId="374"/>
            <ac:spMk id="22" creationId="{5426E6A3-570D-9245-B1C4-C4CA4683A894}"/>
          </ac:spMkLst>
        </pc:spChg>
        <pc:picChg chg="add del mod">
          <ac:chgData name="Lisa Page" userId="28506a91-16db-4141-a5a3-3c1324d46e73" providerId="ADAL" clId="{946E50A2-3E6B-48C9-9EDB-0A75552D1A84}" dt="2020-12-08T17:17:29.851" v="3437" actId="478"/>
          <ac:picMkLst>
            <pc:docMk/>
            <pc:sldMk cId="3471633139" sldId="374"/>
            <ac:picMk id="4" creationId="{97E3D7D2-7487-4461-8045-41DFC53306F8}"/>
          </ac:picMkLst>
        </pc:picChg>
        <pc:picChg chg="add del mod">
          <ac:chgData name="Lisa Page" userId="28506a91-16db-4141-a5a3-3c1324d46e73" providerId="ADAL" clId="{946E50A2-3E6B-48C9-9EDB-0A75552D1A84}" dt="2020-12-08T17:18:06.322" v="3443" actId="478"/>
          <ac:picMkLst>
            <pc:docMk/>
            <pc:sldMk cId="3471633139" sldId="374"/>
            <ac:picMk id="6" creationId="{8C36945F-8452-44A5-944D-5B66781C5CD9}"/>
          </ac:picMkLst>
        </pc:picChg>
        <pc:picChg chg="add mod">
          <ac:chgData name="Lisa Page" userId="28506a91-16db-4141-a5a3-3c1324d46e73" providerId="ADAL" clId="{946E50A2-3E6B-48C9-9EDB-0A75552D1A84}" dt="2020-12-08T17:18:10.045" v="3446" actId="14100"/>
          <ac:picMkLst>
            <pc:docMk/>
            <pc:sldMk cId="3471633139" sldId="374"/>
            <ac:picMk id="7" creationId="{0EA58415-C222-46D6-BF04-DEFB61FF56F9}"/>
          </ac:picMkLst>
        </pc:picChg>
      </pc:sldChg>
      <pc:sldChg chg="del">
        <pc:chgData name="Lisa Page" userId="28506a91-16db-4141-a5a3-3c1324d46e73" providerId="ADAL" clId="{946E50A2-3E6B-48C9-9EDB-0A75552D1A84}" dt="2020-12-08T15:39:25.847" v="2131" actId="2696"/>
        <pc:sldMkLst>
          <pc:docMk/>
          <pc:sldMk cId="347816790" sldId="375"/>
        </pc:sldMkLst>
      </pc:sldChg>
      <pc:sldChg chg="del">
        <pc:chgData name="Lisa Page" userId="28506a91-16db-4141-a5a3-3c1324d46e73" providerId="ADAL" clId="{946E50A2-3E6B-48C9-9EDB-0A75552D1A84}" dt="2020-12-08T15:39:25.847" v="2131" actId="2696"/>
        <pc:sldMkLst>
          <pc:docMk/>
          <pc:sldMk cId="3893868070" sldId="376"/>
        </pc:sldMkLst>
      </pc:sldChg>
      <pc:sldChg chg="del">
        <pc:chgData name="Lisa Page" userId="28506a91-16db-4141-a5a3-3c1324d46e73" providerId="ADAL" clId="{946E50A2-3E6B-48C9-9EDB-0A75552D1A84}" dt="2020-12-08T15:39:25.847" v="2131" actId="2696"/>
        <pc:sldMkLst>
          <pc:docMk/>
          <pc:sldMk cId="3491258548" sldId="377"/>
        </pc:sldMkLst>
      </pc:sldChg>
      <pc:sldChg chg="del">
        <pc:chgData name="Lisa Page" userId="28506a91-16db-4141-a5a3-3c1324d46e73" providerId="ADAL" clId="{946E50A2-3E6B-48C9-9EDB-0A75552D1A84}" dt="2020-12-08T15:39:25.847" v="2131" actId="2696"/>
        <pc:sldMkLst>
          <pc:docMk/>
          <pc:sldMk cId="1500838403" sldId="378"/>
        </pc:sldMkLst>
      </pc:sldChg>
      <pc:sldChg chg="modSp del mod">
        <pc:chgData name="Lisa Page" userId="28506a91-16db-4141-a5a3-3c1324d46e73" providerId="ADAL" clId="{946E50A2-3E6B-48C9-9EDB-0A75552D1A84}" dt="2020-12-08T21:50:19.270" v="6078" actId="2696"/>
        <pc:sldMkLst>
          <pc:docMk/>
          <pc:sldMk cId="2466836390" sldId="379"/>
        </pc:sldMkLst>
        <pc:spChg chg="mod">
          <ac:chgData name="Lisa Page" userId="28506a91-16db-4141-a5a3-3c1324d46e73" providerId="ADAL" clId="{946E50A2-3E6B-48C9-9EDB-0A75552D1A84}" dt="2020-12-08T21:13:02.424" v="5896" actId="207"/>
          <ac:spMkLst>
            <pc:docMk/>
            <pc:sldMk cId="2466836390" sldId="379"/>
            <ac:spMk id="27" creationId="{2FFE1002-E844-3642-A0B9-10BEEFD39A80}"/>
          </ac:spMkLst>
        </pc:spChg>
      </pc:sldChg>
      <pc:sldChg chg="modSp mod">
        <pc:chgData name="Lisa Page" userId="28506a91-16db-4141-a5a3-3c1324d46e73" providerId="ADAL" clId="{946E50A2-3E6B-48C9-9EDB-0A75552D1A84}" dt="2020-12-08T17:00:27.420" v="2678" actId="1076"/>
        <pc:sldMkLst>
          <pc:docMk/>
          <pc:sldMk cId="1829666293" sldId="381"/>
        </pc:sldMkLst>
        <pc:spChg chg="mod">
          <ac:chgData name="Lisa Page" userId="28506a91-16db-4141-a5a3-3c1324d46e73" providerId="ADAL" clId="{946E50A2-3E6B-48C9-9EDB-0A75552D1A84}" dt="2020-12-08T17:00:27.420" v="2678" actId="1076"/>
          <ac:spMkLst>
            <pc:docMk/>
            <pc:sldMk cId="1829666293" sldId="381"/>
            <ac:spMk id="5" creationId="{B5C3BF82-86B6-4F56-98C3-7EE6643E530A}"/>
          </ac:spMkLst>
        </pc:spChg>
        <pc:spChg chg="mod">
          <ac:chgData name="Lisa Page" userId="28506a91-16db-4141-a5a3-3c1324d46e73" providerId="ADAL" clId="{946E50A2-3E6B-48C9-9EDB-0A75552D1A84}" dt="2020-12-08T17:00:23.388" v="2677" actId="1076"/>
          <ac:spMkLst>
            <pc:docMk/>
            <pc:sldMk cId="1829666293" sldId="381"/>
            <ac:spMk id="7" creationId="{D4BB228D-CC61-4199-98BA-BD099FDF90E0}"/>
          </ac:spMkLst>
        </pc:spChg>
      </pc:sldChg>
      <pc:sldChg chg="modSp del mod">
        <pc:chgData name="Lisa Page" userId="28506a91-16db-4141-a5a3-3c1324d46e73" providerId="ADAL" clId="{946E50A2-3E6B-48C9-9EDB-0A75552D1A84}" dt="2020-12-08T21:56:31.309" v="6139" actId="2696"/>
        <pc:sldMkLst>
          <pc:docMk/>
          <pc:sldMk cId="3657692032" sldId="382"/>
        </pc:sldMkLst>
        <pc:spChg chg="mod">
          <ac:chgData name="Lisa Page" userId="28506a91-16db-4141-a5a3-3c1324d46e73" providerId="ADAL" clId="{946E50A2-3E6B-48C9-9EDB-0A75552D1A84}" dt="2020-12-08T21:07:15.279" v="5539" actId="207"/>
          <ac:spMkLst>
            <pc:docMk/>
            <pc:sldMk cId="3657692032" sldId="382"/>
            <ac:spMk id="22" creationId="{5426E6A3-570D-9245-B1C4-C4CA4683A894}"/>
          </ac:spMkLst>
        </pc:spChg>
      </pc:sldChg>
      <pc:sldChg chg="addSp modSp add del mod">
        <pc:chgData name="Lisa Page" userId="28506a91-16db-4141-a5a3-3c1324d46e73" providerId="ADAL" clId="{946E50A2-3E6B-48C9-9EDB-0A75552D1A84}" dt="2020-12-08T17:16:44.290" v="3433" actId="2696"/>
        <pc:sldMkLst>
          <pc:docMk/>
          <pc:sldMk cId="101335604" sldId="383"/>
        </pc:sldMkLst>
        <pc:spChg chg="mod">
          <ac:chgData name="Lisa Page" userId="28506a91-16db-4141-a5a3-3c1324d46e73" providerId="ADAL" clId="{946E50A2-3E6B-48C9-9EDB-0A75552D1A84}" dt="2020-12-08T02:27:11.705" v="1617" actId="1076"/>
          <ac:spMkLst>
            <pc:docMk/>
            <pc:sldMk cId="101335604" sldId="383"/>
            <ac:spMk id="2" creationId="{5B7CEEE7-D986-41CA-836F-462C96B9286D}"/>
          </ac:spMkLst>
        </pc:spChg>
        <pc:spChg chg="mod">
          <ac:chgData name="Lisa Page" userId="28506a91-16db-4141-a5a3-3c1324d46e73" providerId="ADAL" clId="{946E50A2-3E6B-48C9-9EDB-0A75552D1A84}" dt="2020-12-08T02:34:37.254" v="1907" actId="20577"/>
          <ac:spMkLst>
            <pc:docMk/>
            <pc:sldMk cId="101335604" sldId="383"/>
            <ac:spMk id="5" creationId="{0BD3E8AB-EC8F-49A6-8658-989BCB7AA4E0}"/>
          </ac:spMkLst>
        </pc:spChg>
        <pc:spChg chg="add mod">
          <ac:chgData name="Lisa Page" userId="28506a91-16db-4141-a5a3-3c1324d46e73" providerId="ADAL" clId="{946E50A2-3E6B-48C9-9EDB-0A75552D1A84}" dt="2020-12-08T02:32:45.105" v="1843" actId="1076"/>
          <ac:spMkLst>
            <pc:docMk/>
            <pc:sldMk cId="101335604" sldId="383"/>
            <ac:spMk id="6" creationId="{B83D5B61-3EC2-49AF-965A-49AE41BE7776}"/>
          </ac:spMkLst>
        </pc:spChg>
        <pc:spChg chg="add mod">
          <ac:chgData name="Lisa Page" userId="28506a91-16db-4141-a5a3-3c1324d46e73" providerId="ADAL" clId="{946E50A2-3E6B-48C9-9EDB-0A75552D1A84}" dt="2020-12-08T02:34:24.929" v="1894" actId="1076"/>
          <ac:spMkLst>
            <pc:docMk/>
            <pc:sldMk cId="101335604" sldId="383"/>
            <ac:spMk id="9" creationId="{40E74D22-6181-446B-91AC-9FFC6688F773}"/>
          </ac:spMkLst>
        </pc:spChg>
        <pc:spChg chg="add mod">
          <ac:chgData name="Lisa Page" userId="28506a91-16db-4141-a5a3-3c1324d46e73" providerId="ADAL" clId="{946E50A2-3E6B-48C9-9EDB-0A75552D1A84}" dt="2020-12-08T02:34:21.135" v="1893" actId="6549"/>
          <ac:spMkLst>
            <pc:docMk/>
            <pc:sldMk cId="101335604" sldId="383"/>
            <ac:spMk id="11" creationId="{03F78564-2E85-4FD1-BC00-091B63E6ECB3}"/>
          </ac:spMkLst>
        </pc:spChg>
        <pc:picChg chg="add mod">
          <ac:chgData name="Lisa Page" userId="28506a91-16db-4141-a5a3-3c1324d46e73" providerId="ADAL" clId="{946E50A2-3E6B-48C9-9EDB-0A75552D1A84}" dt="2020-12-08T02:32:27.777" v="1839" actId="1076"/>
          <ac:picMkLst>
            <pc:docMk/>
            <pc:sldMk cId="101335604" sldId="383"/>
            <ac:picMk id="4" creationId="{41AA6694-B4C4-4451-8C07-5FCEDEA6DF28}"/>
          </ac:picMkLst>
        </pc:picChg>
      </pc:sldChg>
      <pc:sldChg chg="modSp mod">
        <pc:chgData name="Lisa Page" userId="28506a91-16db-4141-a5a3-3c1324d46e73" providerId="ADAL" clId="{946E50A2-3E6B-48C9-9EDB-0A75552D1A84}" dt="2020-12-08T20:58:17.158" v="5457" actId="208"/>
        <pc:sldMkLst>
          <pc:docMk/>
          <pc:sldMk cId="3855340081" sldId="385"/>
        </pc:sldMkLst>
        <pc:spChg chg="mod">
          <ac:chgData name="Lisa Page" userId="28506a91-16db-4141-a5a3-3c1324d46e73" providerId="ADAL" clId="{946E50A2-3E6B-48C9-9EDB-0A75552D1A84}" dt="2020-12-08T20:58:17.158" v="5457" actId="208"/>
          <ac:spMkLst>
            <pc:docMk/>
            <pc:sldMk cId="3855340081" sldId="385"/>
            <ac:spMk id="3" creationId="{BFA02294-7002-6347-BD03-F6D435E893BC}"/>
          </ac:spMkLst>
        </pc:spChg>
        <pc:spChg chg="mod">
          <ac:chgData name="Lisa Page" userId="28506a91-16db-4141-a5a3-3c1324d46e73" providerId="ADAL" clId="{946E50A2-3E6B-48C9-9EDB-0A75552D1A84}" dt="2020-12-08T20:58:14.336" v="5456" actId="208"/>
          <ac:spMkLst>
            <pc:docMk/>
            <pc:sldMk cId="3855340081" sldId="385"/>
            <ac:spMk id="22" creationId="{5426E6A3-570D-9245-B1C4-C4CA4683A894}"/>
          </ac:spMkLst>
        </pc:spChg>
      </pc:sldChg>
      <pc:sldChg chg="modSp mod">
        <pc:chgData name="Lisa Page" userId="28506a91-16db-4141-a5a3-3c1324d46e73" providerId="ADAL" clId="{946E50A2-3E6B-48C9-9EDB-0A75552D1A84}" dt="2020-12-08T20:57:46.047" v="5451" actId="208"/>
        <pc:sldMkLst>
          <pc:docMk/>
          <pc:sldMk cId="1732793989" sldId="386"/>
        </pc:sldMkLst>
        <pc:spChg chg="mod">
          <ac:chgData name="Lisa Page" userId="28506a91-16db-4141-a5a3-3c1324d46e73" providerId="ADAL" clId="{946E50A2-3E6B-48C9-9EDB-0A75552D1A84}" dt="2020-12-08T20:57:46.047" v="5451" actId="208"/>
          <ac:spMkLst>
            <pc:docMk/>
            <pc:sldMk cId="1732793989" sldId="386"/>
            <ac:spMk id="3" creationId="{BFA02294-7002-6347-BD03-F6D435E893BC}"/>
          </ac:spMkLst>
        </pc:spChg>
        <pc:spChg chg="mod">
          <ac:chgData name="Lisa Page" userId="28506a91-16db-4141-a5a3-3c1324d46e73" providerId="ADAL" clId="{946E50A2-3E6B-48C9-9EDB-0A75552D1A84}" dt="2020-12-08T20:57:39.511" v="5450" actId="208"/>
          <ac:spMkLst>
            <pc:docMk/>
            <pc:sldMk cId="1732793989" sldId="386"/>
            <ac:spMk id="22" creationId="{5426E6A3-570D-9245-B1C4-C4CA4683A894}"/>
          </ac:spMkLst>
        </pc:spChg>
      </pc:sldChg>
      <pc:sldChg chg="modSp mod">
        <pc:chgData name="Lisa Page" userId="28506a91-16db-4141-a5a3-3c1324d46e73" providerId="ADAL" clId="{946E50A2-3E6B-48C9-9EDB-0A75552D1A84}" dt="2020-12-08T20:30:41.964" v="5041" actId="208"/>
        <pc:sldMkLst>
          <pc:docMk/>
          <pc:sldMk cId="3011996150" sldId="388"/>
        </pc:sldMkLst>
        <pc:spChg chg="mod">
          <ac:chgData name="Lisa Page" userId="28506a91-16db-4141-a5a3-3c1324d46e73" providerId="ADAL" clId="{946E50A2-3E6B-48C9-9EDB-0A75552D1A84}" dt="2020-12-08T17:21:07.820" v="3638" actId="20577"/>
          <ac:spMkLst>
            <pc:docMk/>
            <pc:sldMk cId="3011996150" sldId="388"/>
            <ac:spMk id="4" creationId="{79029A45-4609-4D8F-84DE-E1A692F8E524}"/>
          </ac:spMkLst>
        </pc:spChg>
        <pc:spChg chg="mod">
          <ac:chgData name="Lisa Page" userId="28506a91-16db-4141-a5a3-3c1324d46e73" providerId="ADAL" clId="{946E50A2-3E6B-48C9-9EDB-0A75552D1A84}" dt="2020-12-08T20:30:41.964" v="5041" actId="208"/>
          <ac:spMkLst>
            <pc:docMk/>
            <pc:sldMk cId="3011996150" sldId="388"/>
            <ac:spMk id="22" creationId="{5426E6A3-570D-9245-B1C4-C4CA4683A894}"/>
          </ac:spMkLst>
        </pc:spChg>
        <pc:spChg chg="mod">
          <ac:chgData name="Lisa Page" userId="28506a91-16db-4141-a5a3-3c1324d46e73" providerId="ADAL" clId="{946E50A2-3E6B-48C9-9EDB-0A75552D1A84}" dt="2020-12-08T20:30:29.749" v="5038" actId="207"/>
          <ac:spMkLst>
            <pc:docMk/>
            <pc:sldMk cId="3011996150" sldId="388"/>
            <ac:spMk id="27" creationId="{2FFE1002-E844-3642-A0B9-10BEEFD39A80}"/>
          </ac:spMkLst>
        </pc:spChg>
      </pc:sldChg>
      <pc:sldChg chg="addSp delSp modSp del mod">
        <pc:chgData name="Lisa Page" userId="28506a91-16db-4141-a5a3-3c1324d46e73" providerId="ADAL" clId="{946E50A2-3E6B-48C9-9EDB-0A75552D1A84}" dt="2020-12-08T21:56:31.309" v="6139" actId="2696"/>
        <pc:sldMkLst>
          <pc:docMk/>
          <pc:sldMk cId="907114860" sldId="389"/>
        </pc:sldMkLst>
        <pc:spChg chg="mod">
          <ac:chgData name="Lisa Page" userId="28506a91-16db-4141-a5a3-3c1324d46e73" providerId="ADAL" clId="{946E50A2-3E6B-48C9-9EDB-0A75552D1A84}" dt="2020-12-08T20:18:53.478" v="5035" actId="208"/>
          <ac:spMkLst>
            <pc:docMk/>
            <pc:sldMk cId="907114860" sldId="389"/>
            <ac:spMk id="3" creationId="{BFA02294-7002-6347-BD03-F6D435E893BC}"/>
          </ac:spMkLst>
        </pc:spChg>
        <pc:spChg chg="add mod">
          <ac:chgData name="Lisa Page" userId="28506a91-16db-4141-a5a3-3c1324d46e73" providerId="ADAL" clId="{946E50A2-3E6B-48C9-9EDB-0A75552D1A84}" dt="2020-12-08T21:23:06.106" v="5994" actId="207"/>
          <ac:spMkLst>
            <pc:docMk/>
            <pc:sldMk cId="907114860" sldId="389"/>
            <ac:spMk id="13" creationId="{26F8FAC3-9C16-438E-8099-65CBE71F8B40}"/>
          </ac:spMkLst>
        </pc:spChg>
        <pc:spChg chg="mod">
          <ac:chgData name="Lisa Page" userId="28506a91-16db-4141-a5a3-3c1324d46e73" providerId="ADAL" clId="{946E50A2-3E6B-48C9-9EDB-0A75552D1A84}" dt="2020-12-08T21:21:44.442" v="5955" actId="208"/>
          <ac:spMkLst>
            <pc:docMk/>
            <pc:sldMk cId="907114860" sldId="389"/>
            <ac:spMk id="15" creationId="{1E2A18AE-F6CC-6441-99BF-C85193C54F40}"/>
          </ac:spMkLst>
        </pc:spChg>
        <pc:spChg chg="mod">
          <ac:chgData name="Lisa Page" userId="28506a91-16db-4141-a5a3-3c1324d46e73" providerId="ADAL" clId="{946E50A2-3E6B-48C9-9EDB-0A75552D1A84}" dt="2020-12-08T20:16:14.844" v="5017" actId="208"/>
          <ac:spMkLst>
            <pc:docMk/>
            <pc:sldMk cId="907114860" sldId="389"/>
            <ac:spMk id="20" creationId="{92B0D904-8CEB-DB46-BC17-6E9536BB9648}"/>
          </ac:spMkLst>
        </pc:spChg>
        <pc:spChg chg="mod">
          <ac:chgData name="Lisa Page" userId="28506a91-16db-4141-a5a3-3c1324d46e73" providerId="ADAL" clId="{946E50A2-3E6B-48C9-9EDB-0A75552D1A84}" dt="2020-12-08T21:21:38.715" v="5954" actId="207"/>
          <ac:spMkLst>
            <pc:docMk/>
            <pc:sldMk cId="907114860" sldId="389"/>
            <ac:spMk id="21" creationId="{6A29DAF6-3D2E-0B46-938E-DF6463C6D40D}"/>
          </ac:spMkLst>
        </pc:spChg>
        <pc:spChg chg="mod">
          <ac:chgData name="Lisa Page" userId="28506a91-16db-4141-a5a3-3c1324d46e73" providerId="ADAL" clId="{946E50A2-3E6B-48C9-9EDB-0A75552D1A84}" dt="2020-12-08T20:18:45.470" v="5034" actId="208"/>
          <ac:spMkLst>
            <pc:docMk/>
            <pc:sldMk cId="907114860" sldId="389"/>
            <ac:spMk id="22" creationId="{5426E6A3-570D-9245-B1C4-C4CA4683A894}"/>
          </ac:spMkLst>
        </pc:spChg>
        <pc:spChg chg="mod">
          <ac:chgData name="Lisa Page" userId="28506a91-16db-4141-a5a3-3c1324d46e73" providerId="ADAL" clId="{946E50A2-3E6B-48C9-9EDB-0A75552D1A84}" dt="2020-12-08T17:08:38.646" v="3084" actId="14100"/>
          <ac:spMkLst>
            <pc:docMk/>
            <pc:sldMk cId="907114860" sldId="389"/>
            <ac:spMk id="23" creationId="{D296A0A8-2A2F-0749-8E81-C82B57B52A86}"/>
          </ac:spMkLst>
        </pc:spChg>
        <pc:spChg chg="mod">
          <ac:chgData name="Lisa Page" userId="28506a91-16db-4141-a5a3-3c1324d46e73" providerId="ADAL" clId="{946E50A2-3E6B-48C9-9EDB-0A75552D1A84}" dt="2020-12-08T19:04:51.938" v="4501" actId="20577"/>
          <ac:spMkLst>
            <pc:docMk/>
            <pc:sldMk cId="907114860" sldId="389"/>
            <ac:spMk id="24" creationId="{F50EAA7C-399D-824D-BF84-A8D7C4CA9023}"/>
          </ac:spMkLst>
        </pc:spChg>
        <pc:spChg chg="add del mod">
          <ac:chgData name="Lisa Page" userId="28506a91-16db-4141-a5a3-3c1324d46e73" providerId="ADAL" clId="{946E50A2-3E6B-48C9-9EDB-0A75552D1A84}" dt="2020-12-08T21:21:54.043" v="5958" actId="478"/>
          <ac:spMkLst>
            <pc:docMk/>
            <pc:sldMk cId="907114860" sldId="389"/>
            <ac:spMk id="30" creationId="{9EDAB0EA-2334-40AC-AF55-CDE066F0A379}"/>
          </ac:spMkLst>
        </pc:spChg>
        <pc:spChg chg="add del mod">
          <ac:chgData name="Lisa Page" userId="28506a91-16db-4141-a5a3-3c1324d46e73" providerId="ADAL" clId="{946E50A2-3E6B-48C9-9EDB-0A75552D1A84}" dt="2020-12-08T21:22:00.517" v="5960"/>
          <ac:spMkLst>
            <pc:docMk/>
            <pc:sldMk cId="907114860" sldId="389"/>
            <ac:spMk id="31" creationId="{960DABC3-527E-4989-91D4-DA0928423D90}"/>
          </ac:spMkLst>
        </pc:spChg>
        <pc:spChg chg="del mod">
          <ac:chgData name="Lisa Page" userId="28506a91-16db-4141-a5a3-3c1324d46e73" providerId="ADAL" clId="{946E50A2-3E6B-48C9-9EDB-0A75552D1A84}" dt="2020-12-08T21:20:52.993" v="5953" actId="478"/>
          <ac:spMkLst>
            <pc:docMk/>
            <pc:sldMk cId="907114860" sldId="389"/>
            <ac:spMk id="32" creationId="{98FEC0BB-426D-5A4E-81A3-ACA41EDF3BA0}"/>
          </ac:spMkLst>
        </pc:spChg>
        <pc:spChg chg="add mod">
          <ac:chgData name="Lisa Page" userId="28506a91-16db-4141-a5a3-3c1324d46e73" providerId="ADAL" clId="{946E50A2-3E6B-48C9-9EDB-0A75552D1A84}" dt="2020-12-08T21:23:08.184" v="5995" actId="1076"/>
          <ac:spMkLst>
            <pc:docMk/>
            <pc:sldMk cId="907114860" sldId="389"/>
            <ac:spMk id="33" creationId="{EB168FE5-8D98-4783-9F5F-70E38FA06745}"/>
          </ac:spMkLst>
        </pc:spChg>
        <pc:spChg chg="add mod">
          <ac:chgData name="Lisa Page" userId="28506a91-16db-4141-a5a3-3c1324d46e73" providerId="ADAL" clId="{946E50A2-3E6B-48C9-9EDB-0A75552D1A84}" dt="2020-12-08T21:23:29.971" v="5998" actId="208"/>
          <ac:spMkLst>
            <pc:docMk/>
            <pc:sldMk cId="907114860" sldId="389"/>
            <ac:spMk id="34" creationId="{3CBFA6B5-A334-426D-8F31-3D3C960F740F}"/>
          </ac:spMkLst>
        </pc:spChg>
        <pc:spChg chg="mod">
          <ac:chgData name="Lisa Page" userId="28506a91-16db-4141-a5a3-3c1324d46e73" providerId="ADAL" clId="{946E50A2-3E6B-48C9-9EDB-0A75552D1A84}" dt="2020-12-08T21:23:37.384" v="6000" actId="1076"/>
          <ac:spMkLst>
            <pc:docMk/>
            <pc:sldMk cId="907114860" sldId="389"/>
            <ac:spMk id="61" creationId="{330048A6-6241-3A48-B5FC-1B542DC34537}"/>
          </ac:spMkLst>
        </pc:spChg>
      </pc:sldChg>
      <pc:sldChg chg="addSp delSp modSp new del mod ord">
        <pc:chgData name="Lisa Page" userId="28506a91-16db-4141-a5a3-3c1324d46e73" providerId="ADAL" clId="{946E50A2-3E6B-48C9-9EDB-0A75552D1A84}" dt="2020-12-08T16:19:41.109" v="2182" actId="2696"/>
        <pc:sldMkLst>
          <pc:docMk/>
          <pc:sldMk cId="4228486464" sldId="390"/>
        </pc:sldMkLst>
        <pc:spChg chg="add del mod">
          <ac:chgData name="Lisa Page" userId="28506a91-16db-4141-a5a3-3c1324d46e73" providerId="ADAL" clId="{946E50A2-3E6B-48C9-9EDB-0A75552D1A84}" dt="2020-12-08T16:14:19.208" v="2150" actId="478"/>
          <ac:spMkLst>
            <pc:docMk/>
            <pc:sldMk cId="4228486464" sldId="390"/>
            <ac:spMk id="2" creationId="{F92588CE-CE88-4DDA-93E6-D3B88A1DC7E4}"/>
          </ac:spMkLst>
        </pc:spChg>
        <pc:spChg chg="add mod">
          <ac:chgData name="Lisa Page" userId="28506a91-16db-4141-a5a3-3c1324d46e73" providerId="ADAL" clId="{946E50A2-3E6B-48C9-9EDB-0A75552D1A84}" dt="2020-12-08T16:16:56.679" v="2174" actId="1076"/>
          <ac:spMkLst>
            <pc:docMk/>
            <pc:sldMk cId="4228486464" sldId="390"/>
            <ac:spMk id="3" creationId="{E59E9942-AD0E-4027-8811-D5341F7118CC}"/>
          </ac:spMkLst>
        </pc:spChg>
        <pc:spChg chg="add del mod">
          <ac:chgData name="Lisa Page" userId="28506a91-16db-4141-a5a3-3c1324d46e73" providerId="ADAL" clId="{946E50A2-3E6B-48C9-9EDB-0A75552D1A84}" dt="2020-12-08T16:15:50.486" v="2155" actId="478"/>
          <ac:spMkLst>
            <pc:docMk/>
            <pc:sldMk cId="4228486464" sldId="390"/>
            <ac:spMk id="4" creationId="{A98D7308-BB42-4758-9325-A4686BA1D76D}"/>
          </ac:spMkLst>
        </pc:spChg>
        <pc:spChg chg="add mod">
          <ac:chgData name="Lisa Page" userId="28506a91-16db-4141-a5a3-3c1324d46e73" providerId="ADAL" clId="{946E50A2-3E6B-48C9-9EDB-0A75552D1A84}" dt="2020-12-08T16:17:03.167" v="2176" actId="1076"/>
          <ac:spMkLst>
            <pc:docMk/>
            <pc:sldMk cId="4228486464" sldId="390"/>
            <ac:spMk id="5" creationId="{9DA1E52D-0320-4C12-81BE-CDB2EDDAE18B}"/>
          </ac:spMkLst>
        </pc:spChg>
        <pc:spChg chg="add mod">
          <ac:chgData name="Lisa Page" userId="28506a91-16db-4141-a5a3-3c1324d46e73" providerId="ADAL" clId="{946E50A2-3E6B-48C9-9EDB-0A75552D1A84}" dt="2020-12-08T16:19:29.781" v="2179" actId="14100"/>
          <ac:spMkLst>
            <pc:docMk/>
            <pc:sldMk cId="4228486464" sldId="390"/>
            <ac:spMk id="6" creationId="{CF87CFB1-2257-48EC-84C3-325AD861381E}"/>
          </ac:spMkLst>
        </pc:spChg>
      </pc:sldChg>
      <pc:sldChg chg="modSp mod">
        <pc:chgData name="Lisa Page" userId="28506a91-16db-4141-a5a3-3c1324d46e73" providerId="ADAL" clId="{946E50A2-3E6B-48C9-9EDB-0A75552D1A84}" dt="2020-12-08T20:33:38.527" v="5045" actId="208"/>
        <pc:sldMkLst>
          <pc:docMk/>
          <pc:sldMk cId="3814469680" sldId="391"/>
        </pc:sldMkLst>
        <pc:spChg chg="mod">
          <ac:chgData name="Lisa Page" userId="28506a91-16db-4141-a5a3-3c1324d46e73" providerId="ADAL" clId="{946E50A2-3E6B-48C9-9EDB-0A75552D1A84}" dt="2020-12-08T16:27:04.160" v="2219" actId="207"/>
          <ac:spMkLst>
            <pc:docMk/>
            <pc:sldMk cId="3814469680" sldId="391"/>
            <ac:spMk id="20" creationId="{92B0D904-8CEB-DB46-BC17-6E9536BB9648}"/>
          </ac:spMkLst>
        </pc:spChg>
        <pc:spChg chg="mod">
          <ac:chgData name="Lisa Page" userId="28506a91-16db-4141-a5a3-3c1324d46e73" providerId="ADAL" clId="{946E50A2-3E6B-48C9-9EDB-0A75552D1A84}" dt="2020-12-08T17:03:43.418" v="2693" actId="14100"/>
          <ac:spMkLst>
            <pc:docMk/>
            <pc:sldMk cId="3814469680" sldId="391"/>
            <ac:spMk id="23" creationId="{D296A0A8-2A2F-0749-8E81-C82B57B52A86}"/>
          </ac:spMkLst>
        </pc:spChg>
        <pc:spChg chg="mod">
          <ac:chgData name="Lisa Page" userId="28506a91-16db-4141-a5a3-3c1324d46e73" providerId="ADAL" clId="{946E50A2-3E6B-48C9-9EDB-0A75552D1A84}" dt="2020-12-08T16:26:43.127" v="2216" actId="1076"/>
          <ac:spMkLst>
            <pc:docMk/>
            <pc:sldMk cId="3814469680" sldId="391"/>
            <ac:spMk id="24" creationId="{F50EAA7C-399D-824D-BF84-A8D7C4CA9023}"/>
          </ac:spMkLst>
        </pc:spChg>
        <pc:spChg chg="mod">
          <ac:chgData name="Lisa Page" userId="28506a91-16db-4141-a5a3-3c1324d46e73" providerId="ADAL" clId="{946E50A2-3E6B-48C9-9EDB-0A75552D1A84}" dt="2020-12-08T20:33:38.527" v="5045" actId="208"/>
          <ac:spMkLst>
            <pc:docMk/>
            <pc:sldMk cId="3814469680" sldId="391"/>
            <ac:spMk id="32" creationId="{98FEC0BB-426D-5A4E-81A3-ACA41EDF3BA0}"/>
          </ac:spMkLst>
        </pc:spChg>
      </pc:sldChg>
      <pc:sldChg chg="modSp mod">
        <pc:chgData name="Lisa Page" userId="28506a91-16db-4141-a5a3-3c1324d46e73" providerId="ADAL" clId="{946E50A2-3E6B-48C9-9EDB-0A75552D1A84}" dt="2020-12-08T16:28:33.142" v="2229" actId="207"/>
        <pc:sldMkLst>
          <pc:docMk/>
          <pc:sldMk cId="1256425996" sldId="392"/>
        </pc:sldMkLst>
        <pc:spChg chg="mod">
          <ac:chgData name="Lisa Page" userId="28506a91-16db-4141-a5a3-3c1324d46e73" providerId="ADAL" clId="{946E50A2-3E6B-48C9-9EDB-0A75552D1A84}" dt="2020-12-08T16:28:33.142" v="2229" actId="207"/>
          <ac:spMkLst>
            <pc:docMk/>
            <pc:sldMk cId="1256425996" sldId="392"/>
            <ac:spMk id="27" creationId="{2FFE1002-E844-3642-A0B9-10BEEFD39A80}"/>
          </ac:spMkLst>
        </pc:spChg>
      </pc:sldChg>
      <pc:sldChg chg="addSp delSp modSp mod">
        <pc:chgData name="Lisa Page" userId="28506a91-16db-4141-a5a3-3c1324d46e73" providerId="ADAL" clId="{946E50A2-3E6B-48C9-9EDB-0A75552D1A84}" dt="2020-12-08T20:33:31.456" v="5044" actId="208"/>
        <pc:sldMkLst>
          <pc:docMk/>
          <pc:sldMk cId="2477295140" sldId="393"/>
        </pc:sldMkLst>
        <pc:spChg chg="mod">
          <ac:chgData name="Lisa Page" userId="28506a91-16db-4141-a5a3-3c1324d46e73" providerId="ADAL" clId="{946E50A2-3E6B-48C9-9EDB-0A75552D1A84}" dt="2020-12-08T20:33:31.456" v="5044" actId="208"/>
          <ac:spMkLst>
            <pc:docMk/>
            <pc:sldMk cId="2477295140" sldId="393"/>
            <ac:spMk id="3" creationId="{BFA02294-7002-6347-BD03-F6D435E893BC}"/>
          </ac:spMkLst>
        </pc:spChg>
        <pc:spChg chg="add mod">
          <ac:chgData name="Lisa Page" userId="28506a91-16db-4141-a5a3-3c1324d46e73" providerId="ADAL" clId="{946E50A2-3E6B-48C9-9EDB-0A75552D1A84}" dt="2020-12-08T16:27:20.336" v="2222" actId="113"/>
          <ac:spMkLst>
            <pc:docMk/>
            <pc:sldMk cId="2477295140" sldId="393"/>
            <ac:spMk id="6" creationId="{4E2F3D2A-B0DE-42C7-A379-E17832ADEF2E}"/>
          </ac:spMkLst>
        </pc:spChg>
        <pc:spChg chg="del">
          <ac:chgData name="Lisa Page" userId="28506a91-16db-4141-a5a3-3c1324d46e73" providerId="ADAL" clId="{946E50A2-3E6B-48C9-9EDB-0A75552D1A84}" dt="2020-12-08T16:26:12.639" v="2210" actId="478"/>
          <ac:spMkLst>
            <pc:docMk/>
            <pc:sldMk cId="2477295140" sldId="393"/>
            <ac:spMk id="22" creationId="{5426E6A3-570D-9245-B1C4-C4CA4683A894}"/>
          </ac:spMkLst>
        </pc:spChg>
        <pc:spChg chg="mod">
          <ac:chgData name="Lisa Page" userId="28506a91-16db-4141-a5a3-3c1324d46e73" providerId="ADAL" clId="{946E50A2-3E6B-48C9-9EDB-0A75552D1A84}" dt="2020-12-08T16:24:31.331" v="2198" actId="207"/>
          <ac:spMkLst>
            <pc:docMk/>
            <pc:sldMk cId="2477295140" sldId="393"/>
            <ac:spMk id="27" creationId="{2FFE1002-E844-3642-A0B9-10BEEFD39A80}"/>
          </ac:spMkLst>
        </pc:spChg>
      </pc:sldChg>
      <pc:sldChg chg="modSp add mod">
        <pc:chgData name="Lisa Page" userId="28506a91-16db-4141-a5a3-3c1324d46e73" providerId="ADAL" clId="{946E50A2-3E6B-48C9-9EDB-0A75552D1A84}" dt="2020-12-08T20:34:07.958" v="5047" actId="208"/>
        <pc:sldMkLst>
          <pc:docMk/>
          <pc:sldMk cId="2817793293" sldId="394"/>
        </pc:sldMkLst>
        <pc:spChg chg="mod">
          <ac:chgData name="Lisa Page" userId="28506a91-16db-4141-a5a3-3c1324d46e73" providerId="ADAL" clId="{946E50A2-3E6B-48C9-9EDB-0A75552D1A84}" dt="2020-12-08T20:34:07.958" v="5047" actId="208"/>
          <ac:spMkLst>
            <pc:docMk/>
            <pc:sldMk cId="2817793293" sldId="394"/>
            <ac:spMk id="3" creationId="{BFA02294-7002-6347-BD03-F6D435E893BC}"/>
          </ac:spMkLst>
        </pc:spChg>
        <pc:spChg chg="mod">
          <ac:chgData name="Lisa Page" userId="28506a91-16db-4141-a5a3-3c1324d46e73" providerId="ADAL" clId="{946E50A2-3E6B-48C9-9EDB-0A75552D1A84}" dt="2020-12-08T16:58:09.651" v="2660" actId="692"/>
          <ac:spMkLst>
            <pc:docMk/>
            <pc:sldMk cId="2817793293" sldId="394"/>
            <ac:spMk id="22" creationId="{5426E6A3-570D-9245-B1C4-C4CA4683A894}"/>
          </ac:spMkLst>
        </pc:spChg>
      </pc:sldChg>
      <pc:sldChg chg="add del">
        <pc:chgData name="Lisa Page" userId="28506a91-16db-4141-a5a3-3c1324d46e73" providerId="ADAL" clId="{946E50A2-3E6B-48C9-9EDB-0A75552D1A84}" dt="2020-12-08T16:29:14.410" v="2235" actId="2696"/>
        <pc:sldMkLst>
          <pc:docMk/>
          <pc:sldMk cId="3125578517" sldId="394"/>
        </pc:sldMkLst>
      </pc:sldChg>
      <pc:sldChg chg="modSp del mod">
        <pc:chgData name="Lisa Page" userId="28506a91-16db-4141-a5a3-3c1324d46e73" providerId="ADAL" clId="{946E50A2-3E6B-48C9-9EDB-0A75552D1A84}" dt="2020-12-08T21:55:46.147" v="6138" actId="2696"/>
        <pc:sldMkLst>
          <pc:docMk/>
          <pc:sldMk cId="1332074605" sldId="395"/>
        </pc:sldMkLst>
        <pc:spChg chg="mod">
          <ac:chgData name="Lisa Page" userId="28506a91-16db-4141-a5a3-3c1324d46e73" providerId="ADAL" clId="{946E50A2-3E6B-48C9-9EDB-0A75552D1A84}" dt="2020-12-08T20:10:19.404" v="4991" actId="208"/>
          <ac:spMkLst>
            <pc:docMk/>
            <pc:sldMk cId="1332074605" sldId="395"/>
            <ac:spMk id="20" creationId="{92B0D904-8CEB-DB46-BC17-6E9536BB9648}"/>
          </ac:spMkLst>
        </pc:spChg>
        <pc:spChg chg="mod">
          <ac:chgData name="Lisa Page" userId="28506a91-16db-4141-a5a3-3c1324d46e73" providerId="ADAL" clId="{946E50A2-3E6B-48C9-9EDB-0A75552D1A84}" dt="2020-12-08T17:08:05.885" v="3081" actId="14100"/>
          <ac:spMkLst>
            <pc:docMk/>
            <pc:sldMk cId="1332074605" sldId="395"/>
            <ac:spMk id="23" creationId="{D296A0A8-2A2F-0749-8E81-C82B57B52A86}"/>
          </ac:spMkLst>
        </pc:spChg>
        <pc:spChg chg="mod">
          <ac:chgData name="Lisa Page" userId="28506a91-16db-4141-a5a3-3c1324d46e73" providerId="ADAL" clId="{946E50A2-3E6B-48C9-9EDB-0A75552D1A84}" dt="2020-12-08T17:02:51.303" v="2679" actId="20577"/>
          <ac:spMkLst>
            <pc:docMk/>
            <pc:sldMk cId="1332074605" sldId="395"/>
            <ac:spMk id="24" creationId="{F50EAA7C-399D-824D-BF84-A8D7C4CA9023}"/>
          </ac:spMkLst>
        </pc:spChg>
      </pc:sldChg>
      <pc:sldChg chg="modSp del mod">
        <pc:chgData name="Lisa Page" userId="28506a91-16db-4141-a5a3-3c1324d46e73" providerId="ADAL" clId="{946E50A2-3E6B-48C9-9EDB-0A75552D1A84}" dt="2020-12-08T21:55:46.147" v="6138" actId="2696"/>
        <pc:sldMkLst>
          <pc:docMk/>
          <pc:sldMk cId="314213042" sldId="396"/>
        </pc:sldMkLst>
        <pc:picChg chg="mod">
          <ac:chgData name="Lisa Page" userId="28506a91-16db-4141-a5a3-3c1324d46e73" providerId="ADAL" clId="{946E50A2-3E6B-48C9-9EDB-0A75552D1A84}" dt="2020-12-08T17:08:14.565" v="3083" actId="1076"/>
          <ac:picMkLst>
            <pc:docMk/>
            <pc:sldMk cId="314213042" sldId="396"/>
            <ac:picMk id="5" creationId="{1B23DBEF-092D-4F96-BF9E-EB08CA2E2031}"/>
          </ac:picMkLst>
        </pc:picChg>
      </pc:sldChg>
      <pc:sldChg chg="del">
        <pc:chgData name="Lisa Page" userId="28506a91-16db-4141-a5a3-3c1324d46e73" providerId="ADAL" clId="{946E50A2-3E6B-48C9-9EDB-0A75552D1A84}" dt="2020-12-08T21:55:46.147" v="6138" actId="2696"/>
        <pc:sldMkLst>
          <pc:docMk/>
          <pc:sldMk cId="2782286823" sldId="397"/>
        </pc:sldMkLst>
      </pc:sldChg>
      <pc:sldChg chg="delSp modSp add mod ord">
        <pc:chgData name="Lisa Page" userId="28506a91-16db-4141-a5a3-3c1324d46e73" providerId="ADAL" clId="{946E50A2-3E6B-48C9-9EDB-0A75552D1A84}" dt="2020-12-08T17:07:58.138" v="3080" actId="20577"/>
        <pc:sldMkLst>
          <pc:docMk/>
          <pc:sldMk cId="3859689160" sldId="398"/>
        </pc:sldMkLst>
        <pc:spChg chg="mod">
          <ac:chgData name="Lisa Page" userId="28506a91-16db-4141-a5a3-3c1324d46e73" providerId="ADAL" clId="{946E50A2-3E6B-48C9-9EDB-0A75552D1A84}" dt="2020-12-08T17:07:58.138" v="3080" actId="20577"/>
          <ac:spMkLst>
            <pc:docMk/>
            <pc:sldMk cId="3859689160" sldId="398"/>
            <ac:spMk id="2" creationId="{840D015F-08DA-4E3E-912A-D86390B384C0}"/>
          </ac:spMkLst>
        </pc:spChg>
        <pc:spChg chg="del">
          <ac:chgData name="Lisa Page" userId="28506a91-16db-4141-a5a3-3c1324d46e73" providerId="ADAL" clId="{946E50A2-3E6B-48C9-9EDB-0A75552D1A84}" dt="2020-12-08T17:05:08.167" v="2698" actId="478"/>
          <ac:spMkLst>
            <pc:docMk/>
            <pc:sldMk cId="3859689160" sldId="398"/>
            <ac:spMk id="5" creationId="{8705C413-86E5-43A2-9675-C1601D6554DE}"/>
          </ac:spMkLst>
        </pc:spChg>
        <pc:spChg chg="del">
          <ac:chgData name="Lisa Page" userId="28506a91-16db-4141-a5a3-3c1324d46e73" providerId="ADAL" clId="{946E50A2-3E6B-48C9-9EDB-0A75552D1A84}" dt="2020-12-08T17:05:14.276" v="2709" actId="478"/>
          <ac:spMkLst>
            <pc:docMk/>
            <pc:sldMk cId="3859689160" sldId="398"/>
            <ac:spMk id="7" creationId="{9FCCAED1-A3D8-4E19-906A-F6EB4786F406}"/>
          </ac:spMkLst>
        </pc:spChg>
        <pc:spChg chg="del">
          <ac:chgData name="Lisa Page" userId="28506a91-16db-4141-a5a3-3c1324d46e73" providerId="ADAL" clId="{946E50A2-3E6B-48C9-9EDB-0A75552D1A84}" dt="2020-12-08T17:05:13.620" v="2708" actId="478"/>
          <ac:spMkLst>
            <pc:docMk/>
            <pc:sldMk cId="3859689160" sldId="398"/>
            <ac:spMk id="8" creationId="{91147170-DF0D-402A-8BB4-97635DBD671A}"/>
          </ac:spMkLst>
        </pc:spChg>
        <pc:spChg chg="del mod">
          <ac:chgData name="Lisa Page" userId="28506a91-16db-4141-a5a3-3c1324d46e73" providerId="ADAL" clId="{946E50A2-3E6B-48C9-9EDB-0A75552D1A84}" dt="2020-12-08T17:05:09.889" v="2701" actId="478"/>
          <ac:spMkLst>
            <pc:docMk/>
            <pc:sldMk cId="3859689160" sldId="398"/>
            <ac:spMk id="9" creationId="{C59F6509-A2BD-4623-BD4A-69AF3B096FE1}"/>
          </ac:spMkLst>
        </pc:spChg>
        <pc:spChg chg="del">
          <ac:chgData name="Lisa Page" userId="28506a91-16db-4141-a5a3-3c1324d46e73" providerId="ADAL" clId="{946E50A2-3E6B-48C9-9EDB-0A75552D1A84}" dt="2020-12-08T17:05:23.952" v="2722" actId="478"/>
          <ac:spMkLst>
            <pc:docMk/>
            <pc:sldMk cId="3859689160" sldId="398"/>
            <ac:spMk id="10" creationId="{A132E2EF-F56F-4842-AB48-944577C295E1}"/>
          </ac:spMkLst>
        </pc:spChg>
        <pc:spChg chg="del">
          <ac:chgData name="Lisa Page" userId="28506a91-16db-4141-a5a3-3c1324d46e73" providerId="ADAL" clId="{946E50A2-3E6B-48C9-9EDB-0A75552D1A84}" dt="2020-12-08T17:05:10.707" v="2703" actId="478"/>
          <ac:spMkLst>
            <pc:docMk/>
            <pc:sldMk cId="3859689160" sldId="398"/>
            <ac:spMk id="11" creationId="{3064F0AE-0FC4-4669-A7F3-BA9BFDC67AE6}"/>
          </ac:spMkLst>
        </pc:spChg>
        <pc:spChg chg="del">
          <ac:chgData name="Lisa Page" userId="28506a91-16db-4141-a5a3-3c1324d46e73" providerId="ADAL" clId="{946E50A2-3E6B-48C9-9EDB-0A75552D1A84}" dt="2020-12-08T17:05:08.924" v="2699" actId="478"/>
          <ac:spMkLst>
            <pc:docMk/>
            <pc:sldMk cId="3859689160" sldId="398"/>
            <ac:spMk id="12" creationId="{3BEA7711-46FE-4EA9-8341-647EE985534D}"/>
          </ac:spMkLst>
        </pc:spChg>
        <pc:spChg chg="del">
          <ac:chgData name="Lisa Page" userId="28506a91-16db-4141-a5a3-3c1324d46e73" providerId="ADAL" clId="{946E50A2-3E6B-48C9-9EDB-0A75552D1A84}" dt="2020-12-08T17:05:11.397" v="2704" actId="478"/>
          <ac:spMkLst>
            <pc:docMk/>
            <pc:sldMk cId="3859689160" sldId="398"/>
            <ac:spMk id="13" creationId="{3ACA2057-51F3-4F47-92A7-DDB295E702A8}"/>
          </ac:spMkLst>
        </pc:spChg>
        <pc:spChg chg="del">
          <ac:chgData name="Lisa Page" userId="28506a91-16db-4141-a5a3-3c1324d46e73" providerId="ADAL" clId="{946E50A2-3E6B-48C9-9EDB-0A75552D1A84}" dt="2020-12-08T17:05:10.321" v="2702" actId="478"/>
          <ac:spMkLst>
            <pc:docMk/>
            <pc:sldMk cId="3859689160" sldId="398"/>
            <ac:spMk id="15" creationId="{BDBC085A-4533-49A7-A23F-A4237FA0F98A}"/>
          </ac:spMkLst>
        </pc:spChg>
        <pc:spChg chg="del">
          <ac:chgData name="Lisa Page" userId="28506a91-16db-4141-a5a3-3c1324d46e73" providerId="ADAL" clId="{946E50A2-3E6B-48C9-9EDB-0A75552D1A84}" dt="2020-12-08T17:05:21.361" v="2718" actId="478"/>
          <ac:spMkLst>
            <pc:docMk/>
            <pc:sldMk cId="3859689160" sldId="398"/>
            <ac:spMk id="23" creationId="{897894BA-4884-43DF-A122-B31B22F657EB}"/>
          </ac:spMkLst>
        </pc:spChg>
        <pc:spChg chg="del">
          <ac:chgData name="Lisa Page" userId="28506a91-16db-4141-a5a3-3c1324d46e73" providerId="ADAL" clId="{946E50A2-3E6B-48C9-9EDB-0A75552D1A84}" dt="2020-12-08T17:05:30.762" v="2733" actId="478"/>
          <ac:spMkLst>
            <pc:docMk/>
            <pc:sldMk cId="3859689160" sldId="398"/>
            <ac:spMk id="24" creationId="{64C0F643-0566-468D-A111-73347E8557A7}"/>
          </ac:spMkLst>
        </pc:spChg>
        <pc:spChg chg="del">
          <ac:chgData name="Lisa Page" userId="28506a91-16db-4141-a5a3-3c1324d46e73" providerId="ADAL" clId="{946E50A2-3E6B-48C9-9EDB-0A75552D1A84}" dt="2020-12-08T17:05:17.368" v="2714" actId="478"/>
          <ac:spMkLst>
            <pc:docMk/>
            <pc:sldMk cId="3859689160" sldId="398"/>
            <ac:spMk id="25" creationId="{D126A27A-C63D-4515-ABCA-68CE895EB1A0}"/>
          </ac:spMkLst>
        </pc:spChg>
        <pc:spChg chg="del">
          <ac:chgData name="Lisa Page" userId="28506a91-16db-4141-a5a3-3c1324d46e73" providerId="ADAL" clId="{946E50A2-3E6B-48C9-9EDB-0A75552D1A84}" dt="2020-12-08T17:05:14.925" v="2710" actId="478"/>
          <ac:spMkLst>
            <pc:docMk/>
            <pc:sldMk cId="3859689160" sldId="398"/>
            <ac:spMk id="26" creationId="{1122EFBA-077C-4EC1-AF6D-BFC8530BC946}"/>
          </ac:spMkLst>
        </pc:spChg>
        <pc:spChg chg="del">
          <ac:chgData name="Lisa Page" userId="28506a91-16db-4141-a5a3-3c1324d46e73" providerId="ADAL" clId="{946E50A2-3E6B-48C9-9EDB-0A75552D1A84}" dt="2020-12-08T17:05:18.168" v="2715" actId="478"/>
          <ac:spMkLst>
            <pc:docMk/>
            <pc:sldMk cId="3859689160" sldId="398"/>
            <ac:spMk id="28" creationId="{343A8417-BCFF-43DF-B130-7A076B2637BB}"/>
          </ac:spMkLst>
        </pc:spChg>
        <pc:spChg chg="del mod">
          <ac:chgData name="Lisa Page" userId="28506a91-16db-4141-a5a3-3c1324d46e73" providerId="ADAL" clId="{946E50A2-3E6B-48C9-9EDB-0A75552D1A84}" dt="2020-12-08T17:05:29.724" v="2732" actId="478"/>
          <ac:spMkLst>
            <pc:docMk/>
            <pc:sldMk cId="3859689160" sldId="398"/>
            <ac:spMk id="29" creationId="{268337AA-310E-4279-A08A-9CEDB6F40B58}"/>
          </ac:spMkLst>
        </pc:spChg>
        <pc:spChg chg="del">
          <ac:chgData name="Lisa Page" userId="28506a91-16db-4141-a5a3-3c1324d46e73" providerId="ADAL" clId="{946E50A2-3E6B-48C9-9EDB-0A75552D1A84}" dt="2020-12-08T17:05:15.817" v="2712" actId="478"/>
          <ac:spMkLst>
            <pc:docMk/>
            <pc:sldMk cId="3859689160" sldId="398"/>
            <ac:spMk id="30" creationId="{A8CBA84B-F673-4D92-B5A3-5D1C49ACF49B}"/>
          </ac:spMkLst>
        </pc:spChg>
        <pc:spChg chg="del">
          <ac:chgData name="Lisa Page" userId="28506a91-16db-4141-a5a3-3c1324d46e73" providerId="ADAL" clId="{946E50A2-3E6B-48C9-9EDB-0A75552D1A84}" dt="2020-12-08T17:05:16.710" v="2713" actId="478"/>
          <ac:spMkLst>
            <pc:docMk/>
            <pc:sldMk cId="3859689160" sldId="398"/>
            <ac:spMk id="31" creationId="{DE88FF9D-E70F-4512-B55B-4FAD0230A2B8}"/>
          </ac:spMkLst>
        </pc:spChg>
        <pc:spChg chg="del">
          <ac:chgData name="Lisa Page" userId="28506a91-16db-4141-a5a3-3c1324d46e73" providerId="ADAL" clId="{946E50A2-3E6B-48C9-9EDB-0A75552D1A84}" dt="2020-12-08T17:05:15.401" v="2711" actId="478"/>
          <ac:spMkLst>
            <pc:docMk/>
            <pc:sldMk cId="3859689160" sldId="398"/>
            <ac:spMk id="32" creationId="{D482A4CD-5C73-43E1-83DF-D1C18E8DC500}"/>
          </ac:spMkLst>
        </pc:spChg>
        <pc:spChg chg="del mod">
          <ac:chgData name="Lisa Page" userId="28506a91-16db-4141-a5a3-3c1324d46e73" providerId="ADAL" clId="{946E50A2-3E6B-48C9-9EDB-0A75552D1A84}" dt="2020-12-08T17:05:13.076" v="2707" actId="478"/>
          <ac:spMkLst>
            <pc:docMk/>
            <pc:sldMk cId="3859689160" sldId="398"/>
            <ac:spMk id="33" creationId="{DCBB5560-9469-47B2-A0ED-809D6BE9F058}"/>
          </ac:spMkLst>
        </pc:spChg>
        <pc:spChg chg="del">
          <ac:chgData name="Lisa Page" userId="28506a91-16db-4141-a5a3-3c1324d46e73" providerId="ADAL" clId="{946E50A2-3E6B-48C9-9EDB-0A75552D1A84}" dt="2020-12-08T17:05:12.260" v="2705" actId="478"/>
          <ac:spMkLst>
            <pc:docMk/>
            <pc:sldMk cId="3859689160" sldId="398"/>
            <ac:spMk id="34" creationId="{31FFBB83-4497-4BDB-A264-7680FA3A2CBB}"/>
          </ac:spMkLst>
        </pc:spChg>
        <pc:spChg chg="del">
          <ac:chgData name="Lisa Page" userId="28506a91-16db-4141-a5a3-3c1324d46e73" providerId="ADAL" clId="{946E50A2-3E6B-48C9-9EDB-0A75552D1A84}" dt="2020-12-08T17:05:23.433" v="2721" actId="478"/>
          <ac:spMkLst>
            <pc:docMk/>
            <pc:sldMk cId="3859689160" sldId="398"/>
            <ac:spMk id="35" creationId="{ED6E0569-CFF2-4EC9-908D-F6FC5A4234B2}"/>
          </ac:spMkLst>
        </pc:spChg>
        <pc:spChg chg="del">
          <ac:chgData name="Lisa Page" userId="28506a91-16db-4141-a5a3-3c1324d46e73" providerId="ADAL" clId="{946E50A2-3E6B-48C9-9EDB-0A75552D1A84}" dt="2020-12-08T17:05:22.890" v="2720" actId="478"/>
          <ac:spMkLst>
            <pc:docMk/>
            <pc:sldMk cId="3859689160" sldId="398"/>
            <ac:spMk id="36" creationId="{56F70227-9E32-4D05-AAD0-142E5DC4CC32}"/>
          </ac:spMkLst>
        </pc:spChg>
        <pc:spChg chg="del">
          <ac:chgData name="Lisa Page" userId="28506a91-16db-4141-a5a3-3c1324d46e73" providerId="ADAL" clId="{946E50A2-3E6B-48C9-9EDB-0A75552D1A84}" dt="2020-12-08T17:05:22.166" v="2719" actId="478"/>
          <ac:spMkLst>
            <pc:docMk/>
            <pc:sldMk cId="3859689160" sldId="398"/>
            <ac:spMk id="37" creationId="{3749BB5D-3942-4260-9C6E-C267DB251307}"/>
          </ac:spMkLst>
        </pc:spChg>
        <pc:spChg chg="del">
          <ac:chgData name="Lisa Page" userId="28506a91-16db-4141-a5a3-3c1324d46e73" providerId="ADAL" clId="{946E50A2-3E6B-48C9-9EDB-0A75552D1A84}" dt="2020-12-08T17:05:19.838" v="2716" actId="478"/>
          <ac:spMkLst>
            <pc:docMk/>
            <pc:sldMk cId="3859689160" sldId="398"/>
            <ac:spMk id="38" creationId="{8A46A569-8038-48A9-80FA-E5F7174C52A1}"/>
          </ac:spMkLst>
        </pc:spChg>
        <pc:spChg chg="del">
          <ac:chgData name="Lisa Page" userId="28506a91-16db-4141-a5a3-3c1324d46e73" providerId="ADAL" clId="{946E50A2-3E6B-48C9-9EDB-0A75552D1A84}" dt="2020-12-08T17:05:20.764" v="2717" actId="478"/>
          <ac:spMkLst>
            <pc:docMk/>
            <pc:sldMk cId="3859689160" sldId="398"/>
            <ac:spMk id="39" creationId="{AD1D08AF-B857-4B63-BB3D-104976FDA84A}"/>
          </ac:spMkLst>
        </pc:spChg>
        <pc:spChg chg="del">
          <ac:chgData name="Lisa Page" userId="28506a91-16db-4141-a5a3-3c1324d46e73" providerId="ADAL" clId="{946E50A2-3E6B-48C9-9EDB-0A75552D1A84}" dt="2020-12-08T17:05:25.419" v="2724" actId="478"/>
          <ac:spMkLst>
            <pc:docMk/>
            <pc:sldMk cId="3859689160" sldId="398"/>
            <ac:spMk id="41" creationId="{22212BDF-D193-4E7F-B087-D14625F55792}"/>
          </ac:spMkLst>
        </pc:spChg>
        <pc:spChg chg="del">
          <ac:chgData name="Lisa Page" userId="28506a91-16db-4141-a5a3-3c1324d46e73" providerId="ADAL" clId="{946E50A2-3E6B-48C9-9EDB-0A75552D1A84}" dt="2020-12-08T17:05:28.872" v="2730" actId="478"/>
          <ac:spMkLst>
            <pc:docMk/>
            <pc:sldMk cId="3859689160" sldId="398"/>
            <ac:spMk id="42" creationId="{CA2D96A1-8DA5-477F-9FBF-8F8BD75BAA8E}"/>
          </ac:spMkLst>
        </pc:spChg>
        <pc:spChg chg="del">
          <ac:chgData name="Lisa Page" userId="28506a91-16db-4141-a5a3-3c1324d46e73" providerId="ADAL" clId="{946E50A2-3E6B-48C9-9EDB-0A75552D1A84}" dt="2020-12-08T17:05:28.372" v="2729" actId="478"/>
          <ac:spMkLst>
            <pc:docMk/>
            <pc:sldMk cId="3859689160" sldId="398"/>
            <ac:spMk id="43" creationId="{C6A124AD-A817-4BE9-B5D5-28FDD58CB039}"/>
          </ac:spMkLst>
        </pc:spChg>
        <pc:spChg chg="del">
          <ac:chgData name="Lisa Page" userId="28506a91-16db-4141-a5a3-3c1324d46e73" providerId="ADAL" clId="{946E50A2-3E6B-48C9-9EDB-0A75552D1A84}" dt="2020-12-08T17:05:26.774" v="2726" actId="478"/>
          <ac:spMkLst>
            <pc:docMk/>
            <pc:sldMk cId="3859689160" sldId="398"/>
            <ac:spMk id="44" creationId="{8380273B-51BA-4E16-8077-804B1C19E44F}"/>
          </ac:spMkLst>
        </pc:spChg>
        <pc:spChg chg="del">
          <ac:chgData name="Lisa Page" userId="28506a91-16db-4141-a5a3-3c1324d46e73" providerId="ADAL" clId="{946E50A2-3E6B-48C9-9EDB-0A75552D1A84}" dt="2020-12-08T17:05:26.168" v="2725" actId="478"/>
          <ac:spMkLst>
            <pc:docMk/>
            <pc:sldMk cId="3859689160" sldId="398"/>
            <ac:spMk id="45" creationId="{C8D92A5F-E7AA-48E9-ACA4-DC443155AD14}"/>
          </ac:spMkLst>
        </pc:spChg>
        <pc:spChg chg="del mod">
          <ac:chgData name="Lisa Page" userId="28506a91-16db-4141-a5a3-3c1324d46e73" providerId="ADAL" clId="{946E50A2-3E6B-48C9-9EDB-0A75552D1A84}" dt="2020-12-08T17:05:27.813" v="2728" actId="478"/>
          <ac:spMkLst>
            <pc:docMk/>
            <pc:sldMk cId="3859689160" sldId="398"/>
            <ac:spMk id="46" creationId="{BE68F473-3498-44E1-BFCF-7D175BD17075}"/>
          </ac:spMkLst>
        </pc:spChg>
        <pc:spChg chg="del">
          <ac:chgData name="Lisa Page" userId="28506a91-16db-4141-a5a3-3c1324d46e73" providerId="ADAL" clId="{946E50A2-3E6B-48C9-9EDB-0A75552D1A84}" dt="2020-12-08T17:05:31.691" v="2734" actId="478"/>
          <ac:spMkLst>
            <pc:docMk/>
            <pc:sldMk cId="3859689160" sldId="398"/>
            <ac:spMk id="47" creationId="{C559A30E-AC29-4DA9-94CB-B18C016F8748}"/>
          </ac:spMkLst>
        </pc:spChg>
        <pc:spChg chg="del">
          <ac:chgData name="Lisa Page" userId="28506a91-16db-4141-a5a3-3c1324d46e73" providerId="ADAL" clId="{946E50A2-3E6B-48C9-9EDB-0A75552D1A84}" dt="2020-12-08T17:05:24.559" v="2723" actId="478"/>
          <ac:spMkLst>
            <pc:docMk/>
            <pc:sldMk cId="3859689160" sldId="398"/>
            <ac:spMk id="48" creationId="{EBE2178F-0375-47CE-AB57-F84A61AC3D96}"/>
          </ac:spMkLst>
        </pc:spChg>
      </pc:sldChg>
      <pc:sldChg chg="modSp del mod">
        <pc:chgData name="Lisa Page" userId="28506a91-16db-4141-a5a3-3c1324d46e73" providerId="ADAL" clId="{946E50A2-3E6B-48C9-9EDB-0A75552D1A84}" dt="2020-12-08T21:56:31.309" v="6139" actId="2696"/>
        <pc:sldMkLst>
          <pc:docMk/>
          <pc:sldMk cId="3334998851" sldId="400"/>
        </pc:sldMkLst>
        <pc:spChg chg="mod">
          <ac:chgData name="Lisa Page" userId="28506a91-16db-4141-a5a3-3c1324d46e73" providerId="ADAL" clId="{946E50A2-3E6B-48C9-9EDB-0A75552D1A84}" dt="2020-12-08T20:35:50.860" v="5057" actId="208"/>
          <ac:spMkLst>
            <pc:docMk/>
            <pc:sldMk cId="3334998851" sldId="400"/>
            <ac:spMk id="3" creationId="{BFA02294-7002-6347-BD03-F6D435E893BC}"/>
          </ac:spMkLst>
        </pc:spChg>
        <pc:spChg chg="mod">
          <ac:chgData name="Lisa Page" userId="28506a91-16db-4141-a5a3-3c1324d46e73" providerId="ADAL" clId="{946E50A2-3E6B-48C9-9EDB-0A75552D1A84}" dt="2020-12-08T20:35:57.348" v="5058" actId="208"/>
          <ac:spMkLst>
            <pc:docMk/>
            <pc:sldMk cId="3334998851" sldId="400"/>
            <ac:spMk id="22" creationId="{5426E6A3-570D-9245-B1C4-C4CA4683A894}"/>
          </ac:spMkLst>
        </pc:spChg>
      </pc:sldChg>
      <pc:sldChg chg="modSp mod">
        <pc:chgData name="Lisa Page" userId="28506a91-16db-4141-a5a3-3c1324d46e73" providerId="ADAL" clId="{946E50A2-3E6B-48C9-9EDB-0A75552D1A84}" dt="2020-12-08T20:38:26.958" v="5068" actId="207"/>
        <pc:sldMkLst>
          <pc:docMk/>
          <pc:sldMk cId="2741898324" sldId="401"/>
        </pc:sldMkLst>
        <pc:spChg chg="mod">
          <ac:chgData name="Lisa Page" userId="28506a91-16db-4141-a5a3-3c1324d46e73" providerId="ADAL" clId="{946E50A2-3E6B-48C9-9EDB-0A75552D1A84}" dt="2020-12-08T20:38:26.958" v="5068" actId="207"/>
          <ac:spMkLst>
            <pc:docMk/>
            <pc:sldMk cId="2741898324" sldId="401"/>
            <ac:spMk id="22" creationId="{5426E6A3-570D-9245-B1C4-C4CA4683A894}"/>
          </ac:spMkLst>
        </pc:spChg>
        <pc:spChg chg="mod">
          <ac:chgData name="Lisa Page" userId="28506a91-16db-4141-a5a3-3c1324d46e73" providerId="ADAL" clId="{946E50A2-3E6B-48C9-9EDB-0A75552D1A84}" dt="2020-12-08T20:38:04.308" v="5066" actId="207"/>
          <ac:spMkLst>
            <pc:docMk/>
            <pc:sldMk cId="2741898324" sldId="401"/>
            <ac:spMk id="27" creationId="{2FFE1002-E844-3642-A0B9-10BEEFD39A80}"/>
          </ac:spMkLst>
        </pc:spChg>
      </pc:sldChg>
      <pc:sldChg chg="modSp mod">
        <pc:chgData name="Lisa Page" userId="28506a91-16db-4141-a5a3-3c1324d46e73" providerId="ADAL" clId="{946E50A2-3E6B-48C9-9EDB-0A75552D1A84}" dt="2020-12-08T21:57:18.856" v="6141" actId="20577"/>
        <pc:sldMkLst>
          <pc:docMk/>
          <pc:sldMk cId="1128682851" sldId="403"/>
        </pc:sldMkLst>
        <pc:spChg chg="mod">
          <ac:chgData name="Lisa Page" userId="28506a91-16db-4141-a5a3-3c1324d46e73" providerId="ADAL" clId="{946E50A2-3E6B-48C9-9EDB-0A75552D1A84}" dt="2020-12-08T20:37:39.542" v="5061" actId="208"/>
          <ac:spMkLst>
            <pc:docMk/>
            <pc:sldMk cId="1128682851" sldId="403"/>
            <ac:spMk id="3" creationId="{BFA02294-7002-6347-BD03-F6D435E893BC}"/>
          </ac:spMkLst>
        </pc:spChg>
        <pc:spChg chg="mod">
          <ac:chgData name="Lisa Page" userId="28506a91-16db-4141-a5a3-3c1324d46e73" providerId="ADAL" clId="{946E50A2-3E6B-48C9-9EDB-0A75552D1A84}" dt="2020-12-08T20:13:32.907" v="5008" actId="1076"/>
          <ac:spMkLst>
            <pc:docMk/>
            <pc:sldMk cId="1128682851" sldId="403"/>
            <ac:spMk id="8" creationId="{8D12EEB7-66C1-4EB6-8F65-8FE9D2409436}"/>
          </ac:spMkLst>
        </pc:spChg>
        <pc:spChg chg="mod">
          <ac:chgData name="Lisa Page" userId="28506a91-16db-4141-a5a3-3c1324d46e73" providerId="ADAL" clId="{946E50A2-3E6B-48C9-9EDB-0A75552D1A84}" dt="2020-12-08T20:13:47.852" v="5011" actId="208"/>
          <ac:spMkLst>
            <pc:docMk/>
            <pc:sldMk cId="1128682851" sldId="403"/>
            <ac:spMk id="20" creationId="{92B0D904-8CEB-DB46-BC17-6E9536BB9648}"/>
          </ac:spMkLst>
        </pc:spChg>
        <pc:spChg chg="mod">
          <ac:chgData name="Lisa Page" userId="28506a91-16db-4141-a5a3-3c1324d46e73" providerId="ADAL" clId="{946E50A2-3E6B-48C9-9EDB-0A75552D1A84}" dt="2020-12-08T20:13:24.244" v="5007" actId="208"/>
          <ac:spMkLst>
            <pc:docMk/>
            <pc:sldMk cId="1128682851" sldId="403"/>
            <ac:spMk id="22" creationId="{5426E6A3-570D-9245-B1C4-C4CA4683A894}"/>
          </ac:spMkLst>
        </pc:spChg>
        <pc:spChg chg="mod">
          <ac:chgData name="Lisa Page" userId="28506a91-16db-4141-a5a3-3c1324d46e73" providerId="ADAL" clId="{946E50A2-3E6B-48C9-9EDB-0A75552D1A84}" dt="2020-12-08T21:57:18.856" v="6141" actId="20577"/>
          <ac:spMkLst>
            <pc:docMk/>
            <pc:sldMk cId="1128682851" sldId="403"/>
            <ac:spMk id="24" creationId="{F50EAA7C-399D-824D-BF84-A8D7C4CA9023}"/>
          </ac:spMkLst>
        </pc:spChg>
      </pc:sldChg>
      <pc:sldChg chg="modSp mod">
        <pc:chgData name="Lisa Page" userId="28506a91-16db-4141-a5a3-3c1324d46e73" providerId="ADAL" clId="{946E50A2-3E6B-48C9-9EDB-0A75552D1A84}" dt="2020-12-08T21:57:58.124" v="6143" actId="20577"/>
        <pc:sldMkLst>
          <pc:docMk/>
          <pc:sldMk cId="684994838" sldId="404"/>
        </pc:sldMkLst>
        <pc:spChg chg="mod">
          <ac:chgData name="Lisa Page" userId="28506a91-16db-4141-a5a3-3c1324d46e73" providerId="ADAL" clId="{946E50A2-3E6B-48C9-9EDB-0A75552D1A84}" dt="2020-12-08T21:57:58.124" v="6143" actId="20577"/>
          <ac:spMkLst>
            <pc:docMk/>
            <pc:sldMk cId="684994838" sldId="404"/>
            <ac:spMk id="24" creationId="{F50EAA7C-399D-824D-BF84-A8D7C4CA9023}"/>
          </ac:spMkLst>
        </pc:spChg>
      </pc:sldChg>
      <pc:sldChg chg="modSp add del mod">
        <pc:chgData name="Lisa Page" userId="28506a91-16db-4141-a5a3-3c1324d46e73" providerId="ADAL" clId="{946E50A2-3E6B-48C9-9EDB-0A75552D1A84}" dt="2020-12-08T21:57:43.100" v="6142" actId="2696"/>
        <pc:sldMkLst>
          <pc:docMk/>
          <pc:sldMk cId="788445870" sldId="404"/>
        </pc:sldMkLst>
        <pc:spChg chg="mod">
          <ac:chgData name="Lisa Page" userId="28506a91-16db-4141-a5a3-3c1324d46e73" providerId="ADAL" clId="{946E50A2-3E6B-48C9-9EDB-0A75552D1A84}" dt="2020-12-08T21:16:56.897" v="5944" actId="208"/>
          <ac:spMkLst>
            <pc:docMk/>
            <pc:sldMk cId="788445870" sldId="404"/>
            <ac:spMk id="3" creationId="{BFA02294-7002-6347-BD03-F6D435E893BC}"/>
          </ac:spMkLst>
        </pc:spChg>
        <pc:spChg chg="mod">
          <ac:chgData name="Lisa Page" userId="28506a91-16db-4141-a5a3-3c1324d46e73" providerId="ADAL" clId="{946E50A2-3E6B-48C9-9EDB-0A75552D1A84}" dt="2020-12-08T19:06:26.327" v="4533" actId="20577"/>
          <ac:spMkLst>
            <pc:docMk/>
            <pc:sldMk cId="788445870" sldId="404"/>
            <ac:spMk id="4" creationId="{F3857C70-6F07-3A4E-91D0-3B2F2CA78D55}"/>
          </ac:spMkLst>
        </pc:spChg>
        <pc:spChg chg="mod">
          <ac:chgData name="Lisa Page" userId="28506a91-16db-4141-a5a3-3c1324d46e73" providerId="ADAL" clId="{946E50A2-3E6B-48C9-9EDB-0A75552D1A84}" dt="2020-12-08T21:25:23.274" v="6022" actId="208"/>
          <ac:spMkLst>
            <pc:docMk/>
            <pc:sldMk cId="788445870" sldId="404"/>
            <ac:spMk id="20" creationId="{92B0D904-8CEB-DB46-BC17-6E9536BB9648}"/>
          </ac:spMkLst>
        </pc:spChg>
        <pc:spChg chg="mod">
          <ac:chgData name="Lisa Page" userId="28506a91-16db-4141-a5a3-3c1324d46e73" providerId="ADAL" clId="{946E50A2-3E6B-48C9-9EDB-0A75552D1A84}" dt="2020-12-08T21:16:42.041" v="5941" actId="207"/>
          <ac:spMkLst>
            <pc:docMk/>
            <pc:sldMk cId="788445870" sldId="404"/>
            <ac:spMk id="22" creationId="{5426E6A3-570D-9245-B1C4-C4CA4683A894}"/>
          </ac:spMkLst>
        </pc:spChg>
        <pc:spChg chg="mod">
          <ac:chgData name="Lisa Page" userId="28506a91-16db-4141-a5a3-3c1324d46e73" providerId="ADAL" clId="{946E50A2-3E6B-48C9-9EDB-0A75552D1A84}" dt="2020-12-08T19:06:20.251" v="4513" actId="20577"/>
          <ac:spMkLst>
            <pc:docMk/>
            <pc:sldMk cId="788445870" sldId="404"/>
            <ac:spMk id="24" creationId="{F50EAA7C-399D-824D-BF84-A8D7C4CA9023}"/>
          </ac:spMkLst>
        </pc:spChg>
        <pc:spChg chg="mod">
          <ac:chgData name="Lisa Page" userId="28506a91-16db-4141-a5a3-3c1324d46e73" providerId="ADAL" clId="{946E50A2-3E6B-48C9-9EDB-0A75552D1A84}" dt="2020-12-08T21:17:05.472" v="5945" actId="207"/>
          <ac:spMkLst>
            <pc:docMk/>
            <pc:sldMk cId="788445870" sldId="404"/>
            <ac:spMk id="25" creationId="{9D0C7BC8-86E6-8B4F-9A6F-1B03356F2B25}"/>
          </ac:spMkLst>
        </pc:spChg>
      </pc:sldChg>
      <pc:sldChg chg="addSp delSp modSp add del mod">
        <pc:chgData name="Lisa Page" userId="28506a91-16db-4141-a5a3-3c1324d46e73" providerId="ADAL" clId="{946E50A2-3E6B-48C9-9EDB-0A75552D1A84}" dt="2020-12-08T21:57:43.100" v="6142" actId="2696"/>
        <pc:sldMkLst>
          <pc:docMk/>
          <pc:sldMk cId="288424748" sldId="405"/>
        </pc:sldMkLst>
        <pc:spChg chg="mod">
          <ac:chgData name="Lisa Page" userId="28506a91-16db-4141-a5a3-3c1324d46e73" providerId="ADAL" clId="{946E50A2-3E6B-48C9-9EDB-0A75552D1A84}" dt="2020-12-08T21:17:39.320" v="5950" actId="208"/>
          <ac:spMkLst>
            <pc:docMk/>
            <pc:sldMk cId="288424748" sldId="405"/>
            <ac:spMk id="3" creationId="{BFA02294-7002-6347-BD03-F6D435E893BC}"/>
          </ac:spMkLst>
        </pc:spChg>
        <pc:spChg chg="add del mod">
          <ac:chgData name="Lisa Page" userId="28506a91-16db-4141-a5a3-3c1324d46e73" providerId="ADAL" clId="{946E50A2-3E6B-48C9-9EDB-0A75552D1A84}" dt="2020-12-08T17:59:14.008" v="4213" actId="478"/>
          <ac:spMkLst>
            <pc:docMk/>
            <pc:sldMk cId="288424748" sldId="405"/>
            <ac:spMk id="7" creationId="{7E3B4D7E-7A5C-4C19-83E4-E3540C42D5A2}"/>
          </ac:spMkLst>
        </pc:spChg>
        <pc:spChg chg="add mod">
          <ac:chgData name="Lisa Page" userId="28506a91-16db-4141-a5a3-3c1324d46e73" providerId="ADAL" clId="{946E50A2-3E6B-48C9-9EDB-0A75552D1A84}" dt="2020-12-08T21:40:43.005" v="6077" actId="20577"/>
          <ac:spMkLst>
            <pc:docMk/>
            <pc:sldMk cId="288424748" sldId="405"/>
            <ac:spMk id="9" creationId="{61B782F8-4E8A-4489-AE9C-4073CA37080A}"/>
          </ac:spMkLst>
        </pc:spChg>
        <pc:spChg chg="add del mod">
          <ac:chgData name="Lisa Page" userId="28506a91-16db-4141-a5a3-3c1324d46e73" providerId="ADAL" clId="{946E50A2-3E6B-48C9-9EDB-0A75552D1A84}" dt="2020-12-08T17:57:06.274" v="4192" actId="478"/>
          <ac:spMkLst>
            <pc:docMk/>
            <pc:sldMk cId="288424748" sldId="405"/>
            <ac:spMk id="10" creationId="{ABBB3781-68F0-49C1-AB6D-CB03C09D8D2E}"/>
          </ac:spMkLst>
        </pc:spChg>
        <pc:spChg chg="add mod">
          <ac:chgData name="Lisa Page" userId="28506a91-16db-4141-a5a3-3c1324d46e73" providerId="ADAL" clId="{946E50A2-3E6B-48C9-9EDB-0A75552D1A84}" dt="2020-12-08T17:59:32.351" v="4219" actId="692"/>
          <ac:spMkLst>
            <pc:docMk/>
            <pc:sldMk cId="288424748" sldId="405"/>
            <ac:spMk id="11" creationId="{B73F3F43-5A72-4EEC-B07A-224ADBBCAD57}"/>
          </ac:spMkLst>
        </pc:spChg>
        <pc:spChg chg="add del mod">
          <ac:chgData name="Lisa Page" userId="28506a91-16db-4141-a5a3-3c1324d46e73" providerId="ADAL" clId="{946E50A2-3E6B-48C9-9EDB-0A75552D1A84}" dt="2020-12-08T17:57:04.402" v="4191" actId="478"/>
          <ac:spMkLst>
            <pc:docMk/>
            <pc:sldMk cId="288424748" sldId="405"/>
            <ac:spMk id="12" creationId="{32B5FDE9-8766-45A5-A20D-B189A686AEA0}"/>
          </ac:spMkLst>
        </pc:spChg>
        <pc:spChg chg="add mod">
          <ac:chgData name="Lisa Page" userId="28506a91-16db-4141-a5a3-3c1324d46e73" providerId="ADAL" clId="{946E50A2-3E6B-48C9-9EDB-0A75552D1A84}" dt="2020-12-08T17:59:05.116" v="4211" actId="692"/>
          <ac:spMkLst>
            <pc:docMk/>
            <pc:sldMk cId="288424748" sldId="405"/>
            <ac:spMk id="13" creationId="{D246315C-BC9E-467B-A1C7-C23C19A96F47}"/>
          </ac:spMkLst>
        </pc:spChg>
        <pc:spChg chg="add del mod">
          <ac:chgData name="Lisa Page" userId="28506a91-16db-4141-a5a3-3c1324d46e73" providerId="ADAL" clId="{946E50A2-3E6B-48C9-9EDB-0A75552D1A84}" dt="2020-12-08T17:59:20.010" v="4215" actId="478"/>
          <ac:spMkLst>
            <pc:docMk/>
            <pc:sldMk cId="288424748" sldId="405"/>
            <ac:spMk id="14" creationId="{F15D928D-F7CF-4E02-A049-9FA29DAA54B2}"/>
          </ac:spMkLst>
        </pc:spChg>
        <pc:spChg chg="add del mod">
          <ac:chgData name="Lisa Page" userId="28506a91-16db-4141-a5a3-3c1324d46e73" providerId="ADAL" clId="{946E50A2-3E6B-48C9-9EDB-0A75552D1A84}" dt="2020-12-08T17:57:33.323" v="4202" actId="478"/>
          <ac:spMkLst>
            <pc:docMk/>
            <pc:sldMk cId="288424748" sldId="405"/>
            <ac:spMk id="15" creationId="{B10BF463-8C0D-42B9-BE0C-8C2C4657A29C}"/>
          </ac:spMkLst>
        </pc:spChg>
        <pc:spChg chg="add del mod">
          <ac:chgData name="Lisa Page" userId="28506a91-16db-4141-a5a3-3c1324d46e73" providerId="ADAL" clId="{946E50A2-3E6B-48C9-9EDB-0A75552D1A84}" dt="2020-12-08T17:59:43.148" v="4223" actId="478"/>
          <ac:spMkLst>
            <pc:docMk/>
            <pc:sldMk cId="288424748" sldId="405"/>
            <ac:spMk id="16" creationId="{FB6DD10E-E22D-456B-B5FD-A63B39DCD19D}"/>
          </ac:spMkLst>
        </pc:spChg>
        <pc:spChg chg="add del mod">
          <ac:chgData name="Lisa Page" userId="28506a91-16db-4141-a5a3-3c1324d46e73" providerId="ADAL" clId="{946E50A2-3E6B-48C9-9EDB-0A75552D1A84}" dt="2020-12-08T17:59:36.565" v="4220" actId="478"/>
          <ac:spMkLst>
            <pc:docMk/>
            <pc:sldMk cId="288424748" sldId="405"/>
            <ac:spMk id="17" creationId="{4CA39307-001B-45A5-9BBC-F0B3FEAAA201}"/>
          </ac:spMkLst>
        </pc:spChg>
        <pc:spChg chg="add mod">
          <ac:chgData name="Lisa Page" userId="28506a91-16db-4141-a5a3-3c1324d46e73" providerId="ADAL" clId="{946E50A2-3E6B-48C9-9EDB-0A75552D1A84}" dt="2020-12-08T17:59:17.291" v="4214" actId="1076"/>
          <ac:spMkLst>
            <pc:docMk/>
            <pc:sldMk cId="288424748" sldId="405"/>
            <ac:spMk id="19" creationId="{6FA4227B-56C7-4155-9811-CB1A7BDB8727}"/>
          </ac:spMkLst>
        </pc:spChg>
        <pc:spChg chg="add mod">
          <ac:chgData name="Lisa Page" userId="28506a91-16db-4141-a5a3-3c1324d46e73" providerId="ADAL" clId="{946E50A2-3E6B-48C9-9EDB-0A75552D1A84}" dt="2020-12-08T17:59:25.484" v="4217" actId="1076"/>
          <ac:spMkLst>
            <pc:docMk/>
            <pc:sldMk cId="288424748" sldId="405"/>
            <ac:spMk id="20" creationId="{369ADEE3-2686-402E-ADEF-FC9AA0A3D808}"/>
          </ac:spMkLst>
        </pc:spChg>
        <pc:spChg chg="add mod">
          <ac:chgData name="Lisa Page" userId="28506a91-16db-4141-a5a3-3c1324d46e73" providerId="ADAL" clId="{946E50A2-3E6B-48C9-9EDB-0A75552D1A84}" dt="2020-12-08T17:59:41.508" v="4222" actId="1076"/>
          <ac:spMkLst>
            <pc:docMk/>
            <pc:sldMk cId="288424748" sldId="405"/>
            <ac:spMk id="21" creationId="{A5CCDEF0-C722-4DC6-A4B1-A7331ED540C8}"/>
          </ac:spMkLst>
        </pc:spChg>
        <pc:spChg chg="mod">
          <ac:chgData name="Lisa Page" userId="28506a91-16db-4141-a5a3-3c1324d46e73" providerId="ADAL" clId="{946E50A2-3E6B-48C9-9EDB-0A75552D1A84}" dt="2020-12-08T21:17:36.250" v="5949" actId="207"/>
          <ac:spMkLst>
            <pc:docMk/>
            <pc:sldMk cId="288424748" sldId="405"/>
            <ac:spMk id="22" creationId="{5426E6A3-570D-9245-B1C4-C4CA4683A894}"/>
          </ac:spMkLst>
        </pc:spChg>
        <pc:spChg chg="add mod">
          <ac:chgData name="Lisa Page" userId="28506a91-16db-4141-a5a3-3c1324d46e73" providerId="ADAL" clId="{946E50A2-3E6B-48C9-9EDB-0A75552D1A84}" dt="2020-12-08T17:59:47.732" v="4225" actId="1076"/>
          <ac:spMkLst>
            <pc:docMk/>
            <pc:sldMk cId="288424748" sldId="405"/>
            <ac:spMk id="23" creationId="{DAE8AA58-5134-4D9E-AA3C-3D5B7EBDF3DB}"/>
          </ac:spMkLst>
        </pc:spChg>
        <pc:cxnChg chg="add mod">
          <ac:chgData name="Lisa Page" userId="28506a91-16db-4141-a5a3-3c1324d46e73" providerId="ADAL" clId="{946E50A2-3E6B-48C9-9EDB-0A75552D1A84}" dt="2020-12-08T17:57:42.618" v="4203" actId="14100"/>
          <ac:cxnSpMkLst>
            <pc:docMk/>
            <pc:sldMk cId="288424748" sldId="405"/>
            <ac:cxnSpMk id="4" creationId="{1931747E-6549-4132-91E5-B87E5E9F3E77}"/>
          </ac:cxnSpMkLst>
        </pc:cxnChg>
        <pc:cxnChg chg="add mod">
          <ac:chgData name="Lisa Page" userId="28506a91-16db-4141-a5a3-3c1324d46e73" providerId="ADAL" clId="{946E50A2-3E6B-48C9-9EDB-0A75552D1A84}" dt="2020-12-08T19:03:59.767" v="4499" actId="1076"/>
          <ac:cxnSpMkLst>
            <pc:docMk/>
            <pc:sldMk cId="288424748" sldId="405"/>
            <ac:cxnSpMk id="24" creationId="{EF772E58-8B15-4F90-A258-36A8A0C308EF}"/>
          </ac:cxnSpMkLst>
        </pc:cxnChg>
      </pc:sldChg>
      <pc:sldChg chg="add del">
        <pc:chgData name="Lisa Page" userId="28506a91-16db-4141-a5a3-3c1324d46e73" providerId="ADAL" clId="{946E50A2-3E6B-48C9-9EDB-0A75552D1A84}" dt="2020-12-08T17:48:18.899" v="4161" actId="2696"/>
        <pc:sldMkLst>
          <pc:docMk/>
          <pc:sldMk cId="2217972870" sldId="406"/>
        </pc:sldMkLst>
      </pc:sldChg>
      <pc:sldChg chg="addSp delSp modSp add del mod modNotesTx">
        <pc:chgData name="Lisa Page" userId="28506a91-16db-4141-a5a3-3c1324d46e73" providerId="ADAL" clId="{946E50A2-3E6B-48C9-9EDB-0A75552D1A84}" dt="2020-12-08T21:57:43.100" v="6142" actId="2696"/>
        <pc:sldMkLst>
          <pc:docMk/>
          <pc:sldMk cId="3628609786" sldId="407"/>
        </pc:sldMkLst>
        <pc:spChg chg="mod">
          <ac:chgData name="Lisa Page" userId="28506a91-16db-4141-a5a3-3c1324d46e73" providerId="ADAL" clId="{946E50A2-3E6B-48C9-9EDB-0A75552D1A84}" dt="2020-12-08T17:39:45.988" v="3877" actId="20577"/>
          <ac:spMkLst>
            <pc:docMk/>
            <pc:sldMk cId="3628609786" sldId="407"/>
            <ac:spMk id="2" creationId="{99882439-7897-4868-A099-9D3243AC1F85}"/>
          </ac:spMkLst>
        </pc:spChg>
        <pc:spChg chg="del mod">
          <ac:chgData name="Lisa Page" userId="28506a91-16db-4141-a5a3-3c1324d46e73" providerId="ADAL" clId="{946E50A2-3E6B-48C9-9EDB-0A75552D1A84}" dt="2020-12-08T17:33:01.977" v="3690"/>
          <ac:spMkLst>
            <pc:docMk/>
            <pc:sldMk cId="3628609786" sldId="407"/>
            <ac:spMk id="4" creationId="{336C7798-43FF-471C-9AC1-8A25A63C0801}"/>
          </ac:spMkLst>
        </pc:spChg>
        <pc:spChg chg="add mod">
          <ac:chgData name="Lisa Page" userId="28506a91-16db-4141-a5a3-3c1324d46e73" providerId="ADAL" clId="{946E50A2-3E6B-48C9-9EDB-0A75552D1A84}" dt="2020-12-08T17:39:21.390" v="3856" actId="1076"/>
          <ac:spMkLst>
            <pc:docMk/>
            <pc:sldMk cId="3628609786" sldId="407"/>
            <ac:spMk id="5" creationId="{E222BAC8-566E-46BC-B9AB-395E7D6EE04B}"/>
          </ac:spMkLst>
        </pc:spChg>
        <pc:picChg chg="add mod">
          <ac:chgData name="Lisa Page" userId="28506a91-16db-4141-a5a3-3c1324d46e73" providerId="ADAL" clId="{946E50A2-3E6B-48C9-9EDB-0A75552D1A84}" dt="2020-12-08T17:38:55.365" v="3819" actId="1076"/>
          <ac:picMkLst>
            <pc:docMk/>
            <pc:sldMk cId="3628609786" sldId="407"/>
            <ac:picMk id="2050" creationId="{B078460E-A7EF-4A3E-AD98-061F5920B67D}"/>
          </ac:picMkLst>
        </pc:picChg>
      </pc:sldChg>
      <pc:sldChg chg="addSp delSp modSp add del mod">
        <pc:chgData name="Lisa Page" userId="28506a91-16db-4141-a5a3-3c1324d46e73" providerId="ADAL" clId="{946E50A2-3E6B-48C9-9EDB-0A75552D1A84}" dt="2020-12-08T21:57:43.100" v="6142" actId="2696"/>
        <pc:sldMkLst>
          <pc:docMk/>
          <pc:sldMk cId="2377377928" sldId="408"/>
        </pc:sldMkLst>
        <pc:spChg chg="add mod">
          <ac:chgData name="Lisa Page" userId="28506a91-16db-4141-a5a3-3c1324d46e73" providerId="ADAL" clId="{946E50A2-3E6B-48C9-9EDB-0A75552D1A84}" dt="2020-12-08T17:44:07.316" v="3883" actId="1582"/>
          <ac:spMkLst>
            <pc:docMk/>
            <pc:sldMk cId="2377377928" sldId="408"/>
            <ac:spMk id="2" creationId="{2EBAFF65-F203-43A4-A14D-6928AC0EF68B}"/>
          </ac:spMkLst>
        </pc:spChg>
        <pc:spChg chg="mod">
          <ac:chgData name="Lisa Page" userId="28506a91-16db-4141-a5a3-3c1324d46e73" providerId="ADAL" clId="{946E50A2-3E6B-48C9-9EDB-0A75552D1A84}" dt="2020-12-08T21:34:05.477" v="6025" actId="1076"/>
          <ac:spMkLst>
            <pc:docMk/>
            <pc:sldMk cId="2377377928" sldId="408"/>
            <ac:spMk id="3" creationId="{BFA02294-7002-6347-BD03-F6D435E893BC}"/>
          </ac:spMkLst>
        </pc:spChg>
        <pc:spChg chg="add mod">
          <ac:chgData name="Lisa Page" userId="28506a91-16db-4141-a5a3-3c1324d46e73" providerId="ADAL" clId="{946E50A2-3E6B-48C9-9EDB-0A75552D1A84}" dt="2020-12-08T17:44:34.920" v="3888" actId="207"/>
          <ac:spMkLst>
            <pc:docMk/>
            <pc:sldMk cId="2377377928" sldId="408"/>
            <ac:spMk id="4" creationId="{CE18228D-9060-4320-A20C-06CB4F91AA02}"/>
          </ac:spMkLst>
        </pc:spChg>
        <pc:spChg chg="add mod">
          <ac:chgData name="Lisa Page" userId="28506a91-16db-4141-a5a3-3c1324d46e73" providerId="ADAL" clId="{946E50A2-3E6B-48C9-9EDB-0A75552D1A84}" dt="2020-12-08T17:52:58.215" v="4165" actId="20577"/>
          <ac:spMkLst>
            <pc:docMk/>
            <pc:sldMk cId="2377377928" sldId="408"/>
            <ac:spMk id="5" creationId="{0D63EBD8-EC9A-4F89-8E67-C1F4A9508958}"/>
          </ac:spMkLst>
        </pc:spChg>
        <pc:spChg chg="add mod">
          <ac:chgData name="Lisa Page" userId="28506a91-16db-4141-a5a3-3c1324d46e73" providerId="ADAL" clId="{946E50A2-3E6B-48C9-9EDB-0A75552D1A84}" dt="2020-12-08T17:44:49.822" v="3897" actId="1076"/>
          <ac:spMkLst>
            <pc:docMk/>
            <pc:sldMk cId="2377377928" sldId="408"/>
            <ac:spMk id="7" creationId="{C6F0C0C3-89D8-4E36-90E3-001CCE6C1A85}"/>
          </ac:spMkLst>
        </pc:spChg>
        <pc:spChg chg="add mod">
          <ac:chgData name="Lisa Page" userId="28506a91-16db-4141-a5a3-3c1324d46e73" providerId="ADAL" clId="{946E50A2-3E6B-48C9-9EDB-0A75552D1A84}" dt="2020-12-08T17:44:38.120" v="3890"/>
          <ac:spMkLst>
            <pc:docMk/>
            <pc:sldMk cId="2377377928" sldId="408"/>
            <ac:spMk id="8" creationId="{2720B27B-2853-4348-B577-C2144587F412}"/>
          </ac:spMkLst>
        </pc:spChg>
        <pc:spChg chg="add mod">
          <ac:chgData name="Lisa Page" userId="28506a91-16db-4141-a5a3-3c1324d46e73" providerId="ADAL" clId="{946E50A2-3E6B-48C9-9EDB-0A75552D1A84}" dt="2020-12-08T17:44:53.750" v="3899" actId="1076"/>
          <ac:spMkLst>
            <pc:docMk/>
            <pc:sldMk cId="2377377928" sldId="408"/>
            <ac:spMk id="9" creationId="{1530266C-A07E-4709-9FFA-811D771C8030}"/>
          </ac:spMkLst>
        </pc:spChg>
        <pc:spChg chg="add del mod">
          <ac:chgData name="Lisa Page" userId="28506a91-16db-4141-a5a3-3c1324d46e73" providerId="ADAL" clId="{946E50A2-3E6B-48C9-9EDB-0A75552D1A84}" dt="2020-12-08T17:44:55.890" v="3901" actId="478"/>
          <ac:spMkLst>
            <pc:docMk/>
            <pc:sldMk cId="2377377928" sldId="408"/>
            <ac:spMk id="10" creationId="{C64C82AF-9ADC-4899-841F-8811FCEA9072}"/>
          </ac:spMkLst>
        </pc:spChg>
        <pc:spChg chg="add mod">
          <ac:chgData name="Lisa Page" userId="28506a91-16db-4141-a5a3-3c1324d46e73" providerId="ADAL" clId="{946E50A2-3E6B-48C9-9EDB-0A75552D1A84}" dt="2020-12-08T17:44:47.686" v="3896" actId="1076"/>
          <ac:spMkLst>
            <pc:docMk/>
            <pc:sldMk cId="2377377928" sldId="408"/>
            <ac:spMk id="11" creationId="{3D11EC0A-B70B-47A4-9F5F-337B628D08D3}"/>
          </ac:spMkLst>
        </pc:spChg>
        <pc:spChg chg="add mod">
          <ac:chgData name="Lisa Page" userId="28506a91-16db-4141-a5a3-3c1324d46e73" providerId="ADAL" clId="{946E50A2-3E6B-48C9-9EDB-0A75552D1A84}" dt="2020-12-08T17:45:02.150" v="3903" actId="1076"/>
          <ac:spMkLst>
            <pc:docMk/>
            <pc:sldMk cId="2377377928" sldId="408"/>
            <ac:spMk id="12" creationId="{BE808023-A837-4928-8D3E-E3EF4C961222}"/>
          </ac:spMkLst>
        </pc:spChg>
        <pc:spChg chg="add mod">
          <ac:chgData name="Lisa Page" userId="28506a91-16db-4141-a5a3-3c1324d46e73" providerId="ADAL" clId="{946E50A2-3E6B-48C9-9EDB-0A75552D1A84}" dt="2020-12-08T17:45:18.215" v="3913" actId="1076"/>
          <ac:spMkLst>
            <pc:docMk/>
            <pc:sldMk cId="2377377928" sldId="408"/>
            <ac:spMk id="13" creationId="{FAB4A223-A547-410B-B1CE-93035ED90541}"/>
          </ac:spMkLst>
        </pc:spChg>
        <pc:spChg chg="add mod">
          <ac:chgData name="Lisa Page" userId="28506a91-16db-4141-a5a3-3c1324d46e73" providerId="ADAL" clId="{946E50A2-3E6B-48C9-9EDB-0A75552D1A84}" dt="2020-12-08T17:45:15.656" v="3912" actId="1076"/>
          <ac:spMkLst>
            <pc:docMk/>
            <pc:sldMk cId="2377377928" sldId="408"/>
            <ac:spMk id="14" creationId="{F7472086-C9EE-4204-84C3-01B3D12C70C9}"/>
          </ac:spMkLst>
        </pc:spChg>
        <pc:spChg chg="add mod">
          <ac:chgData name="Lisa Page" userId="28506a91-16db-4141-a5a3-3c1324d46e73" providerId="ADAL" clId="{946E50A2-3E6B-48C9-9EDB-0A75552D1A84}" dt="2020-12-08T17:45:12.927" v="3911" actId="1076"/>
          <ac:spMkLst>
            <pc:docMk/>
            <pc:sldMk cId="2377377928" sldId="408"/>
            <ac:spMk id="15" creationId="{CB407EE3-DB6C-4607-9B0D-D0ED2E61C4E6}"/>
          </ac:spMkLst>
        </pc:spChg>
        <pc:spChg chg="add del mod">
          <ac:chgData name="Lisa Page" userId="28506a91-16db-4141-a5a3-3c1324d46e73" providerId="ADAL" clId="{946E50A2-3E6B-48C9-9EDB-0A75552D1A84}" dt="2020-12-08T17:45:07.736" v="3909" actId="478"/>
          <ac:spMkLst>
            <pc:docMk/>
            <pc:sldMk cId="2377377928" sldId="408"/>
            <ac:spMk id="16" creationId="{6BA1E4B0-83F0-4D6B-9C6B-BDC24D75E53C}"/>
          </ac:spMkLst>
        </pc:spChg>
        <pc:spChg chg="add mod">
          <ac:chgData name="Lisa Page" userId="28506a91-16db-4141-a5a3-3c1324d46e73" providerId="ADAL" clId="{946E50A2-3E6B-48C9-9EDB-0A75552D1A84}" dt="2020-12-08T17:45:23.678" v="3917" actId="1076"/>
          <ac:spMkLst>
            <pc:docMk/>
            <pc:sldMk cId="2377377928" sldId="408"/>
            <ac:spMk id="17" creationId="{A8CB2D84-2C21-49FB-8B8D-AA28805C629D}"/>
          </ac:spMkLst>
        </pc:spChg>
        <pc:spChg chg="add mod">
          <ac:chgData name="Lisa Page" userId="28506a91-16db-4141-a5a3-3c1324d46e73" providerId="ADAL" clId="{946E50A2-3E6B-48C9-9EDB-0A75552D1A84}" dt="2020-12-08T17:45:21.303" v="3916" actId="1076"/>
          <ac:spMkLst>
            <pc:docMk/>
            <pc:sldMk cId="2377377928" sldId="408"/>
            <ac:spMk id="18" creationId="{AB32EEE8-4876-48EC-B08B-3DE6E8F436DA}"/>
          </ac:spMkLst>
        </pc:spChg>
        <pc:spChg chg="mod">
          <ac:chgData name="Lisa Page" userId="28506a91-16db-4141-a5a3-3c1324d46e73" providerId="ADAL" clId="{946E50A2-3E6B-48C9-9EDB-0A75552D1A84}" dt="2020-12-08T21:34:08.932" v="6026" actId="208"/>
          <ac:spMkLst>
            <pc:docMk/>
            <pc:sldMk cId="2377377928" sldId="408"/>
            <ac:spMk id="22" creationId="{5426E6A3-570D-9245-B1C4-C4CA4683A894}"/>
          </ac:spMkLst>
        </pc:spChg>
      </pc:sldChg>
      <pc:sldChg chg="modSp mod">
        <pc:chgData name="Lisa Page" userId="28506a91-16db-4141-a5a3-3c1324d46e73" providerId="ADAL" clId="{946E50A2-3E6B-48C9-9EDB-0A75552D1A84}" dt="2020-12-08T20:37:52.903" v="5064" actId="208"/>
        <pc:sldMkLst>
          <pc:docMk/>
          <pc:sldMk cId="94966749" sldId="409"/>
        </pc:sldMkLst>
        <pc:spChg chg="mod">
          <ac:chgData name="Lisa Page" userId="28506a91-16db-4141-a5a3-3c1324d46e73" providerId="ADAL" clId="{946E50A2-3E6B-48C9-9EDB-0A75552D1A84}" dt="2020-12-08T20:37:44.807" v="5062" actId="208"/>
          <ac:spMkLst>
            <pc:docMk/>
            <pc:sldMk cId="94966749" sldId="409"/>
            <ac:spMk id="3" creationId="{BFA02294-7002-6347-BD03-F6D435E893BC}"/>
          </ac:spMkLst>
        </pc:spChg>
        <pc:spChg chg="mod">
          <ac:chgData name="Lisa Page" userId="28506a91-16db-4141-a5a3-3c1324d46e73" providerId="ADAL" clId="{946E50A2-3E6B-48C9-9EDB-0A75552D1A84}" dt="2020-12-08T20:37:52.903" v="5064" actId="208"/>
          <ac:spMkLst>
            <pc:docMk/>
            <pc:sldMk cId="94966749" sldId="409"/>
            <ac:spMk id="22" creationId="{5426E6A3-570D-9245-B1C4-C4CA4683A894}"/>
          </ac:spMkLst>
        </pc:spChg>
      </pc:sldChg>
      <pc:sldChg chg="modSp del mod">
        <pc:chgData name="Lisa Page" userId="28506a91-16db-4141-a5a3-3c1324d46e73" providerId="ADAL" clId="{946E50A2-3E6B-48C9-9EDB-0A75552D1A84}" dt="2020-12-08T21:56:31.309" v="6139" actId="2696"/>
        <pc:sldMkLst>
          <pc:docMk/>
          <pc:sldMk cId="3855088682" sldId="410"/>
        </pc:sldMkLst>
        <pc:spChg chg="mod">
          <ac:chgData name="Lisa Page" userId="28506a91-16db-4141-a5a3-3c1324d46e73" providerId="ADAL" clId="{946E50A2-3E6B-48C9-9EDB-0A75552D1A84}" dt="2020-12-08T20:36:09.214" v="5059" actId="208"/>
          <ac:spMkLst>
            <pc:docMk/>
            <pc:sldMk cId="3855088682" sldId="410"/>
            <ac:spMk id="3" creationId="{BFA02294-7002-6347-BD03-F6D435E893BC}"/>
          </ac:spMkLst>
        </pc:spChg>
        <pc:spChg chg="mod">
          <ac:chgData name="Lisa Page" userId="28506a91-16db-4141-a5a3-3c1324d46e73" providerId="ADAL" clId="{946E50A2-3E6B-48C9-9EDB-0A75552D1A84}" dt="2020-12-08T20:18:38.646" v="5033" actId="208"/>
          <ac:spMkLst>
            <pc:docMk/>
            <pc:sldMk cId="3855088682" sldId="410"/>
            <ac:spMk id="22" creationId="{5426E6A3-570D-9245-B1C4-C4CA4683A894}"/>
          </ac:spMkLst>
        </pc:spChg>
        <pc:spChg chg="mod">
          <ac:chgData name="Lisa Page" userId="28506a91-16db-4141-a5a3-3c1324d46e73" providerId="ADAL" clId="{946E50A2-3E6B-48C9-9EDB-0A75552D1A84}" dt="2020-12-08T20:18:11.644" v="5030" actId="207"/>
          <ac:spMkLst>
            <pc:docMk/>
            <pc:sldMk cId="3855088682" sldId="410"/>
            <ac:spMk id="27" creationId="{2FFE1002-E844-3642-A0B9-10BEEFD39A80}"/>
          </ac:spMkLst>
        </pc:spChg>
      </pc:sldChg>
      <pc:sldChg chg="modSp del mod">
        <pc:chgData name="Lisa Page" userId="28506a91-16db-4141-a5a3-3c1324d46e73" providerId="ADAL" clId="{946E50A2-3E6B-48C9-9EDB-0A75552D1A84}" dt="2020-12-08T21:55:46.147" v="6138" actId="2696"/>
        <pc:sldMkLst>
          <pc:docMk/>
          <pc:sldMk cId="1337637354" sldId="411"/>
        </pc:sldMkLst>
        <pc:spChg chg="mod">
          <ac:chgData name="Lisa Page" userId="28506a91-16db-4141-a5a3-3c1324d46e73" providerId="ADAL" clId="{946E50A2-3E6B-48C9-9EDB-0A75552D1A84}" dt="2020-12-08T20:15:31.957" v="5013" actId="207"/>
          <ac:spMkLst>
            <pc:docMk/>
            <pc:sldMk cId="1337637354" sldId="411"/>
            <ac:spMk id="27" creationId="{2FFE1002-E844-3642-A0B9-10BEEFD39A80}"/>
          </ac:spMkLst>
        </pc:spChg>
      </pc:sldChg>
      <pc:sldChg chg="modSp mod">
        <pc:chgData name="Lisa Page" userId="28506a91-16db-4141-a5a3-3c1324d46e73" providerId="ADAL" clId="{946E50A2-3E6B-48C9-9EDB-0A75552D1A84}" dt="2020-12-08T20:57:11.775" v="5447" actId="208"/>
        <pc:sldMkLst>
          <pc:docMk/>
          <pc:sldMk cId="4229259149" sldId="415"/>
        </pc:sldMkLst>
        <pc:spChg chg="mod">
          <ac:chgData name="Lisa Page" userId="28506a91-16db-4141-a5a3-3c1324d46e73" providerId="ADAL" clId="{946E50A2-3E6B-48C9-9EDB-0A75552D1A84}" dt="2020-12-08T20:57:11.775" v="5447" actId="208"/>
          <ac:spMkLst>
            <pc:docMk/>
            <pc:sldMk cId="4229259149" sldId="415"/>
            <ac:spMk id="3" creationId="{BFA02294-7002-6347-BD03-F6D435E893BC}"/>
          </ac:spMkLst>
        </pc:spChg>
        <pc:spChg chg="mod">
          <ac:chgData name="Lisa Page" userId="28506a91-16db-4141-a5a3-3c1324d46e73" providerId="ADAL" clId="{946E50A2-3E6B-48C9-9EDB-0A75552D1A84}" dt="2020-12-08T20:57:01.775" v="5444" actId="207"/>
          <ac:spMkLst>
            <pc:docMk/>
            <pc:sldMk cId="4229259149" sldId="415"/>
            <ac:spMk id="27" creationId="{2FFE1002-E844-3642-A0B9-10BEEFD39A80}"/>
          </ac:spMkLst>
        </pc:spChg>
      </pc:sldChg>
      <pc:sldChg chg="modSp mod">
        <pc:chgData name="Lisa Page" userId="28506a91-16db-4141-a5a3-3c1324d46e73" providerId="ADAL" clId="{946E50A2-3E6B-48C9-9EDB-0A75552D1A84}" dt="2020-12-08T20:36:20.390" v="5060" actId="208"/>
        <pc:sldMkLst>
          <pc:docMk/>
          <pc:sldMk cId="2815598646" sldId="416"/>
        </pc:sldMkLst>
        <pc:spChg chg="mod">
          <ac:chgData name="Lisa Page" userId="28506a91-16db-4141-a5a3-3c1324d46e73" providerId="ADAL" clId="{946E50A2-3E6B-48C9-9EDB-0A75552D1A84}" dt="2020-12-08T20:36:20.390" v="5060" actId="208"/>
          <ac:spMkLst>
            <pc:docMk/>
            <pc:sldMk cId="2815598646" sldId="416"/>
            <ac:spMk id="3" creationId="{BFA02294-7002-6347-BD03-F6D435E893BC}"/>
          </ac:spMkLst>
        </pc:spChg>
        <pc:spChg chg="mod">
          <ac:chgData name="Lisa Page" userId="28506a91-16db-4141-a5a3-3c1324d46e73" providerId="ADAL" clId="{946E50A2-3E6B-48C9-9EDB-0A75552D1A84}" dt="2020-12-08T20:17:47.973" v="5028" actId="208"/>
          <ac:spMkLst>
            <pc:docMk/>
            <pc:sldMk cId="2815598646" sldId="416"/>
            <ac:spMk id="22" creationId="{5426E6A3-570D-9245-B1C4-C4CA4683A894}"/>
          </ac:spMkLst>
        </pc:spChg>
      </pc:sldChg>
      <pc:sldChg chg="modSp del mod">
        <pc:chgData name="Lisa Page" userId="28506a91-16db-4141-a5a3-3c1324d46e73" providerId="ADAL" clId="{946E50A2-3E6B-48C9-9EDB-0A75552D1A84}" dt="2020-12-08T21:56:31.309" v="6139" actId="2696"/>
        <pc:sldMkLst>
          <pc:docMk/>
          <pc:sldMk cId="2952635504" sldId="417"/>
        </pc:sldMkLst>
        <pc:spChg chg="mod">
          <ac:chgData name="Lisa Page" userId="28506a91-16db-4141-a5a3-3c1324d46e73" providerId="ADAL" clId="{946E50A2-3E6B-48C9-9EDB-0A75552D1A84}" dt="2020-12-08T20:16:47.117" v="5023" actId="208"/>
          <ac:spMkLst>
            <pc:docMk/>
            <pc:sldMk cId="2952635504" sldId="417"/>
            <ac:spMk id="22" creationId="{5426E6A3-570D-9245-B1C4-C4CA4683A894}"/>
          </ac:spMkLst>
        </pc:spChg>
        <pc:spChg chg="mod">
          <ac:chgData name="Lisa Page" userId="28506a91-16db-4141-a5a3-3c1324d46e73" providerId="ADAL" clId="{946E50A2-3E6B-48C9-9EDB-0A75552D1A84}" dt="2020-12-08T20:16:54.564" v="5025" actId="207"/>
          <ac:spMkLst>
            <pc:docMk/>
            <pc:sldMk cId="2952635504" sldId="417"/>
            <ac:spMk id="27" creationId="{2FFE1002-E844-3642-A0B9-10BEEFD39A80}"/>
          </ac:spMkLst>
        </pc:spChg>
      </pc:sldChg>
      <pc:sldChg chg="delSp modSp mod">
        <pc:chgData name="Lisa Page" userId="28506a91-16db-4141-a5a3-3c1324d46e73" providerId="ADAL" clId="{946E50A2-3E6B-48C9-9EDB-0A75552D1A84}" dt="2020-12-08T20:34:46.538" v="5052" actId="478"/>
        <pc:sldMkLst>
          <pc:docMk/>
          <pc:sldMk cId="1937311496" sldId="418"/>
        </pc:sldMkLst>
        <pc:spChg chg="mod">
          <ac:chgData name="Lisa Page" userId="28506a91-16db-4141-a5a3-3c1324d46e73" providerId="ADAL" clId="{946E50A2-3E6B-48C9-9EDB-0A75552D1A84}" dt="2020-12-08T20:34:41.126" v="5051" actId="208"/>
          <ac:spMkLst>
            <pc:docMk/>
            <pc:sldMk cId="1937311496" sldId="418"/>
            <ac:spMk id="3" creationId="{BFA02294-7002-6347-BD03-F6D435E893BC}"/>
          </ac:spMkLst>
        </pc:spChg>
        <pc:spChg chg="del">
          <ac:chgData name="Lisa Page" userId="28506a91-16db-4141-a5a3-3c1324d46e73" providerId="ADAL" clId="{946E50A2-3E6B-48C9-9EDB-0A75552D1A84}" dt="2020-12-08T20:34:46.538" v="5052" actId="478"/>
          <ac:spMkLst>
            <pc:docMk/>
            <pc:sldMk cId="1937311496" sldId="418"/>
            <ac:spMk id="6" creationId="{EF9A70F9-8895-4491-9DEC-833298892C93}"/>
          </ac:spMkLst>
        </pc:spChg>
        <pc:spChg chg="mod">
          <ac:chgData name="Lisa Page" userId="28506a91-16db-4141-a5a3-3c1324d46e73" providerId="ADAL" clId="{946E50A2-3E6B-48C9-9EDB-0A75552D1A84}" dt="2020-12-08T20:07:48.093" v="4984" actId="207"/>
          <ac:spMkLst>
            <pc:docMk/>
            <pc:sldMk cId="1937311496" sldId="418"/>
            <ac:spMk id="22" creationId="{5426E6A3-570D-9245-B1C4-C4CA4683A894}"/>
          </ac:spMkLst>
        </pc:spChg>
        <pc:cxnChg chg="mod">
          <ac:chgData name="Lisa Page" userId="28506a91-16db-4141-a5a3-3c1324d46e73" providerId="ADAL" clId="{946E50A2-3E6B-48C9-9EDB-0A75552D1A84}" dt="2020-12-08T20:08:04.306" v="4985" actId="1582"/>
          <ac:cxnSpMkLst>
            <pc:docMk/>
            <pc:sldMk cId="1937311496" sldId="418"/>
            <ac:cxnSpMk id="10" creationId="{DB56F8B9-C921-4331-A572-C92E0F9CCEF8}"/>
          </ac:cxnSpMkLst>
        </pc:cxnChg>
      </pc:sldChg>
      <pc:sldChg chg="addSp delSp modSp mod">
        <pc:chgData name="Lisa Page" userId="28506a91-16db-4141-a5a3-3c1324d46e73" providerId="ADAL" clId="{946E50A2-3E6B-48C9-9EDB-0A75552D1A84}" dt="2020-12-08T20:59:01.992" v="5459" actId="207"/>
        <pc:sldMkLst>
          <pc:docMk/>
          <pc:sldMk cId="3270933541" sldId="419"/>
        </pc:sldMkLst>
        <pc:spChg chg="mod">
          <ac:chgData name="Lisa Page" userId="28506a91-16db-4141-a5a3-3c1324d46e73" providerId="ADAL" clId="{946E50A2-3E6B-48C9-9EDB-0A75552D1A84}" dt="2020-12-08T20:49:32.673" v="5173" actId="20577"/>
          <ac:spMkLst>
            <pc:docMk/>
            <pc:sldMk cId="3270933541" sldId="419"/>
            <ac:spMk id="2" creationId="{9B250A00-2036-4E43-AB86-EB1A91F2DC30}"/>
          </ac:spMkLst>
        </pc:spChg>
        <pc:spChg chg="mod">
          <ac:chgData name="Lisa Page" userId="28506a91-16db-4141-a5a3-3c1324d46e73" providerId="ADAL" clId="{946E50A2-3E6B-48C9-9EDB-0A75552D1A84}" dt="2020-12-08T20:49:23.093" v="5170" actId="1076"/>
          <ac:spMkLst>
            <pc:docMk/>
            <pc:sldMk cId="3270933541" sldId="419"/>
            <ac:spMk id="4" creationId="{B463FF01-6CE2-4D40-8986-D534D236B711}"/>
          </ac:spMkLst>
        </pc:spChg>
        <pc:spChg chg="mod">
          <ac:chgData name="Lisa Page" userId="28506a91-16db-4141-a5a3-3c1324d46e73" providerId="ADAL" clId="{946E50A2-3E6B-48C9-9EDB-0A75552D1A84}" dt="2020-12-08T20:47:46.814" v="5157" actId="1076"/>
          <ac:spMkLst>
            <pc:docMk/>
            <pc:sldMk cId="3270933541" sldId="419"/>
            <ac:spMk id="6" creationId="{0F896B5E-8CB8-4575-B9CB-B6C7D4F446CF}"/>
          </ac:spMkLst>
        </pc:spChg>
        <pc:spChg chg="mod">
          <ac:chgData name="Lisa Page" userId="28506a91-16db-4141-a5a3-3c1324d46e73" providerId="ADAL" clId="{946E50A2-3E6B-48C9-9EDB-0A75552D1A84}" dt="2020-12-08T20:47:23.997" v="5153" actId="1076"/>
          <ac:spMkLst>
            <pc:docMk/>
            <pc:sldMk cId="3270933541" sldId="419"/>
            <ac:spMk id="7" creationId="{C19FE1C8-6CE7-46EC-A07B-80EDA5C0475E}"/>
          </ac:spMkLst>
        </pc:spChg>
        <pc:spChg chg="mod">
          <ac:chgData name="Lisa Page" userId="28506a91-16db-4141-a5a3-3c1324d46e73" providerId="ADAL" clId="{946E50A2-3E6B-48C9-9EDB-0A75552D1A84}" dt="2020-12-08T20:47:26.997" v="5154" actId="1076"/>
          <ac:spMkLst>
            <pc:docMk/>
            <pc:sldMk cId="3270933541" sldId="419"/>
            <ac:spMk id="8" creationId="{13DAA063-D4C2-4181-B163-0B425B33C01C}"/>
          </ac:spMkLst>
        </pc:spChg>
        <pc:spChg chg="add mod">
          <ac:chgData name="Lisa Page" userId="28506a91-16db-4141-a5a3-3c1324d46e73" providerId="ADAL" clId="{946E50A2-3E6B-48C9-9EDB-0A75552D1A84}" dt="2020-12-08T20:48:05.294" v="5162" actId="1076"/>
          <ac:spMkLst>
            <pc:docMk/>
            <pc:sldMk cId="3270933541" sldId="419"/>
            <ac:spMk id="10" creationId="{2D5516F2-9769-480B-9AEC-38549B68020E}"/>
          </ac:spMkLst>
        </pc:spChg>
        <pc:spChg chg="add del mod">
          <ac:chgData name="Lisa Page" userId="28506a91-16db-4141-a5a3-3c1324d46e73" providerId="ADAL" clId="{946E50A2-3E6B-48C9-9EDB-0A75552D1A84}" dt="2020-12-08T20:44:42.642" v="5094" actId="478"/>
          <ac:spMkLst>
            <pc:docMk/>
            <pc:sldMk cId="3270933541" sldId="419"/>
            <ac:spMk id="13" creationId="{59C77D35-4BA0-4B5D-B398-4E9A67769EB0}"/>
          </ac:spMkLst>
        </pc:spChg>
        <pc:spChg chg="add del mod">
          <ac:chgData name="Lisa Page" userId="28506a91-16db-4141-a5a3-3c1324d46e73" providerId="ADAL" clId="{946E50A2-3E6B-48C9-9EDB-0A75552D1A84}" dt="2020-12-08T20:44:41.676" v="5093" actId="478"/>
          <ac:spMkLst>
            <pc:docMk/>
            <pc:sldMk cId="3270933541" sldId="419"/>
            <ac:spMk id="14" creationId="{6551DE33-0B2E-400B-A3E8-69EDF6A9BCC1}"/>
          </ac:spMkLst>
        </pc:spChg>
        <pc:spChg chg="add del mod">
          <ac:chgData name="Lisa Page" userId="28506a91-16db-4141-a5a3-3c1324d46e73" providerId="ADAL" clId="{946E50A2-3E6B-48C9-9EDB-0A75552D1A84}" dt="2020-12-08T20:44:39.887" v="5092" actId="478"/>
          <ac:spMkLst>
            <pc:docMk/>
            <pc:sldMk cId="3270933541" sldId="419"/>
            <ac:spMk id="15" creationId="{C865588C-AD12-4EF7-AC71-588CD567690F}"/>
          </ac:spMkLst>
        </pc:spChg>
        <pc:spChg chg="add del mod">
          <ac:chgData name="Lisa Page" userId="28506a91-16db-4141-a5a3-3c1324d46e73" providerId="ADAL" clId="{946E50A2-3E6B-48C9-9EDB-0A75552D1A84}" dt="2020-12-08T20:44:39.478" v="5091" actId="478"/>
          <ac:spMkLst>
            <pc:docMk/>
            <pc:sldMk cId="3270933541" sldId="419"/>
            <ac:spMk id="16" creationId="{278B52F2-A4B2-40B2-876B-0B2CA4179AA3}"/>
          </ac:spMkLst>
        </pc:spChg>
        <pc:spChg chg="add del mod">
          <ac:chgData name="Lisa Page" userId="28506a91-16db-4141-a5a3-3c1324d46e73" providerId="ADAL" clId="{946E50A2-3E6B-48C9-9EDB-0A75552D1A84}" dt="2020-12-08T20:44:39.076" v="5090" actId="478"/>
          <ac:spMkLst>
            <pc:docMk/>
            <pc:sldMk cId="3270933541" sldId="419"/>
            <ac:spMk id="17" creationId="{E77BC825-F619-4287-BBED-CECAF07EF291}"/>
          </ac:spMkLst>
        </pc:spChg>
        <pc:spChg chg="add del mod">
          <ac:chgData name="Lisa Page" userId="28506a91-16db-4141-a5a3-3c1324d46e73" providerId="ADAL" clId="{946E50A2-3E6B-48C9-9EDB-0A75552D1A84}" dt="2020-12-08T20:44:38.651" v="5089" actId="478"/>
          <ac:spMkLst>
            <pc:docMk/>
            <pc:sldMk cId="3270933541" sldId="419"/>
            <ac:spMk id="18" creationId="{766FBCD2-CD20-46AB-8AB9-2DA24E78CEE1}"/>
          </ac:spMkLst>
        </pc:spChg>
        <pc:spChg chg="add del mod">
          <ac:chgData name="Lisa Page" userId="28506a91-16db-4141-a5a3-3c1324d46e73" providerId="ADAL" clId="{946E50A2-3E6B-48C9-9EDB-0A75552D1A84}" dt="2020-12-08T20:44:38.278" v="5088" actId="478"/>
          <ac:spMkLst>
            <pc:docMk/>
            <pc:sldMk cId="3270933541" sldId="419"/>
            <ac:spMk id="19" creationId="{384D69A1-25E7-44A5-84FB-F580CC28CCA1}"/>
          </ac:spMkLst>
        </pc:spChg>
        <pc:spChg chg="add del mod">
          <ac:chgData name="Lisa Page" userId="28506a91-16db-4141-a5a3-3c1324d46e73" providerId="ADAL" clId="{946E50A2-3E6B-48C9-9EDB-0A75552D1A84}" dt="2020-12-08T20:44:37.624" v="5087" actId="478"/>
          <ac:spMkLst>
            <pc:docMk/>
            <pc:sldMk cId="3270933541" sldId="419"/>
            <ac:spMk id="20" creationId="{5B48E87A-0B0E-4F18-A277-91A7142572A1}"/>
          </ac:spMkLst>
        </pc:spChg>
        <pc:spChg chg="add mod">
          <ac:chgData name="Lisa Page" userId="28506a91-16db-4141-a5a3-3c1324d46e73" providerId="ADAL" clId="{946E50A2-3E6B-48C9-9EDB-0A75552D1A84}" dt="2020-12-08T20:46:14.476" v="5128" actId="1076"/>
          <ac:spMkLst>
            <pc:docMk/>
            <pc:sldMk cId="3270933541" sldId="419"/>
            <ac:spMk id="21" creationId="{B095B1B8-9C69-4738-9645-E6E0897B1C87}"/>
          </ac:spMkLst>
        </pc:spChg>
        <pc:spChg chg="mod">
          <ac:chgData name="Lisa Page" userId="28506a91-16db-4141-a5a3-3c1324d46e73" providerId="ADAL" clId="{946E50A2-3E6B-48C9-9EDB-0A75552D1A84}" dt="2020-12-08T20:59:01.992" v="5459" actId="207"/>
          <ac:spMkLst>
            <pc:docMk/>
            <pc:sldMk cId="3270933541" sldId="419"/>
            <ac:spMk id="22" creationId="{5426E6A3-570D-9245-B1C4-C4CA4683A894}"/>
          </ac:spMkLst>
        </pc:spChg>
        <pc:spChg chg="add mod">
          <ac:chgData name="Lisa Page" userId="28506a91-16db-4141-a5a3-3c1324d46e73" providerId="ADAL" clId="{946E50A2-3E6B-48C9-9EDB-0A75552D1A84}" dt="2020-12-08T20:46:08.685" v="5127" actId="1076"/>
          <ac:spMkLst>
            <pc:docMk/>
            <pc:sldMk cId="3270933541" sldId="419"/>
            <ac:spMk id="23" creationId="{1D458AC1-006F-408F-92F0-664B7B89EAD8}"/>
          </ac:spMkLst>
        </pc:spChg>
        <pc:spChg chg="add mod">
          <ac:chgData name="Lisa Page" userId="28506a91-16db-4141-a5a3-3c1324d46e73" providerId="ADAL" clId="{946E50A2-3E6B-48C9-9EDB-0A75552D1A84}" dt="2020-12-08T20:45:58.308" v="5124" actId="1076"/>
          <ac:spMkLst>
            <pc:docMk/>
            <pc:sldMk cId="3270933541" sldId="419"/>
            <ac:spMk id="24" creationId="{60FB5403-3E9E-43D5-B94D-7B5AB6C975A7}"/>
          </ac:spMkLst>
        </pc:spChg>
        <pc:spChg chg="add mod">
          <ac:chgData name="Lisa Page" userId="28506a91-16db-4141-a5a3-3c1324d46e73" providerId="ADAL" clId="{946E50A2-3E6B-48C9-9EDB-0A75552D1A84}" dt="2020-12-08T20:45:52.028" v="5123" actId="1076"/>
          <ac:spMkLst>
            <pc:docMk/>
            <pc:sldMk cId="3270933541" sldId="419"/>
            <ac:spMk id="25" creationId="{98A6B1FA-4B06-4C6C-A58D-8DD888A21E0B}"/>
          </ac:spMkLst>
        </pc:spChg>
        <pc:spChg chg="add mod">
          <ac:chgData name="Lisa Page" userId="28506a91-16db-4141-a5a3-3c1324d46e73" providerId="ADAL" clId="{946E50A2-3E6B-48C9-9EDB-0A75552D1A84}" dt="2020-12-08T20:45:46.877" v="5122" actId="1076"/>
          <ac:spMkLst>
            <pc:docMk/>
            <pc:sldMk cId="3270933541" sldId="419"/>
            <ac:spMk id="26" creationId="{6D67293C-2918-4E6B-977B-C217CD3E71F0}"/>
          </ac:spMkLst>
        </pc:spChg>
        <pc:spChg chg="add mod">
          <ac:chgData name="Lisa Page" userId="28506a91-16db-4141-a5a3-3c1324d46e73" providerId="ADAL" clId="{946E50A2-3E6B-48C9-9EDB-0A75552D1A84}" dt="2020-12-08T20:45:26.981" v="5116" actId="1076"/>
          <ac:spMkLst>
            <pc:docMk/>
            <pc:sldMk cId="3270933541" sldId="419"/>
            <ac:spMk id="28" creationId="{9B7CC90B-5873-4DD8-92A7-9BB0A018E8D6}"/>
          </ac:spMkLst>
        </pc:spChg>
        <pc:spChg chg="add mod">
          <ac:chgData name="Lisa Page" userId="28506a91-16db-4141-a5a3-3c1324d46e73" providerId="ADAL" clId="{946E50A2-3E6B-48C9-9EDB-0A75552D1A84}" dt="2020-12-08T20:45:23.949" v="5115" actId="1076"/>
          <ac:spMkLst>
            <pc:docMk/>
            <pc:sldMk cId="3270933541" sldId="419"/>
            <ac:spMk id="29" creationId="{BF146A2D-D47E-45BF-803F-B10B8483A337}"/>
          </ac:spMkLst>
        </pc:spChg>
        <pc:spChg chg="add mod">
          <ac:chgData name="Lisa Page" userId="28506a91-16db-4141-a5a3-3c1324d46e73" providerId="ADAL" clId="{946E50A2-3E6B-48C9-9EDB-0A75552D1A84}" dt="2020-12-08T20:45:19.032" v="5114" actId="1076"/>
          <ac:spMkLst>
            <pc:docMk/>
            <pc:sldMk cId="3270933541" sldId="419"/>
            <ac:spMk id="30" creationId="{142027DD-D344-40D0-B3F2-721F1F1885F4}"/>
          </ac:spMkLst>
        </pc:spChg>
        <pc:spChg chg="add mod">
          <ac:chgData name="Lisa Page" userId="28506a91-16db-4141-a5a3-3c1324d46e73" providerId="ADAL" clId="{946E50A2-3E6B-48C9-9EDB-0A75552D1A84}" dt="2020-12-08T20:45:14.157" v="5113" actId="1076"/>
          <ac:spMkLst>
            <pc:docMk/>
            <pc:sldMk cId="3270933541" sldId="419"/>
            <ac:spMk id="31" creationId="{E3A93385-1E8D-44F4-8900-2780F97A2BBA}"/>
          </ac:spMkLst>
        </pc:spChg>
        <pc:spChg chg="add mod">
          <ac:chgData name="Lisa Page" userId="28506a91-16db-4141-a5a3-3c1324d46e73" providerId="ADAL" clId="{946E50A2-3E6B-48C9-9EDB-0A75552D1A84}" dt="2020-12-08T20:45:10.573" v="5112" actId="1076"/>
          <ac:spMkLst>
            <pc:docMk/>
            <pc:sldMk cId="3270933541" sldId="419"/>
            <ac:spMk id="32" creationId="{9E27EAFF-E12E-427F-8B47-FA3C6CF6E0B6}"/>
          </ac:spMkLst>
        </pc:spChg>
        <pc:spChg chg="add mod">
          <ac:chgData name="Lisa Page" userId="28506a91-16db-4141-a5a3-3c1324d46e73" providerId="ADAL" clId="{946E50A2-3E6B-48C9-9EDB-0A75552D1A84}" dt="2020-12-08T20:45:06.861" v="5111" actId="1076"/>
          <ac:spMkLst>
            <pc:docMk/>
            <pc:sldMk cId="3270933541" sldId="419"/>
            <ac:spMk id="33" creationId="{F42575BF-7B87-4197-9924-3141F99B25F8}"/>
          </ac:spMkLst>
        </pc:spChg>
        <pc:spChg chg="add mod">
          <ac:chgData name="Lisa Page" userId="28506a91-16db-4141-a5a3-3c1324d46e73" providerId="ADAL" clId="{946E50A2-3E6B-48C9-9EDB-0A75552D1A84}" dt="2020-12-08T20:44:57.301" v="5110" actId="1076"/>
          <ac:spMkLst>
            <pc:docMk/>
            <pc:sldMk cId="3270933541" sldId="419"/>
            <ac:spMk id="34" creationId="{75D469C1-C54B-4CA1-AEAF-77E15A566E79}"/>
          </ac:spMkLst>
        </pc:spChg>
        <pc:spChg chg="add mod">
          <ac:chgData name="Lisa Page" userId="28506a91-16db-4141-a5a3-3c1324d46e73" providerId="ADAL" clId="{946E50A2-3E6B-48C9-9EDB-0A75552D1A84}" dt="2020-12-08T20:46:30.261" v="5136" actId="1076"/>
          <ac:spMkLst>
            <pc:docMk/>
            <pc:sldMk cId="3270933541" sldId="419"/>
            <ac:spMk id="35" creationId="{033F068E-3E60-4954-9B85-A7234F60E22E}"/>
          </ac:spMkLst>
        </pc:spChg>
        <pc:spChg chg="add mod">
          <ac:chgData name="Lisa Page" userId="28506a91-16db-4141-a5a3-3c1324d46e73" providerId="ADAL" clId="{946E50A2-3E6B-48C9-9EDB-0A75552D1A84}" dt="2020-12-08T20:47:00.837" v="5144" actId="1076"/>
          <ac:spMkLst>
            <pc:docMk/>
            <pc:sldMk cId="3270933541" sldId="419"/>
            <ac:spMk id="36" creationId="{F3E6720D-9F18-49BE-8482-9F3E403604B6}"/>
          </ac:spMkLst>
        </pc:spChg>
        <pc:spChg chg="add mod">
          <ac:chgData name="Lisa Page" userId="28506a91-16db-4141-a5a3-3c1324d46e73" providerId="ADAL" clId="{946E50A2-3E6B-48C9-9EDB-0A75552D1A84}" dt="2020-12-08T20:49:07.741" v="5167" actId="1076"/>
          <ac:spMkLst>
            <pc:docMk/>
            <pc:sldMk cId="3270933541" sldId="419"/>
            <ac:spMk id="37" creationId="{12385B10-1536-4831-83FB-3A96424EC888}"/>
          </ac:spMkLst>
        </pc:spChg>
        <pc:spChg chg="add mod">
          <ac:chgData name="Lisa Page" userId="28506a91-16db-4141-a5a3-3c1324d46e73" providerId="ADAL" clId="{946E50A2-3E6B-48C9-9EDB-0A75552D1A84}" dt="2020-12-08T20:47:52.605" v="5158" actId="1076"/>
          <ac:spMkLst>
            <pc:docMk/>
            <pc:sldMk cId="3270933541" sldId="419"/>
            <ac:spMk id="38" creationId="{4509449B-3F7A-419C-B257-CB01BCC90E97}"/>
          </ac:spMkLst>
        </pc:spChg>
        <pc:spChg chg="add mod">
          <ac:chgData name="Lisa Page" userId="28506a91-16db-4141-a5a3-3c1324d46e73" providerId="ADAL" clId="{946E50A2-3E6B-48C9-9EDB-0A75552D1A84}" dt="2020-12-08T20:53:42.678" v="5220" actId="1076"/>
          <ac:spMkLst>
            <pc:docMk/>
            <pc:sldMk cId="3270933541" sldId="419"/>
            <ac:spMk id="39" creationId="{342F0C16-B8B8-4C01-98F7-B61EB7B7B066}"/>
          </ac:spMkLst>
        </pc:spChg>
        <pc:spChg chg="add mod">
          <ac:chgData name="Lisa Page" userId="28506a91-16db-4141-a5a3-3c1324d46e73" providerId="ADAL" clId="{946E50A2-3E6B-48C9-9EDB-0A75552D1A84}" dt="2020-12-08T20:47:56.821" v="5159" actId="1076"/>
          <ac:spMkLst>
            <pc:docMk/>
            <pc:sldMk cId="3270933541" sldId="419"/>
            <ac:spMk id="40" creationId="{0200179D-3845-44F3-9315-72DADE9D98A8}"/>
          </ac:spMkLst>
        </pc:spChg>
        <pc:spChg chg="add mod">
          <ac:chgData name="Lisa Page" userId="28506a91-16db-4141-a5a3-3c1324d46e73" providerId="ADAL" clId="{946E50A2-3E6B-48C9-9EDB-0A75552D1A84}" dt="2020-12-08T20:47:59.813" v="5160" actId="1076"/>
          <ac:spMkLst>
            <pc:docMk/>
            <pc:sldMk cId="3270933541" sldId="419"/>
            <ac:spMk id="41" creationId="{9BAA8D6F-487C-4EEB-A665-358A0F9E5DF9}"/>
          </ac:spMkLst>
        </pc:spChg>
        <pc:spChg chg="add mod">
          <ac:chgData name="Lisa Page" userId="28506a91-16db-4141-a5a3-3c1324d46e73" providerId="ADAL" clId="{946E50A2-3E6B-48C9-9EDB-0A75552D1A84}" dt="2020-12-08T20:49:15.757" v="5169" actId="1076"/>
          <ac:spMkLst>
            <pc:docMk/>
            <pc:sldMk cId="3270933541" sldId="419"/>
            <ac:spMk id="42" creationId="{B7A2E1A7-741B-402A-BD87-0AAC13DC34D9}"/>
          </ac:spMkLst>
        </pc:spChg>
        <pc:spChg chg="add del mod">
          <ac:chgData name="Lisa Page" userId="28506a91-16db-4141-a5a3-3c1324d46e73" providerId="ADAL" clId="{946E50A2-3E6B-48C9-9EDB-0A75552D1A84}" dt="2020-12-08T20:47:15.438" v="5150" actId="478"/>
          <ac:spMkLst>
            <pc:docMk/>
            <pc:sldMk cId="3270933541" sldId="419"/>
            <ac:spMk id="43" creationId="{F7361FD5-D393-4550-948B-9807ED84C629}"/>
          </ac:spMkLst>
        </pc:spChg>
        <pc:picChg chg="del">
          <ac:chgData name="Lisa Page" userId="28506a91-16db-4141-a5a3-3c1324d46e73" providerId="ADAL" clId="{946E50A2-3E6B-48C9-9EDB-0A75552D1A84}" dt="2020-12-08T20:47:16.791" v="5151" actId="478"/>
          <ac:picMkLst>
            <pc:docMk/>
            <pc:sldMk cId="3270933541" sldId="419"/>
            <ac:picMk id="9" creationId="{878CCD61-93C8-9943-8965-E68FD02435AB}"/>
          </ac:picMkLst>
        </pc:picChg>
      </pc:sldChg>
      <pc:sldChg chg="addSp delSp modSp mod">
        <pc:chgData name="Lisa Page" userId="28506a91-16db-4141-a5a3-3c1324d46e73" providerId="ADAL" clId="{946E50A2-3E6B-48C9-9EDB-0A75552D1A84}" dt="2020-12-08T20:59:10.049" v="5460" actId="207"/>
        <pc:sldMkLst>
          <pc:docMk/>
          <pc:sldMk cId="2731453740" sldId="420"/>
        </pc:sldMkLst>
        <pc:spChg chg="mod">
          <ac:chgData name="Lisa Page" userId="28506a91-16db-4141-a5a3-3c1324d46e73" providerId="ADAL" clId="{946E50A2-3E6B-48C9-9EDB-0A75552D1A84}" dt="2020-12-08T20:50:04.036" v="5180" actId="14100"/>
          <ac:spMkLst>
            <pc:docMk/>
            <pc:sldMk cId="2731453740" sldId="420"/>
            <ac:spMk id="2" creationId="{9B250A00-2036-4E43-AB86-EB1A91F2DC30}"/>
          </ac:spMkLst>
        </pc:spChg>
        <pc:spChg chg="del">
          <ac:chgData name="Lisa Page" userId="28506a91-16db-4141-a5a3-3c1324d46e73" providerId="ADAL" clId="{946E50A2-3E6B-48C9-9EDB-0A75552D1A84}" dt="2020-12-08T20:49:55.604" v="5176" actId="478"/>
          <ac:spMkLst>
            <pc:docMk/>
            <pc:sldMk cId="2731453740" sldId="420"/>
            <ac:spMk id="6" creationId="{0F896B5E-8CB8-4575-B9CB-B6C7D4F446CF}"/>
          </ac:spMkLst>
        </pc:spChg>
        <pc:spChg chg="del">
          <ac:chgData name="Lisa Page" userId="28506a91-16db-4141-a5a3-3c1324d46e73" providerId="ADAL" clId="{946E50A2-3E6B-48C9-9EDB-0A75552D1A84}" dt="2020-12-08T20:49:54.756" v="5175" actId="478"/>
          <ac:spMkLst>
            <pc:docMk/>
            <pc:sldMk cId="2731453740" sldId="420"/>
            <ac:spMk id="7" creationId="{C19FE1C8-6CE7-46EC-A07B-80EDA5C0475E}"/>
          </ac:spMkLst>
        </pc:spChg>
        <pc:spChg chg="del">
          <ac:chgData name="Lisa Page" userId="28506a91-16db-4141-a5a3-3c1324d46e73" providerId="ADAL" clId="{946E50A2-3E6B-48C9-9EDB-0A75552D1A84}" dt="2020-12-08T20:49:57.679" v="5177" actId="478"/>
          <ac:spMkLst>
            <pc:docMk/>
            <pc:sldMk cId="2731453740" sldId="420"/>
            <ac:spMk id="8" creationId="{13DAA063-D4C2-4181-B163-0B425B33C01C}"/>
          </ac:spMkLst>
        </pc:spChg>
        <pc:spChg chg="add mod">
          <ac:chgData name="Lisa Page" userId="28506a91-16db-4141-a5a3-3c1324d46e73" providerId="ADAL" clId="{946E50A2-3E6B-48C9-9EDB-0A75552D1A84}" dt="2020-12-08T20:51:10.437" v="5200" actId="1076"/>
          <ac:spMkLst>
            <pc:docMk/>
            <pc:sldMk cId="2731453740" sldId="420"/>
            <ac:spMk id="10" creationId="{AAC91092-8A38-44D7-8DEE-4BE32999E869}"/>
          </ac:spMkLst>
        </pc:spChg>
        <pc:spChg chg="add mod">
          <ac:chgData name="Lisa Page" userId="28506a91-16db-4141-a5a3-3c1324d46e73" providerId="ADAL" clId="{946E50A2-3E6B-48C9-9EDB-0A75552D1A84}" dt="2020-12-08T20:51:08.037" v="5199" actId="1076"/>
          <ac:spMkLst>
            <pc:docMk/>
            <pc:sldMk cId="2731453740" sldId="420"/>
            <ac:spMk id="13" creationId="{7F832AB8-FFF5-4E88-A562-70096634E1C4}"/>
          </ac:spMkLst>
        </pc:spChg>
        <pc:spChg chg="mod">
          <ac:chgData name="Lisa Page" userId="28506a91-16db-4141-a5a3-3c1324d46e73" providerId="ADAL" clId="{946E50A2-3E6B-48C9-9EDB-0A75552D1A84}" dt="2020-12-08T20:59:10.049" v="5460" actId="207"/>
          <ac:spMkLst>
            <pc:docMk/>
            <pc:sldMk cId="2731453740" sldId="420"/>
            <ac:spMk id="22" creationId="{5426E6A3-570D-9245-B1C4-C4CA4683A894}"/>
          </ac:spMkLst>
        </pc:spChg>
        <pc:picChg chg="del">
          <ac:chgData name="Lisa Page" userId="28506a91-16db-4141-a5a3-3c1324d46e73" providerId="ADAL" clId="{946E50A2-3E6B-48C9-9EDB-0A75552D1A84}" dt="2020-12-08T20:49:50.658" v="5174" actId="478"/>
          <ac:picMkLst>
            <pc:docMk/>
            <pc:sldMk cId="2731453740" sldId="420"/>
            <ac:picMk id="5" creationId="{6ACD75B6-8654-4B07-8CE3-76661A5B8698}"/>
          </ac:picMkLst>
        </pc:picChg>
        <pc:picChg chg="add mod">
          <ac:chgData name="Lisa Page" userId="28506a91-16db-4141-a5a3-3c1324d46e73" providerId="ADAL" clId="{946E50A2-3E6B-48C9-9EDB-0A75552D1A84}" dt="2020-12-08T20:50:28.597" v="5185" actId="14100"/>
          <ac:picMkLst>
            <pc:docMk/>
            <pc:sldMk cId="2731453740" sldId="420"/>
            <ac:picMk id="9" creationId="{F9306884-88B3-4C1F-B7AC-C6161AB34566}"/>
          </ac:picMkLst>
        </pc:picChg>
      </pc:sldChg>
      <pc:sldChg chg="addSp delSp modSp mod">
        <pc:chgData name="Lisa Page" userId="28506a91-16db-4141-a5a3-3c1324d46e73" providerId="ADAL" clId="{946E50A2-3E6B-48C9-9EDB-0A75552D1A84}" dt="2020-12-08T20:59:19.302" v="5461" actId="207"/>
        <pc:sldMkLst>
          <pc:docMk/>
          <pc:sldMk cId="388014280" sldId="421"/>
        </pc:sldMkLst>
        <pc:spChg chg="mod">
          <ac:chgData name="Lisa Page" userId="28506a91-16db-4141-a5a3-3c1324d46e73" providerId="ADAL" clId="{946E50A2-3E6B-48C9-9EDB-0A75552D1A84}" dt="2020-12-08T20:55:02.627" v="5428" actId="20577"/>
          <ac:spMkLst>
            <pc:docMk/>
            <pc:sldMk cId="388014280" sldId="421"/>
            <ac:spMk id="2" creationId="{9B250A00-2036-4E43-AB86-EB1A91F2DC30}"/>
          </ac:spMkLst>
        </pc:spChg>
        <pc:spChg chg="mod">
          <ac:chgData name="Lisa Page" userId="28506a91-16db-4141-a5a3-3c1324d46e73" providerId="ADAL" clId="{946E50A2-3E6B-48C9-9EDB-0A75552D1A84}" dt="2020-12-08T20:52:41.349" v="5219" actId="1076"/>
          <ac:spMkLst>
            <pc:docMk/>
            <pc:sldMk cId="388014280" sldId="421"/>
            <ac:spMk id="4" creationId="{B463FF01-6CE2-4D40-8986-D534D236B711}"/>
          </ac:spMkLst>
        </pc:spChg>
        <pc:spChg chg="mod">
          <ac:chgData name="Lisa Page" userId="28506a91-16db-4141-a5a3-3c1324d46e73" providerId="ADAL" clId="{946E50A2-3E6B-48C9-9EDB-0A75552D1A84}" dt="2020-12-08T20:56:28.078" v="5440" actId="1076"/>
          <ac:spMkLst>
            <pc:docMk/>
            <pc:sldMk cId="388014280" sldId="421"/>
            <ac:spMk id="6" creationId="{0F896B5E-8CB8-4575-B9CB-B6C7D4F446CF}"/>
          </ac:spMkLst>
        </pc:spChg>
        <pc:spChg chg="mod">
          <ac:chgData name="Lisa Page" userId="28506a91-16db-4141-a5a3-3c1324d46e73" providerId="ADAL" clId="{946E50A2-3E6B-48C9-9EDB-0A75552D1A84}" dt="2020-12-08T20:52:16.800" v="5211" actId="1076"/>
          <ac:spMkLst>
            <pc:docMk/>
            <pc:sldMk cId="388014280" sldId="421"/>
            <ac:spMk id="7" creationId="{C19FE1C8-6CE7-46EC-A07B-80EDA5C0475E}"/>
          </ac:spMkLst>
        </pc:spChg>
        <pc:spChg chg="mod">
          <ac:chgData name="Lisa Page" userId="28506a91-16db-4141-a5a3-3c1324d46e73" providerId="ADAL" clId="{946E50A2-3E6B-48C9-9EDB-0A75552D1A84}" dt="2020-12-08T20:52:20.598" v="5212" actId="1076"/>
          <ac:spMkLst>
            <pc:docMk/>
            <pc:sldMk cId="388014280" sldId="421"/>
            <ac:spMk id="8" creationId="{13DAA063-D4C2-4181-B163-0B425B33C01C}"/>
          </ac:spMkLst>
        </pc:spChg>
        <pc:spChg chg="add del mod">
          <ac:chgData name="Lisa Page" userId="28506a91-16db-4141-a5a3-3c1324d46e73" providerId="ADAL" clId="{946E50A2-3E6B-48C9-9EDB-0A75552D1A84}" dt="2020-12-08T20:55:52.739" v="5433"/>
          <ac:spMkLst>
            <pc:docMk/>
            <pc:sldMk cId="388014280" sldId="421"/>
            <ac:spMk id="10" creationId="{D3DA7CBC-01ED-4036-8108-20C2F530BC5F}"/>
          </ac:spMkLst>
        </pc:spChg>
        <pc:spChg chg="add mod">
          <ac:chgData name="Lisa Page" userId="28506a91-16db-4141-a5a3-3c1324d46e73" providerId="ADAL" clId="{946E50A2-3E6B-48C9-9EDB-0A75552D1A84}" dt="2020-12-08T20:56:41.368" v="5441" actId="255"/>
          <ac:spMkLst>
            <pc:docMk/>
            <pc:sldMk cId="388014280" sldId="421"/>
            <ac:spMk id="11" creationId="{49B4E2A8-BA6E-4E8A-8ACC-DF9D76878188}"/>
          </ac:spMkLst>
        </pc:spChg>
        <pc:spChg chg="add mod">
          <ac:chgData name="Lisa Page" userId="28506a91-16db-4141-a5a3-3c1324d46e73" providerId="ADAL" clId="{946E50A2-3E6B-48C9-9EDB-0A75552D1A84}" dt="2020-12-08T20:52:27.764" v="5216" actId="20577"/>
          <ac:spMkLst>
            <pc:docMk/>
            <pc:sldMk cId="388014280" sldId="421"/>
            <ac:spMk id="12" creationId="{15092F34-1A2B-483A-A0AC-EC9ECA990400}"/>
          </ac:spMkLst>
        </pc:spChg>
        <pc:spChg chg="mod">
          <ac:chgData name="Lisa Page" userId="28506a91-16db-4141-a5a3-3c1324d46e73" providerId="ADAL" clId="{946E50A2-3E6B-48C9-9EDB-0A75552D1A84}" dt="2020-12-08T20:59:19.302" v="5461" actId="207"/>
          <ac:spMkLst>
            <pc:docMk/>
            <pc:sldMk cId="388014280" sldId="421"/>
            <ac:spMk id="22" creationId="{5426E6A3-570D-9245-B1C4-C4CA4683A894}"/>
          </ac:spMkLst>
        </pc:spChg>
        <pc:picChg chg="del">
          <ac:chgData name="Lisa Page" userId="28506a91-16db-4141-a5a3-3c1324d46e73" providerId="ADAL" clId="{946E50A2-3E6B-48C9-9EDB-0A75552D1A84}" dt="2020-12-08T20:51:17.003" v="5201" actId="478"/>
          <ac:picMkLst>
            <pc:docMk/>
            <pc:sldMk cId="388014280" sldId="421"/>
            <ac:picMk id="5" creationId="{6ACD75B6-8654-4B07-8CE3-76661A5B8698}"/>
          </ac:picMkLst>
        </pc:picChg>
        <pc:picChg chg="add mod">
          <ac:chgData name="Lisa Page" userId="28506a91-16db-4141-a5a3-3c1324d46e73" providerId="ADAL" clId="{946E50A2-3E6B-48C9-9EDB-0A75552D1A84}" dt="2020-12-08T20:52:11.101" v="5208" actId="14100"/>
          <ac:picMkLst>
            <pc:docMk/>
            <pc:sldMk cId="388014280" sldId="421"/>
            <ac:picMk id="9" creationId="{395ABF37-48DD-435C-9238-A0ADAB964EC7}"/>
          </ac:picMkLst>
        </pc:picChg>
      </pc:sldChg>
      <pc:sldChg chg="modSp mod">
        <pc:chgData name="Lisa Page" userId="28506a91-16db-4141-a5a3-3c1324d46e73" providerId="ADAL" clId="{946E50A2-3E6B-48C9-9EDB-0A75552D1A84}" dt="2020-12-08T21:25:01.269" v="6019" actId="20577"/>
        <pc:sldMkLst>
          <pc:docMk/>
          <pc:sldMk cId="1540795472" sldId="422"/>
        </pc:sldMkLst>
        <pc:spChg chg="mod">
          <ac:chgData name="Lisa Page" userId="28506a91-16db-4141-a5a3-3c1324d46e73" providerId="ADAL" clId="{946E50A2-3E6B-48C9-9EDB-0A75552D1A84}" dt="2020-12-08T21:24:47.306" v="6016" actId="207"/>
          <ac:spMkLst>
            <pc:docMk/>
            <pc:sldMk cId="1540795472" sldId="422"/>
            <ac:spMk id="2" creationId="{EFFF3C10-894E-4E97-A8C0-B763FFA67EFE}"/>
          </ac:spMkLst>
        </pc:spChg>
        <pc:spChg chg="mod">
          <ac:chgData name="Lisa Page" userId="28506a91-16db-4141-a5a3-3c1324d46e73" providerId="ADAL" clId="{946E50A2-3E6B-48C9-9EDB-0A75552D1A84}" dt="2020-12-08T21:25:01.269" v="6019" actId="20577"/>
          <ac:spMkLst>
            <pc:docMk/>
            <pc:sldMk cId="1540795472" sldId="422"/>
            <ac:spMk id="27" creationId="{2FFE1002-E844-3642-A0B9-10BEEFD39A80}"/>
          </ac:spMkLst>
        </pc:spChg>
      </pc:sldChg>
      <pc:sldChg chg="del">
        <pc:chgData name="Lisa Page" userId="28506a91-16db-4141-a5a3-3c1324d46e73" providerId="ADAL" clId="{946E50A2-3E6B-48C9-9EDB-0A75552D1A84}" dt="2020-12-08T21:56:31.309" v="6139" actId="2696"/>
        <pc:sldMkLst>
          <pc:docMk/>
          <pc:sldMk cId="2064146651" sldId="424"/>
        </pc:sldMkLst>
      </pc:sldChg>
      <pc:sldChg chg="del">
        <pc:chgData name="Lisa Page" userId="28506a91-16db-4141-a5a3-3c1324d46e73" providerId="ADAL" clId="{946E50A2-3E6B-48C9-9EDB-0A75552D1A84}" dt="2020-12-08T21:56:31.309" v="6139" actId="2696"/>
        <pc:sldMkLst>
          <pc:docMk/>
          <pc:sldMk cId="2565302742" sldId="425"/>
        </pc:sldMkLst>
      </pc:sldChg>
      <pc:sldChg chg="del">
        <pc:chgData name="Lisa Page" userId="28506a91-16db-4141-a5a3-3c1324d46e73" providerId="ADAL" clId="{946E50A2-3E6B-48C9-9EDB-0A75552D1A84}" dt="2020-12-08T21:56:31.309" v="6139" actId="2696"/>
        <pc:sldMkLst>
          <pc:docMk/>
          <pc:sldMk cId="1294296746" sldId="426"/>
        </pc:sldMkLst>
      </pc:sldChg>
      <pc:sldChg chg="del">
        <pc:chgData name="Lisa Page" userId="28506a91-16db-4141-a5a3-3c1324d46e73" providerId="ADAL" clId="{946E50A2-3E6B-48C9-9EDB-0A75552D1A84}" dt="2020-12-08T21:56:31.309" v="6139" actId="2696"/>
        <pc:sldMkLst>
          <pc:docMk/>
          <pc:sldMk cId="3732736237" sldId="427"/>
        </pc:sldMkLst>
      </pc:sldChg>
      <pc:sldChg chg="del">
        <pc:chgData name="Lisa Page" userId="28506a91-16db-4141-a5a3-3c1324d46e73" providerId="ADAL" clId="{946E50A2-3E6B-48C9-9EDB-0A75552D1A84}" dt="2020-12-08T21:56:31.309" v="6139" actId="2696"/>
        <pc:sldMkLst>
          <pc:docMk/>
          <pc:sldMk cId="3380135070" sldId="428"/>
        </pc:sldMkLst>
      </pc:sldChg>
      <pc:sldChg chg="del">
        <pc:chgData name="Lisa Page" userId="28506a91-16db-4141-a5a3-3c1324d46e73" providerId="ADAL" clId="{946E50A2-3E6B-48C9-9EDB-0A75552D1A84}" dt="2020-12-08T21:56:31.309" v="6139" actId="2696"/>
        <pc:sldMkLst>
          <pc:docMk/>
          <pc:sldMk cId="929291114" sldId="429"/>
        </pc:sldMkLst>
      </pc:sldChg>
      <pc:sldChg chg="del">
        <pc:chgData name="Lisa Page" userId="28506a91-16db-4141-a5a3-3c1324d46e73" providerId="ADAL" clId="{946E50A2-3E6B-48C9-9EDB-0A75552D1A84}" dt="2020-12-08T21:56:31.309" v="6139" actId="2696"/>
        <pc:sldMkLst>
          <pc:docMk/>
          <pc:sldMk cId="2767991729" sldId="430"/>
        </pc:sldMkLst>
      </pc:sldChg>
      <pc:sldChg chg="add del ord">
        <pc:chgData name="Lisa Page" userId="28506a91-16db-4141-a5a3-3c1324d46e73" providerId="ADAL" clId="{946E50A2-3E6B-48C9-9EDB-0A75552D1A84}" dt="2020-12-08T21:57:43.100" v="6142" actId="2696"/>
        <pc:sldMkLst>
          <pc:docMk/>
          <pc:sldMk cId="1418091661" sldId="431"/>
        </pc:sldMkLst>
      </pc:sldChg>
    </pc:docChg>
  </pc:docChgLst>
  <pc:docChgLst>
    <pc:chgData name="Lisa Page" userId="S::lisa.page@sjasd.ca::28506a91-16db-4141-a5a3-3c1324d46e73" providerId="AD" clId="Web-{FFD17EC6-B312-A014-E5F4-719BA0D254A4}"/>
    <pc:docChg chg="addSld modSld">
      <pc:chgData name="Lisa Page" userId="S::lisa.page@sjasd.ca::28506a91-16db-4141-a5a3-3c1324d46e73" providerId="AD" clId="Web-{FFD17EC6-B312-A014-E5F4-719BA0D254A4}" dt="2020-12-08T01:10:06.379" v="28"/>
      <pc:docMkLst>
        <pc:docMk/>
      </pc:docMkLst>
      <pc:sldChg chg="addSp delSp modSp add replId">
        <pc:chgData name="Lisa Page" userId="S::lisa.page@sjasd.ca::28506a91-16db-4141-a5a3-3c1324d46e73" providerId="AD" clId="Web-{FFD17EC6-B312-A014-E5F4-719BA0D254A4}" dt="2020-12-08T01:09:03.738" v="23"/>
        <pc:sldMkLst>
          <pc:docMk/>
          <pc:sldMk cId="454925860" sldId="352"/>
        </pc:sldMkLst>
        <pc:spChg chg="mod">
          <ac:chgData name="Lisa Page" userId="S::lisa.page@sjasd.ca::28506a91-16db-4141-a5a3-3c1324d46e73" providerId="AD" clId="Web-{FFD17EC6-B312-A014-E5F4-719BA0D254A4}" dt="2020-12-08T01:00:40.768" v="9" actId="1076"/>
          <ac:spMkLst>
            <pc:docMk/>
            <pc:sldMk cId="454925860" sldId="352"/>
            <ac:spMk id="3" creationId="{BFA02294-7002-6347-BD03-F6D435E893BC}"/>
          </ac:spMkLst>
        </pc:spChg>
        <pc:spChg chg="add del mod ord">
          <ac:chgData name="Lisa Page" userId="S::lisa.page@sjasd.ca::28506a91-16db-4141-a5a3-3c1324d46e73" providerId="AD" clId="Web-{FFD17EC6-B312-A014-E5F4-719BA0D254A4}" dt="2020-12-08T01:00:32.768" v="8"/>
          <ac:spMkLst>
            <pc:docMk/>
            <pc:sldMk cId="454925860" sldId="352"/>
            <ac:spMk id="4" creationId="{DCC3D662-A7D7-49C8-8B6D-30451E1B078F}"/>
          </ac:spMkLst>
        </pc:spChg>
        <pc:spChg chg="add mod ord">
          <ac:chgData name="Lisa Page" userId="S::lisa.page@sjasd.ca::28506a91-16db-4141-a5a3-3c1324d46e73" providerId="AD" clId="Web-{FFD17EC6-B312-A014-E5F4-719BA0D254A4}" dt="2020-12-08T01:04:09.987" v="16"/>
          <ac:spMkLst>
            <pc:docMk/>
            <pc:sldMk cId="454925860" sldId="352"/>
            <ac:spMk id="5" creationId="{365F5DAB-72A1-4649-88AC-2C036F3B3AB2}"/>
          </ac:spMkLst>
        </pc:spChg>
        <pc:spChg chg="mod">
          <ac:chgData name="Lisa Page" userId="S::lisa.page@sjasd.ca::28506a91-16db-4141-a5a3-3c1324d46e73" providerId="AD" clId="Web-{FFD17EC6-B312-A014-E5F4-719BA0D254A4}" dt="2020-12-08T00:59:39.612" v="5" actId="1076"/>
          <ac:spMkLst>
            <pc:docMk/>
            <pc:sldMk cId="454925860" sldId="352"/>
            <ac:spMk id="100" creationId="{5F0BB20D-BDF6-4158-95B4-BFDE5747F9EB}"/>
          </ac:spMkLst>
        </pc:spChg>
        <pc:picChg chg="mod">
          <ac:chgData name="Lisa Page" userId="S::lisa.page@sjasd.ca::28506a91-16db-4141-a5a3-3c1324d46e73" providerId="AD" clId="Web-{FFD17EC6-B312-A014-E5F4-719BA0D254A4}" dt="2020-12-08T01:09:02.426" v="22" actId="1076"/>
          <ac:picMkLst>
            <pc:docMk/>
            <pc:sldMk cId="454925860" sldId="352"/>
            <ac:picMk id="87" creationId="{868DFA0F-E7DC-4836-A434-27E8AA5815E4}"/>
          </ac:picMkLst>
        </pc:picChg>
        <pc:picChg chg="add del mod">
          <ac:chgData name="Lisa Page" userId="S::lisa.page@sjasd.ca::28506a91-16db-4141-a5a3-3c1324d46e73" providerId="AD" clId="Web-{FFD17EC6-B312-A014-E5F4-719BA0D254A4}" dt="2020-12-08T01:09:03.738" v="23"/>
          <ac:picMkLst>
            <pc:docMk/>
            <pc:sldMk cId="454925860" sldId="352"/>
            <ac:picMk id="88" creationId="{E938E96B-2F6E-45E4-9622-DD339FE4A6D7}"/>
          </ac:picMkLst>
        </pc:picChg>
      </pc:sldChg>
      <pc:sldChg chg="addSp new">
        <pc:chgData name="Lisa Page" userId="S::lisa.page@sjasd.ca::28506a91-16db-4141-a5a3-3c1324d46e73" providerId="AD" clId="Web-{FFD17EC6-B312-A014-E5F4-719BA0D254A4}" dt="2020-12-08T01:10:06.379" v="28"/>
        <pc:sldMkLst>
          <pc:docMk/>
          <pc:sldMk cId="2364201719" sldId="353"/>
        </pc:sldMkLst>
        <pc:spChg chg="add">
          <ac:chgData name="Lisa Page" userId="S::lisa.page@sjasd.ca::28506a91-16db-4141-a5a3-3c1324d46e73" providerId="AD" clId="Web-{FFD17EC6-B312-A014-E5F4-719BA0D254A4}" dt="2020-12-08T01:10:06.348" v="24"/>
          <ac:spMkLst>
            <pc:docMk/>
            <pc:sldMk cId="2364201719" sldId="353"/>
            <ac:spMk id="3" creationId="{CAC47B2E-F760-447C-ADF0-984FBAC273D8}"/>
          </ac:spMkLst>
        </pc:spChg>
        <pc:spChg chg="add">
          <ac:chgData name="Lisa Page" userId="S::lisa.page@sjasd.ca::28506a91-16db-4141-a5a3-3c1324d46e73" providerId="AD" clId="Web-{FFD17EC6-B312-A014-E5F4-719BA0D254A4}" dt="2020-12-08T01:10:06.348" v="25"/>
          <ac:spMkLst>
            <pc:docMk/>
            <pc:sldMk cId="2364201719" sldId="353"/>
            <ac:spMk id="5" creationId="{601AFE9E-ACEF-4929-A40D-3C8469002FB4}"/>
          </ac:spMkLst>
        </pc:spChg>
        <pc:spChg chg="add">
          <ac:chgData name="Lisa Page" userId="S::lisa.page@sjasd.ca::28506a91-16db-4141-a5a3-3c1324d46e73" providerId="AD" clId="Web-{FFD17EC6-B312-A014-E5F4-719BA0D254A4}" dt="2020-12-08T01:10:06.363" v="26"/>
          <ac:spMkLst>
            <pc:docMk/>
            <pc:sldMk cId="2364201719" sldId="353"/>
            <ac:spMk id="7" creationId="{C1E4DBAB-06F4-4E50-9522-9DC2F2E396EC}"/>
          </ac:spMkLst>
        </pc:spChg>
        <pc:spChg chg="add">
          <ac:chgData name="Lisa Page" userId="S::lisa.page@sjasd.ca::28506a91-16db-4141-a5a3-3c1324d46e73" providerId="AD" clId="Web-{FFD17EC6-B312-A014-E5F4-719BA0D254A4}" dt="2020-12-08T01:10:06.363" v="27"/>
          <ac:spMkLst>
            <pc:docMk/>
            <pc:sldMk cId="2364201719" sldId="353"/>
            <ac:spMk id="9" creationId="{7876FA6D-0A49-47F4-935A-0AAC309208FD}"/>
          </ac:spMkLst>
        </pc:spChg>
        <pc:spChg chg="add">
          <ac:chgData name="Lisa Page" userId="S::lisa.page@sjasd.ca::28506a91-16db-4141-a5a3-3c1324d46e73" providerId="AD" clId="Web-{FFD17EC6-B312-A014-E5F4-719BA0D254A4}" dt="2020-12-08T01:10:06.379" v="28"/>
          <ac:spMkLst>
            <pc:docMk/>
            <pc:sldMk cId="2364201719" sldId="353"/>
            <ac:spMk id="11" creationId="{F95F1507-5B7A-4622-B3A4-CD19855FB4F3}"/>
          </ac:spMkLst>
        </pc:spChg>
      </pc:sldChg>
    </pc:docChg>
  </pc:docChgLst>
  <pc:docChgLst>
    <pc:chgData name="Heather Jones" userId="S::heather.jones@sjasd.ca::196198e7-9c70-4725-8641-ef8d21d1e438" providerId="AD" clId="Web-{F0829A83-D21E-FAD6-8A67-3F293CBE3E8E}"/>
    <pc:docChg chg="modSld">
      <pc:chgData name="Heather Jones" userId="S::heather.jones@sjasd.ca::196198e7-9c70-4725-8641-ef8d21d1e438" providerId="AD" clId="Web-{F0829A83-D21E-FAD6-8A67-3F293CBE3E8E}" dt="2020-12-09T04:07:58.511" v="22" actId="1076"/>
      <pc:docMkLst>
        <pc:docMk/>
      </pc:docMkLst>
      <pc:sldChg chg="modSp">
        <pc:chgData name="Heather Jones" userId="S::heather.jones@sjasd.ca::196198e7-9c70-4725-8641-ef8d21d1e438" providerId="AD" clId="Web-{F0829A83-D21E-FAD6-8A67-3F293CBE3E8E}" dt="2020-12-08T21:51:12.416" v="20"/>
        <pc:sldMkLst>
          <pc:docMk/>
          <pc:sldMk cId="3620508752" sldId="340"/>
        </pc:sldMkLst>
        <pc:spChg chg="mod">
          <ac:chgData name="Heather Jones" userId="S::heather.jones@sjasd.ca::196198e7-9c70-4725-8641-ef8d21d1e438" providerId="AD" clId="Web-{F0829A83-D21E-FAD6-8A67-3F293CBE3E8E}" dt="2020-12-08T21:51:12.416" v="20"/>
          <ac:spMkLst>
            <pc:docMk/>
            <pc:sldMk cId="3620508752" sldId="340"/>
            <ac:spMk id="22" creationId="{5426E6A3-570D-9245-B1C4-C4CA4683A894}"/>
          </ac:spMkLst>
        </pc:spChg>
      </pc:sldChg>
      <pc:sldChg chg="modSp">
        <pc:chgData name="Heather Jones" userId="S::heather.jones@sjasd.ca::196198e7-9c70-4725-8641-ef8d21d1e438" providerId="AD" clId="Web-{F0829A83-D21E-FAD6-8A67-3F293CBE3E8E}" dt="2020-12-08T21:48:28.398" v="16" actId="14100"/>
        <pc:sldMkLst>
          <pc:docMk/>
          <pc:sldMk cId="759954790" sldId="344"/>
        </pc:sldMkLst>
        <pc:spChg chg="mod">
          <ac:chgData name="Heather Jones" userId="S::heather.jones@sjasd.ca::196198e7-9c70-4725-8641-ef8d21d1e438" providerId="AD" clId="Web-{F0829A83-D21E-FAD6-8A67-3F293CBE3E8E}" dt="2020-12-08T21:48:28.398" v="16" actId="14100"/>
          <ac:spMkLst>
            <pc:docMk/>
            <pc:sldMk cId="759954790" sldId="344"/>
            <ac:spMk id="2" creationId="{ACB8673D-CB07-4D7D-87F6-F8BB1E4D1C6D}"/>
          </ac:spMkLst>
        </pc:spChg>
      </pc:sldChg>
      <pc:sldChg chg="modSp">
        <pc:chgData name="Heather Jones" userId="S::heather.jones@sjasd.ca::196198e7-9c70-4725-8641-ef8d21d1e438" providerId="AD" clId="Web-{F0829A83-D21E-FAD6-8A67-3F293CBE3E8E}" dt="2020-12-09T04:07:58.511" v="22" actId="1076"/>
        <pc:sldMkLst>
          <pc:docMk/>
          <pc:sldMk cId="3898366507" sldId="379"/>
        </pc:sldMkLst>
        <pc:spChg chg="mod ord">
          <ac:chgData name="Heather Jones" userId="S::heather.jones@sjasd.ca::196198e7-9c70-4725-8641-ef8d21d1e438" providerId="AD" clId="Web-{F0829A83-D21E-FAD6-8A67-3F293CBE3E8E}" dt="2020-12-09T04:07:58.511" v="22" actId="1076"/>
          <ac:spMkLst>
            <pc:docMk/>
            <pc:sldMk cId="3898366507" sldId="379"/>
            <ac:spMk id="27" creationId="{2FFE1002-E844-3642-A0B9-10BEEFD39A80}"/>
          </ac:spMkLst>
        </pc:spChg>
      </pc:sldChg>
      <pc:sldChg chg="modSp">
        <pc:chgData name="Heather Jones" userId="S::heather.jones@sjasd.ca::196198e7-9c70-4725-8641-ef8d21d1e438" providerId="AD" clId="Web-{F0829A83-D21E-FAD6-8A67-3F293CBE3E8E}" dt="2020-12-08T21:49:41.258" v="19"/>
        <pc:sldMkLst>
          <pc:docMk/>
          <pc:sldMk cId="907114860" sldId="389"/>
        </pc:sldMkLst>
        <pc:spChg chg="mod">
          <ac:chgData name="Heather Jones" userId="S::heather.jones@sjasd.ca::196198e7-9c70-4725-8641-ef8d21d1e438" providerId="AD" clId="Web-{F0829A83-D21E-FAD6-8A67-3F293CBE3E8E}" dt="2020-12-08T21:49:41.258" v="19"/>
          <ac:spMkLst>
            <pc:docMk/>
            <pc:sldMk cId="907114860" sldId="389"/>
            <ac:spMk id="61" creationId="{330048A6-6241-3A48-B5FC-1B542DC34537}"/>
          </ac:spMkLst>
        </pc:spChg>
      </pc:sldChg>
    </pc:docChg>
  </pc:docChgLst>
  <pc:docChgLst>
    <pc:chgData name="Dayna Quinn-Lafleche" userId="S::dayna.quinnlafleche@sjasd.ca::212bd078-9458-40d2-8c38-b61a2001c15b" providerId="AD" clId="Web-{5EDF87DE-24A6-238A-C781-56AE1B8E4847}"/>
    <pc:docChg chg="addSld delSld modSld sldOrd">
      <pc:chgData name="Dayna Quinn-Lafleche" userId="S::dayna.quinnlafleche@sjasd.ca::212bd078-9458-40d2-8c38-b61a2001c15b" providerId="AD" clId="Web-{5EDF87DE-24A6-238A-C781-56AE1B8E4847}" dt="2020-12-09T02:58:08.503" v="6163"/>
      <pc:docMkLst>
        <pc:docMk/>
      </pc:docMkLst>
      <pc:sldChg chg="del">
        <pc:chgData name="Dayna Quinn-Lafleche" userId="S::dayna.quinnlafleche@sjasd.ca::212bd078-9458-40d2-8c38-b61a2001c15b" providerId="AD" clId="Web-{5EDF87DE-24A6-238A-C781-56AE1B8E4847}" dt="2020-12-09T02:12:47.509" v="5134"/>
        <pc:sldMkLst>
          <pc:docMk/>
          <pc:sldMk cId="3044409565" sldId="297"/>
        </pc:sldMkLst>
      </pc:sldChg>
      <pc:sldChg chg="del">
        <pc:chgData name="Dayna Quinn-Lafleche" userId="S::dayna.quinnlafleche@sjasd.ca::212bd078-9458-40d2-8c38-b61a2001c15b" providerId="AD" clId="Web-{5EDF87DE-24A6-238A-C781-56AE1B8E4847}" dt="2020-12-09T02:58:08.503" v="6163"/>
        <pc:sldMkLst>
          <pc:docMk/>
          <pc:sldMk cId="956418291" sldId="299"/>
        </pc:sldMkLst>
      </pc:sldChg>
      <pc:sldChg chg="addSp delSp modSp ord">
        <pc:chgData name="Dayna Quinn-Lafleche" userId="S::dayna.quinnlafleche@sjasd.ca::212bd078-9458-40d2-8c38-b61a2001c15b" providerId="AD" clId="Web-{5EDF87DE-24A6-238A-C781-56AE1B8E4847}" dt="2020-12-09T01:44:22.175" v="2770" actId="1076"/>
        <pc:sldMkLst>
          <pc:docMk/>
          <pc:sldMk cId="979660028" sldId="301"/>
        </pc:sldMkLst>
        <pc:spChg chg="add mod">
          <ac:chgData name="Dayna Quinn-Lafleche" userId="S::dayna.quinnlafleche@sjasd.ca::212bd078-9458-40d2-8c38-b61a2001c15b" providerId="AD" clId="Web-{5EDF87DE-24A6-238A-C781-56AE1B8E4847}" dt="2020-12-09T01:44:16.128" v="2768" actId="14100"/>
          <ac:spMkLst>
            <pc:docMk/>
            <pc:sldMk cId="979660028" sldId="301"/>
            <ac:spMk id="2" creationId="{E0D91BC3-293B-4634-9BDB-77DF6235DD9C}"/>
          </ac:spMkLst>
        </pc:spChg>
        <pc:spChg chg="add mod">
          <ac:chgData name="Dayna Quinn-Lafleche" userId="S::dayna.quinnlafleche@sjasd.ca::212bd078-9458-40d2-8c38-b61a2001c15b" providerId="AD" clId="Web-{5EDF87DE-24A6-238A-C781-56AE1B8E4847}" dt="2020-12-09T01:44:22.175" v="2770" actId="1076"/>
          <ac:spMkLst>
            <pc:docMk/>
            <pc:sldMk cId="979660028" sldId="301"/>
            <ac:spMk id="3" creationId="{E847D15C-B192-497A-9B34-5A7AB334AA38}"/>
          </ac:spMkLst>
        </pc:spChg>
        <pc:spChg chg="add del">
          <ac:chgData name="Dayna Quinn-Lafleche" userId="S::dayna.quinnlafleche@sjasd.ca::212bd078-9458-40d2-8c38-b61a2001c15b" providerId="AD" clId="Web-{5EDF87DE-24A6-238A-C781-56AE1B8E4847}" dt="2020-12-09T01:39:46.142" v="2670"/>
          <ac:spMkLst>
            <pc:docMk/>
            <pc:sldMk cId="979660028" sldId="301"/>
            <ac:spMk id="6" creationId="{FD8174D8-270B-4E27-8D9A-11E190ACE9EB}"/>
          </ac:spMkLst>
        </pc:spChg>
        <pc:spChg chg="add mod">
          <ac:chgData name="Dayna Quinn-Lafleche" userId="S::dayna.quinnlafleche@sjasd.ca::212bd078-9458-40d2-8c38-b61a2001c15b" providerId="AD" clId="Web-{5EDF87DE-24A6-238A-C781-56AE1B8E4847}" dt="2020-12-09T01:44:19.550" v="2769" actId="1076"/>
          <ac:spMkLst>
            <pc:docMk/>
            <pc:sldMk cId="979660028" sldId="301"/>
            <ac:spMk id="8" creationId="{6A878B6B-2202-471F-BC36-50CDD6D61770}"/>
          </ac:spMkLst>
        </pc:spChg>
        <pc:spChg chg="del">
          <ac:chgData name="Dayna Quinn-Lafleche" userId="S::dayna.quinnlafleche@sjasd.ca::212bd078-9458-40d2-8c38-b61a2001c15b" providerId="AD" clId="Web-{5EDF87DE-24A6-238A-C781-56AE1B8E4847}" dt="2020-12-09T01:37:35.642" v="2477"/>
          <ac:spMkLst>
            <pc:docMk/>
            <pc:sldMk cId="979660028" sldId="301"/>
            <ac:spMk id="11" creationId="{1B5B6CB9-22C5-2C47-B4F5-A01CBAD87CC5}"/>
          </ac:spMkLst>
        </pc:spChg>
        <pc:spChg chg="mod">
          <ac:chgData name="Dayna Quinn-Lafleche" userId="S::dayna.quinnlafleche@sjasd.ca::212bd078-9458-40d2-8c38-b61a2001c15b" providerId="AD" clId="Web-{5EDF87DE-24A6-238A-C781-56AE1B8E4847}" dt="2020-12-09T01:37:30.657" v="2475" actId="20577"/>
          <ac:spMkLst>
            <pc:docMk/>
            <pc:sldMk cId="979660028" sldId="301"/>
            <ac:spMk id="14" creationId="{BE0C4CDD-A1DD-6D40-AF04-86EE44576377}"/>
          </ac:spMkLst>
        </pc:spChg>
        <pc:spChg chg="mod">
          <ac:chgData name="Dayna Quinn-Lafleche" userId="S::dayna.quinnlafleche@sjasd.ca::212bd078-9458-40d2-8c38-b61a2001c15b" providerId="AD" clId="Web-{5EDF87DE-24A6-238A-C781-56AE1B8E4847}" dt="2020-12-09T01:41:11.158" v="2695" actId="20577"/>
          <ac:spMkLst>
            <pc:docMk/>
            <pc:sldMk cId="979660028" sldId="301"/>
            <ac:spMk id="15" creationId="{A5020CB6-A501-A941-9CD3-CC1BB6A84065}"/>
          </ac:spMkLst>
        </pc:spChg>
        <pc:spChg chg="mod">
          <ac:chgData name="Dayna Quinn-Lafleche" userId="S::dayna.quinnlafleche@sjasd.ca::212bd078-9458-40d2-8c38-b61a2001c15b" providerId="AD" clId="Web-{5EDF87DE-24A6-238A-C781-56AE1B8E4847}" dt="2020-12-09T00:55:38.633" v="444" actId="20577"/>
          <ac:spMkLst>
            <pc:docMk/>
            <pc:sldMk cId="979660028" sldId="301"/>
            <ac:spMk id="16" creationId="{5882E2EC-4ACD-6A4B-AC44-6880A3AFC3DA}"/>
          </ac:spMkLst>
        </pc:spChg>
      </pc:sldChg>
      <pc:sldChg chg="addSp delSp modSp modNotes">
        <pc:chgData name="Dayna Quinn-Lafleche" userId="S::dayna.quinnlafleche@sjasd.ca::212bd078-9458-40d2-8c38-b61a2001c15b" providerId="AD" clId="Web-{5EDF87DE-24A6-238A-C781-56AE1B8E4847}" dt="2020-12-09T02:30:37.841" v="5268"/>
        <pc:sldMkLst>
          <pc:docMk/>
          <pc:sldMk cId="1463206604" sldId="302"/>
        </pc:sldMkLst>
        <pc:spChg chg="add del mod">
          <ac:chgData name="Dayna Quinn-Lafleche" userId="S::dayna.quinnlafleche@sjasd.ca::212bd078-9458-40d2-8c38-b61a2001c15b" providerId="AD" clId="Web-{5EDF87DE-24A6-238A-C781-56AE1B8E4847}" dt="2020-12-09T00:58:46.790" v="460"/>
          <ac:spMkLst>
            <pc:docMk/>
            <pc:sldMk cId="1463206604" sldId="302"/>
            <ac:spMk id="8" creationId="{0D113B30-E9A4-4982-B242-E0A6AC21D9F9}"/>
          </ac:spMkLst>
        </pc:spChg>
        <pc:spChg chg="add mod">
          <ac:chgData name="Dayna Quinn-Lafleche" userId="S::dayna.quinnlafleche@sjasd.ca::212bd078-9458-40d2-8c38-b61a2001c15b" providerId="AD" clId="Web-{5EDF87DE-24A6-238A-C781-56AE1B8E4847}" dt="2020-12-09T00:59:35.930" v="473" actId="1076"/>
          <ac:spMkLst>
            <pc:docMk/>
            <pc:sldMk cId="1463206604" sldId="302"/>
            <ac:spMk id="9" creationId="{1605D7D7-521A-4EEB-B60C-37F31580CB8C}"/>
          </ac:spMkLst>
        </pc:spChg>
        <pc:spChg chg="add mod">
          <ac:chgData name="Dayna Quinn-Lafleche" userId="S::dayna.quinnlafleche@sjasd.ca::212bd078-9458-40d2-8c38-b61a2001c15b" providerId="AD" clId="Web-{5EDF87DE-24A6-238A-C781-56AE1B8E4847}" dt="2020-12-09T01:00:21.587" v="491" actId="1076"/>
          <ac:spMkLst>
            <pc:docMk/>
            <pc:sldMk cId="1463206604" sldId="302"/>
            <ac:spMk id="10" creationId="{E4DF585C-A856-4F91-AC50-B6EE6C269B7D}"/>
          </ac:spMkLst>
        </pc:spChg>
        <pc:spChg chg="mod">
          <ac:chgData name="Dayna Quinn-Lafleche" userId="S::dayna.quinnlafleche@sjasd.ca::212bd078-9458-40d2-8c38-b61a2001c15b" providerId="AD" clId="Web-{5EDF87DE-24A6-238A-C781-56AE1B8E4847}" dt="2020-12-09T00:57:27.586" v="454" actId="1076"/>
          <ac:spMkLst>
            <pc:docMk/>
            <pc:sldMk cId="1463206604" sldId="302"/>
            <ac:spMk id="23" creationId="{D296A0A8-2A2F-0749-8E81-C82B57B52A86}"/>
          </ac:spMkLst>
        </pc:spChg>
        <pc:spChg chg="mod">
          <ac:chgData name="Dayna Quinn-Lafleche" userId="S::dayna.quinnlafleche@sjasd.ca::212bd078-9458-40d2-8c38-b61a2001c15b" providerId="AD" clId="Web-{5EDF87DE-24A6-238A-C781-56AE1B8E4847}" dt="2020-12-09T01:00:26.431" v="492" actId="1076"/>
          <ac:spMkLst>
            <pc:docMk/>
            <pc:sldMk cId="1463206604" sldId="302"/>
            <ac:spMk id="53" creationId="{B7FBFAB7-3D07-7344-A2BF-99FBE34723F8}"/>
          </ac:spMkLst>
        </pc:spChg>
        <pc:spChg chg="mod">
          <ac:chgData name="Dayna Quinn-Lafleche" userId="S::dayna.quinnlafleche@sjasd.ca::212bd078-9458-40d2-8c38-b61a2001c15b" providerId="AD" clId="Web-{5EDF87DE-24A6-238A-C781-56AE1B8E4847}" dt="2020-12-09T00:58:32.696" v="457" actId="1076"/>
          <ac:spMkLst>
            <pc:docMk/>
            <pc:sldMk cId="1463206604" sldId="302"/>
            <ac:spMk id="54" creationId="{D90B2E2B-98AA-DC48-8503-7701AA80BB42}"/>
          </ac:spMkLst>
        </pc:spChg>
        <pc:picChg chg="add mod">
          <ac:chgData name="Dayna Quinn-Lafleche" userId="S::dayna.quinnlafleche@sjasd.ca::212bd078-9458-40d2-8c38-b61a2001c15b" providerId="AD" clId="Web-{5EDF87DE-24A6-238A-C781-56AE1B8E4847}" dt="2020-12-09T00:57:36.836" v="455" actId="1076"/>
          <ac:picMkLst>
            <pc:docMk/>
            <pc:sldMk cId="1463206604" sldId="302"/>
            <ac:picMk id="6" creationId="{17F3599E-1002-4DDD-B5C9-4D291DEAC431}"/>
          </ac:picMkLst>
        </pc:picChg>
        <pc:picChg chg="add">
          <ac:chgData name="Dayna Quinn-Lafleche" userId="S::dayna.quinnlafleche@sjasd.ca::212bd078-9458-40d2-8c38-b61a2001c15b" providerId="AD" clId="Web-{5EDF87DE-24A6-238A-C781-56AE1B8E4847}" dt="2020-12-09T00:58:15.539" v="456"/>
          <ac:picMkLst>
            <pc:docMk/>
            <pc:sldMk cId="1463206604" sldId="302"/>
            <ac:picMk id="7" creationId="{C232C332-E530-4747-BCEA-DDA1536A3A47}"/>
          </ac:picMkLst>
        </pc:picChg>
        <pc:picChg chg="mod">
          <ac:chgData name="Dayna Quinn-Lafleche" userId="S::dayna.quinnlafleche@sjasd.ca::212bd078-9458-40d2-8c38-b61a2001c15b" providerId="AD" clId="Web-{5EDF87DE-24A6-238A-C781-56AE1B8E4847}" dt="2020-12-09T00:57:20.758" v="453" actId="1076"/>
          <ac:picMkLst>
            <pc:docMk/>
            <pc:sldMk cId="1463206604" sldId="302"/>
            <ac:picMk id="2062" creationId="{DDB65249-509E-6646-AA27-FA3766D21FB4}"/>
          </ac:picMkLst>
        </pc:picChg>
        <pc:picChg chg="mod">
          <ac:chgData name="Dayna Quinn-Lafleche" userId="S::dayna.quinnlafleche@sjasd.ca::212bd078-9458-40d2-8c38-b61a2001c15b" providerId="AD" clId="Web-{5EDF87DE-24A6-238A-C781-56AE1B8E4847}" dt="2020-12-09T00:57:10.289" v="451" actId="1076"/>
          <ac:picMkLst>
            <pc:docMk/>
            <pc:sldMk cId="1463206604" sldId="302"/>
            <ac:picMk id="2066" creationId="{1CAF6B15-1F54-AF4A-A3E0-B6A90DC4E225}"/>
          </ac:picMkLst>
        </pc:picChg>
      </pc:sldChg>
      <pc:sldChg chg="modSp mod modShow">
        <pc:chgData name="Dayna Quinn-Lafleche" userId="S::dayna.quinnlafleche@sjasd.ca::212bd078-9458-40d2-8c38-b61a2001c15b" providerId="AD" clId="Web-{5EDF87DE-24A6-238A-C781-56AE1B8E4847}" dt="2020-12-09T02:57:02.191" v="6161"/>
        <pc:sldMkLst>
          <pc:docMk/>
          <pc:sldMk cId="1481913433" sldId="303"/>
        </pc:sldMkLst>
        <pc:spChg chg="mod">
          <ac:chgData name="Dayna Quinn-Lafleche" userId="S::dayna.quinnlafleche@sjasd.ca::212bd078-9458-40d2-8c38-b61a2001c15b" providerId="AD" clId="Web-{5EDF87DE-24A6-238A-C781-56AE1B8E4847}" dt="2020-12-09T02:53:19.471" v="6063" actId="20577"/>
          <ac:spMkLst>
            <pc:docMk/>
            <pc:sldMk cId="1481913433" sldId="303"/>
            <ac:spMk id="3" creationId="{3A36C79E-0E23-1843-AFFF-B429BE732A08}"/>
          </ac:spMkLst>
        </pc:spChg>
        <pc:spChg chg="mod">
          <ac:chgData name="Dayna Quinn-Lafleche" userId="S::dayna.quinnlafleche@sjasd.ca::212bd078-9458-40d2-8c38-b61a2001c15b" providerId="AD" clId="Web-{5EDF87DE-24A6-238A-C781-56AE1B8E4847}" dt="2020-12-09T02:54:01.221" v="6143" actId="20577"/>
          <ac:spMkLst>
            <pc:docMk/>
            <pc:sldMk cId="1481913433" sldId="303"/>
            <ac:spMk id="6" creationId="{8562D483-360A-9E42-BCE8-8308FD19E01F}"/>
          </ac:spMkLst>
        </pc:spChg>
      </pc:sldChg>
      <pc:sldChg chg="modNotes">
        <pc:chgData name="Dayna Quinn-Lafleche" userId="S::dayna.quinnlafleche@sjasd.ca::212bd078-9458-40d2-8c38-b61a2001c15b" providerId="AD" clId="Web-{5EDF87DE-24A6-238A-C781-56AE1B8E4847}" dt="2020-12-09T01:15:45.403" v="943"/>
        <pc:sldMkLst>
          <pc:docMk/>
          <pc:sldMk cId="1208366393" sldId="307"/>
        </pc:sldMkLst>
      </pc:sldChg>
      <pc:sldChg chg="mod modShow">
        <pc:chgData name="Dayna Quinn-Lafleche" userId="S::dayna.quinnlafleche@sjasd.ca::212bd078-9458-40d2-8c38-b61a2001c15b" providerId="AD" clId="Web-{5EDF87DE-24A6-238A-C781-56AE1B8E4847}" dt="2020-12-09T02:57:00.112" v="6160"/>
        <pc:sldMkLst>
          <pc:docMk/>
          <pc:sldMk cId="2623050030" sldId="308"/>
        </pc:sldMkLst>
      </pc:sldChg>
      <pc:sldChg chg="modNotes">
        <pc:chgData name="Dayna Quinn-Lafleche" userId="S::dayna.quinnlafleche@sjasd.ca::212bd078-9458-40d2-8c38-b61a2001c15b" providerId="AD" clId="Web-{5EDF87DE-24A6-238A-C781-56AE1B8E4847}" dt="2020-12-09T01:22:55.529" v="956"/>
        <pc:sldMkLst>
          <pc:docMk/>
          <pc:sldMk cId="2067750026" sldId="309"/>
        </pc:sldMkLst>
      </pc:sldChg>
      <pc:sldChg chg="modSp">
        <pc:chgData name="Dayna Quinn-Lafleche" userId="S::dayna.quinnlafleche@sjasd.ca::212bd078-9458-40d2-8c38-b61a2001c15b" providerId="AD" clId="Web-{5EDF87DE-24A6-238A-C781-56AE1B8E4847}" dt="2020-12-09T02:39:44.421" v="5430" actId="20577"/>
        <pc:sldMkLst>
          <pc:docMk/>
          <pc:sldMk cId="3028484371" sldId="310"/>
        </pc:sldMkLst>
        <pc:spChg chg="mod">
          <ac:chgData name="Dayna Quinn-Lafleche" userId="S::dayna.quinnlafleche@sjasd.ca::212bd078-9458-40d2-8c38-b61a2001c15b" providerId="AD" clId="Web-{5EDF87DE-24A6-238A-C781-56AE1B8E4847}" dt="2020-12-09T02:39:40.530" v="5427" actId="20577"/>
          <ac:spMkLst>
            <pc:docMk/>
            <pc:sldMk cId="3028484371" sldId="310"/>
            <ac:spMk id="16" creationId="{9040195F-21CF-41DD-97F1-C0C87BD9DFF0}"/>
          </ac:spMkLst>
        </pc:spChg>
        <pc:spChg chg="mod">
          <ac:chgData name="Dayna Quinn-Lafleche" userId="S::dayna.quinnlafleche@sjasd.ca::212bd078-9458-40d2-8c38-b61a2001c15b" providerId="AD" clId="Web-{5EDF87DE-24A6-238A-C781-56AE1B8E4847}" dt="2020-12-09T02:39:09.030" v="5415" actId="20577"/>
          <ac:spMkLst>
            <pc:docMk/>
            <pc:sldMk cId="3028484371" sldId="310"/>
            <ac:spMk id="17" creationId="{086D67D7-B269-4C31-A92C-8BA4546B37F0}"/>
          </ac:spMkLst>
        </pc:spChg>
        <pc:spChg chg="mod">
          <ac:chgData name="Dayna Quinn-Lafleche" userId="S::dayna.quinnlafleche@sjasd.ca::212bd078-9458-40d2-8c38-b61a2001c15b" providerId="AD" clId="Web-{5EDF87DE-24A6-238A-C781-56AE1B8E4847}" dt="2020-12-09T02:39:38.905" v="5424" actId="20577"/>
          <ac:spMkLst>
            <pc:docMk/>
            <pc:sldMk cId="3028484371" sldId="310"/>
            <ac:spMk id="18" creationId="{2A53EEFA-FB9D-42CF-8883-3A55FCE888E1}"/>
          </ac:spMkLst>
        </pc:spChg>
        <pc:spChg chg="mod">
          <ac:chgData name="Dayna Quinn-Lafleche" userId="S::dayna.quinnlafleche@sjasd.ca::212bd078-9458-40d2-8c38-b61a2001c15b" providerId="AD" clId="Web-{5EDF87DE-24A6-238A-C781-56AE1B8E4847}" dt="2020-12-09T02:39:44.421" v="5430" actId="20577"/>
          <ac:spMkLst>
            <pc:docMk/>
            <pc:sldMk cId="3028484371" sldId="310"/>
            <ac:spMk id="20" creationId="{D6AD6F56-7A8D-4CF3-8214-64748289088E}"/>
          </ac:spMkLst>
        </pc:spChg>
      </pc:sldChg>
      <pc:sldChg chg="addSp modSp">
        <pc:chgData name="Dayna Quinn-Lafleche" userId="S::dayna.quinnlafleche@sjasd.ca::212bd078-9458-40d2-8c38-b61a2001c15b" providerId="AD" clId="Web-{5EDF87DE-24A6-238A-C781-56AE1B8E4847}" dt="2020-12-09T02:48:49.689" v="5856" actId="20577"/>
        <pc:sldMkLst>
          <pc:docMk/>
          <pc:sldMk cId="1102663714" sldId="317"/>
        </pc:sldMkLst>
        <pc:spChg chg="mod">
          <ac:chgData name="Dayna Quinn-Lafleche" userId="S::dayna.quinnlafleche@sjasd.ca::212bd078-9458-40d2-8c38-b61a2001c15b" providerId="AD" clId="Web-{5EDF87DE-24A6-238A-C781-56AE1B8E4847}" dt="2020-12-09T02:48:03.204" v="5809" actId="1076"/>
          <ac:spMkLst>
            <pc:docMk/>
            <pc:sldMk cId="1102663714" sldId="317"/>
            <ac:spMk id="23" creationId="{D296A0A8-2A2F-0749-8E81-C82B57B52A86}"/>
          </ac:spMkLst>
        </pc:spChg>
        <pc:spChg chg="mod">
          <ac:chgData name="Dayna Quinn-Lafleche" userId="S::dayna.quinnlafleche@sjasd.ca::212bd078-9458-40d2-8c38-b61a2001c15b" providerId="AD" clId="Web-{5EDF87DE-24A6-238A-C781-56AE1B8E4847}" dt="2020-12-09T02:48:49.689" v="5856" actId="20577"/>
          <ac:spMkLst>
            <pc:docMk/>
            <pc:sldMk cId="1102663714" sldId="317"/>
            <ac:spMk id="33" creationId="{DB761D9B-3EA2-C844-AD60-A0B11CA4ADD8}"/>
          </ac:spMkLst>
        </pc:spChg>
        <pc:spChg chg="mod">
          <ac:chgData name="Dayna Quinn-Lafleche" userId="S::dayna.quinnlafleche@sjasd.ca::212bd078-9458-40d2-8c38-b61a2001c15b" providerId="AD" clId="Web-{5EDF87DE-24A6-238A-C781-56AE1B8E4847}" dt="2020-12-09T02:47:57.282" v="5807" actId="1076"/>
          <ac:spMkLst>
            <pc:docMk/>
            <pc:sldMk cId="1102663714" sldId="317"/>
            <ac:spMk id="53" creationId="{B7FBFAB7-3D07-7344-A2BF-99FBE34723F8}"/>
          </ac:spMkLst>
        </pc:spChg>
        <pc:spChg chg="mod">
          <ac:chgData name="Dayna Quinn-Lafleche" userId="S::dayna.quinnlafleche@sjasd.ca::212bd078-9458-40d2-8c38-b61a2001c15b" providerId="AD" clId="Web-{5EDF87DE-24A6-238A-C781-56AE1B8E4847}" dt="2020-12-09T02:48:06.798" v="5810" actId="1076"/>
          <ac:spMkLst>
            <pc:docMk/>
            <pc:sldMk cId="1102663714" sldId="317"/>
            <ac:spMk id="54" creationId="{D90B2E2B-98AA-DC48-8503-7701AA80BB42}"/>
          </ac:spMkLst>
        </pc:spChg>
        <pc:picChg chg="add mod">
          <ac:chgData name="Dayna Quinn-Lafleche" userId="S::dayna.quinnlafleche@sjasd.ca::212bd078-9458-40d2-8c38-b61a2001c15b" providerId="AD" clId="Web-{5EDF87DE-24A6-238A-C781-56AE1B8E4847}" dt="2020-12-09T02:48:24.439" v="5813" actId="1076"/>
          <ac:picMkLst>
            <pc:docMk/>
            <pc:sldMk cId="1102663714" sldId="317"/>
            <ac:picMk id="4" creationId="{18540345-DDF4-43A2-A0C3-DE0980665893}"/>
          </ac:picMkLst>
        </pc:picChg>
        <pc:picChg chg="mod">
          <ac:chgData name="Dayna Quinn-Lafleche" userId="S::dayna.quinnlafleche@sjasd.ca::212bd078-9458-40d2-8c38-b61a2001c15b" providerId="AD" clId="Web-{5EDF87DE-24A6-238A-C781-56AE1B8E4847}" dt="2020-12-09T02:47:59.626" v="5808" actId="1076"/>
          <ac:picMkLst>
            <pc:docMk/>
            <pc:sldMk cId="1102663714" sldId="317"/>
            <ac:picMk id="2062" creationId="{DDB65249-509E-6646-AA27-FA3766D21FB4}"/>
          </ac:picMkLst>
        </pc:picChg>
        <pc:picChg chg="mod">
          <ac:chgData name="Dayna Quinn-Lafleche" userId="S::dayna.quinnlafleche@sjasd.ca::212bd078-9458-40d2-8c38-b61a2001c15b" providerId="AD" clId="Web-{5EDF87DE-24A6-238A-C781-56AE1B8E4847}" dt="2020-12-09T02:47:52.267" v="5806" actId="1076"/>
          <ac:picMkLst>
            <pc:docMk/>
            <pc:sldMk cId="1102663714" sldId="317"/>
            <ac:picMk id="2066" creationId="{1CAF6B15-1F54-AF4A-A3E0-B6A90DC4E225}"/>
          </ac:picMkLst>
        </pc:picChg>
      </pc:sldChg>
      <pc:sldChg chg="del">
        <pc:chgData name="Dayna Quinn-Lafleche" userId="S::dayna.quinnlafleche@sjasd.ca::212bd078-9458-40d2-8c38-b61a2001c15b" providerId="AD" clId="Web-{5EDF87DE-24A6-238A-C781-56AE1B8E4847}" dt="2020-12-09T02:54:16.909" v="6145"/>
        <pc:sldMkLst>
          <pc:docMk/>
          <pc:sldMk cId="4204852280" sldId="318"/>
        </pc:sldMkLst>
      </pc:sldChg>
      <pc:sldChg chg="del">
        <pc:chgData name="Dayna Quinn-Lafleche" userId="S::dayna.quinnlafleche@sjasd.ca::212bd078-9458-40d2-8c38-b61a2001c15b" providerId="AD" clId="Web-{5EDF87DE-24A6-238A-C781-56AE1B8E4847}" dt="2020-12-09T02:54:30.268" v="6146"/>
        <pc:sldMkLst>
          <pc:docMk/>
          <pc:sldMk cId="733806985" sldId="319"/>
        </pc:sldMkLst>
      </pc:sldChg>
      <pc:sldChg chg="del">
        <pc:chgData name="Dayna Quinn-Lafleche" userId="S::dayna.quinnlafleche@sjasd.ca::212bd078-9458-40d2-8c38-b61a2001c15b" providerId="AD" clId="Web-{5EDF87DE-24A6-238A-C781-56AE1B8E4847}" dt="2020-12-09T02:49:37.111" v="5859"/>
        <pc:sldMkLst>
          <pc:docMk/>
          <pc:sldMk cId="3942413804" sldId="321"/>
        </pc:sldMkLst>
      </pc:sldChg>
      <pc:sldChg chg="del">
        <pc:chgData name="Dayna Quinn-Lafleche" userId="S::dayna.quinnlafleche@sjasd.ca::212bd078-9458-40d2-8c38-b61a2001c15b" providerId="AD" clId="Web-{5EDF87DE-24A6-238A-C781-56AE1B8E4847}" dt="2020-12-09T02:49:40.580" v="5860"/>
        <pc:sldMkLst>
          <pc:docMk/>
          <pc:sldMk cId="2353707205" sldId="322"/>
        </pc:sldMkLst>
      </pc:sldChg>
      <pc:sldChg chg="del">
        <pc:chgData name="Dayna Quinn-Lafleche" userId="S::dayna.quinnlafleche@sjasd.ca::212bd078-9458-40d2-8c38-b61a2001c15b" providerId="AD" clId="Web-{5EDF87DE-24A6-238A-C781-56AE1B8E4847}" dt="2020-12-09T02:50:06.658" v="5861"/>
        <pc:sldMkLst>
          <pc:docMk/>
          <pc:sldMk cId="3970510717" sldId="323"/>
        </pc:sldMkLst>
      </pc:sldChg>
      <pc:sldChg chg="del">
        <pc:chgData name="Dayna Quinn-Lafleche" userId="S::dayna.quinnlafleche@sjasd.ca::212bd078-9458-40d2-8c38-b61a2001c15b" providerId="AD" clId="Web-{5EDF87DE-24A6-238A-C781-56AE1B8E4847}" dt="2020-12-09T02:50:22.548" v="5862"/>
        <pc:sldMkLst>
          <pc:docMk/>
          <pc:sldMk cId="1147008241" sldId="324"/>
        </pc:sldMkLst>
      </pc:sldChg>
      <pc:sldChg chg="del">
        <pc:chgData name="Dayna Quinn-Lafleche" userId="S::dayna.quinnlafleche@sjasd.ca::212bd078-9458-40d2-8c38-b61a2001c15b" providerId="AD" clId="Web-{5EDF87DE-24A6-238A-C781-56AE1B8E4847}" dt="2020-12-09T02:50:37.095" v="5863"/>
        <pc:sldMkLst>
          <pc:docMk/>
          <pc:sldMk cId="827069174" sldId="325"/>
        </pc:sldMkLst>
      </pc:sldChg>
      <pc:sldChg chg="del">
        <pc:chgData name="Dayna Quinn-Lafleche" userId="S::dayna.quinnlafleche@sjasd.ca::212bd078-9458-40d2-8c38-b61a2001c15b" providerId="AD" clId="Web-{5EDF87DE-24A6-238A-C781-56AE1B8E4847}" dt="2020-12-09T02:50:50.642" v="5864"/>
        <pc:sldMkLst>
          <pc:docMk/>
          <pc:sldMk cId="969285750" sldId="326"/>
        </pc:sldMkLst>
      </pc:sldChg>
      <pc:sldChg chg="del">
        <pc:chgData name="Dayna Quinn-Lafleche" userId="S::dayna.quinnlafleche@sjasd.ca::212bd078-9458-40d2-8c38-b61a2001c15b" providerId="AD" clId="Web-{5EDF87DE-24A6-238A-C781-56AE1B8E4847}" dt="2020-12-09T02:51:01.095" v="5865"/>
        <pc:sldMkLst>
          <pc:docMk/>
          <pc:sldMk cId="1794020746" sldId="327"/>
        </pc:sldMkLst>
      </pc:sldChg>
      <pc:sldChg chg="del">
        <pc:chgData name="Dayna Quinn-Lafleche" userId="S::dayna.quinnlafleche@sjasd.ca::212bd078-9458-40d2-8c38-b61a2001c15b" providerId="AD" clId="Web-{5EDF87DE-24A6-238A-C781-56AE1B8E4847}" dt="2020-12-09T02:51:13.408" v="5866"/>
        <pc:sldMkLst>
          <pc:docMk/>
          <pc:sldMk cId="2466514598" sldId="328"/>
        </pc:sldMkLst>
      </pc:sldChg>
      <pc:sldChg chg="del">
        <pc:chgData name="Dayna Quinn-Lafleche" userId="S::dayna.quinnlafleche@sjasd.ca::212bd078-9458-40d2-8c38-b61a2001c15b" providerId="AD" clId="Web-{5EDF87DE-24A6-238A-C781-56AE1B8E4847}" dt="2020-12-09T02:51:48.393" v="5867"/>
        <pc:sldMkLst>
          <pc:docMk/>
          <pc:sldMk cId="2709029385" sldId="331"/>
        </pc:sldMkLst>
      </pc:sldChg>
      <pc:sldChg chg="addSp delSp modSp ord modNotes">
        <pc:chgData name="Dayna Quinn-Lafleche" userId="S::dayna.quinnlafleche@sjasd.ca::212bd078-9458-40d2-8c38-b61a2001c15b" providerId="AD" clId="Web-{5EDF87DE-24A6-238A-C781-56AE1B8E4847}" dt="2020-12-09T01:14:11.199" v="922" actId="20577"/>
        <pc:sldMkLst>
          <pc:docMk/>
          <pc:sldMk cId="306153538" sldId="334"/>
        </pc:sldMkLst>
        <pc:spChg chg="mod">
          <ac:chgData name="Dayna Quinn-Lafleche" userId="S::dayna.quinnlafleche@sjasd.ca::212bd078-9458-40d2-8c38-b61a2001c15b" providerId="AD" clId="Web-{5EDF87DE-24A6-238A-C781-56AE1B8E4847}" dt="2020-12-09T01:03:36.525" v="510" actId="20577"/>
          <ac:spMkLst>
            <pc:docMk/>
            <pc:sldMk cId="306153538" sldId="334"/>
            <ac:spMk id="2" creationId="{756F8252-6E9B-4A13-8DAD-79C0A7B7DA4A}"/>
          </ac:spMkLst>
        </pc:spChg>
        <pc:spChg chg="del">
          <ac:chgData name="Dayna Quinn-Lafleche" userId="S::dayna.quinnlafleche@sjasd.ca::212bd078-9458-40d2-8c38-b61a2001c15b" providerId="AD" clId="Web-{5EDF87DE-24A6-238A-C781-56AE1B8E4847}" dt="2020-12-09T01:03:44.009" v="512"/>
          <ac:spMkLst>
            <pc:docMk/>
            <pc:sldMk cId="306153538" sldId="334"/>
            <ac:spMk id="4" creationId="{F3687044-6EF0-44BA-97EA-04A843B2EDDA}"/>
          </ac:spMkLst>
        </pc:spChg>
        <pc:spChg chg="add mod">
          <ac:chgData name="Dayna Quinn-Lafleche" userId="S::dayna.quinnlafleche@sjasd.ca::212bd078-9458-40d2-8c38-b61a2001c15b" providerId="AD" clId="Web-{5EDF87DE-24A6-238A-C781-56AE1B8E4847}" dt="2020-12-09T01:14:11.199" v="922" actId="20577"/>
          <ac:spMkLst>
            <pc:docMk/>
            <pc:sldMk cId="306153538" sldId="334"/>
            <ac:spMk id="5" creationId="{873ED7BB-BDC6-403E-BDF7-2ABCC897AD66}"/>
          </ac:spMkLst>
        </pc:spChg>
        <pc:spChg chg="del">
          <ac:chgData name="Dayna Quinn-Lafleche" userId="S::dayna.quinnlafleche@sjasd.ca::212bd078-9458-40d2-8c38-b61a2001c15b" providerId="AD" clId="Web-{5EDF87DE-24A6-238A-C781-56AE1B8E4847}" dt="2020-12-09T01:03:46.900" v="513"/>
          <ac:spMkLst>
            <pc:docMk/>
            <pc:sldMk cId="306153538" sldId="334"/>
            <ac:spMk id="7" creationId="{1D3F1433-7E70-4F06-841A-244DB36C1269}"/>
          </ac:spMkLst>
        </pc:spChg>
        <pc:spChg chg="del">
          <ac:chgData name="Dayna Quinn-Lafleche" userId="S::dayna.quinnlafleche@sjasd.ca::212bd078-9458-40d2-8c38-b61a2001c15b" providerId="AD" clId="Web-{5EDF87DE-24A6-238A-C781-56AE1B8E4847}" dt="2020-12-09T01:03:52.619" v="514"/>
          <ac:spMkLst>
            <pc:docMk/>
            <pc:sldMk cId="306153538" sldId="334"/>
            <ac:spMk id="8" creationId="{C8576E00-6F66-4D43-9704-8B1D1E17C396}"/>
          </ac:spMkLst>
        </pc:spChg>
      </pc:sldChg>
      <pc:sldChg chg="modNotes">
        <pc:chgData name="Dayna Quinn-Lafleche" userId="S::dayna.quinnlafleche@sjasd.ca::212bd078-9458-40d2-8c38-b61a2001c15b" providerId="AD" clId="Web-{5EDF87DE-24A6-238A-C781-56AE1B8E4847}" dt="2020-12-09T01:15:10.965" v="933"/>
        <pc:sldMkLst>
          <pc:docMk/>
          <pc:sldMk cId="3447290958" sldId="336"/>
        </pc:sldMkLst>
      </pc:sldChg>
      <pc:sldChg chg="modNotes">
        <pc:chgData name="Dayna Quinn-Lafleche" userId="S::dayna.quinnlafleche@sjasd.ca::212bd078-9458-40d2-8c38-b61a2001c15b" providerId="AD" clId="Web-{5EDF87DE-24A6-238A-C781-56AE1B8E4847}" dt="2020-12-09T01:22:38.170" v="955"/>
        <pc:sldMkLst>
          <pc:docMk/>
          <pc:sldMk cId="741706964" sldId="337"/>
        </pc:sldMkLst>
      </pc:sldChg>
      <pc:sldChg chg="addSp modSp">
        <pc:chgData name="Dayna Quinn-Lafleche" userId="S::dayna.quinnlafleche@sjasd.ca::212bd078-9458-40d2-8c38-b61a2001c15b" providerId="AD" clId="Web-{5EDF87DE-24A6-238A-C781-56AE1B8E4847}" dt="2020-12-09T02:47:43.579" v="5803" actId="20577"/>
        <pc:sldMkLst>
          <pc:docMk/>
          <pc:sldMk cId="3620508752" sldId="340"/>
        </pc:sldMkLst>
        <pc:spChg chg="mod">
          <ac:chgData name="Dayna Quinn-Lafleche" userId="S::dayna.quinnlafleche@sjasd.ca::212bd078-9458-40d2-8c38-b61a2001c15b" providerId="AD" clId="Web-{5EDF87DE-24A6-238A-C781-56AE1B8E4847}" dt="2020-12-09T02:46:58.751" v="5749" actId="1076"/>
          <ac:spMkLst>
            <pc:docMk/>
            <pc:sldMk cId="3620508752" sldId="340"/>
            <ac:spMk id="23" creationId="{D296A0A8-2A2F-0749-8E81-C82B57B52A86}"/>
          </ac:spMkLst>
        </pc:spChg>
        <pc:spChg chg="mod">
          <ac:chgData name="Dayna Quinn-Lafleche" userId="S::dayna.quinnlafleche@sjasd.ca::212bd078-9458-40d2-8c38-b61a2001c15b" providerId="AD" clId="Web-{5EDF87DE-24A6-238A-C781-56AE1B8E4847}" dt="2020-12-09T02:47:43.579" v="5803" actId="20577"/>
          <ac:spMkLst>
            <pc:docMk/>
            <pc:sldMk cId="3620508752" sldId="340"/>
            <ac:spMk id="33" creationId="{DB761D9B-3EA2-C844-AD60-A0B11CA4ADD8}"/>
          </ac:spMkLst>
        </pc:spChg>
        <pc:spChg chg="mod">
          <ac:chgData name="Dayna Quinn-Lafleche" userId="S::dayna.quinnlafleche@sjasd.ca::212bd078-9458-40d2-8c38-b61a2001c15b" providerId="AD" clId="Web-{5EDF87DE-24A6-238A-C781-56AE1B8E4847}" dt="2020-12-09T02:46:55.079" v="5748" actId="1076"/>
          <ac:spMkLst>
            <pc:docMk/>
            <pc:sldMk cId="3620508752" sldId="340"/>
            <ac:spMk id="53" creationId="{B7FBFAB7-3D07-7344-A2BF-99FBE34723F8}"/>
          </ac:spMkLst>
        </pc:spChg>
        <pc:spChg chg="mod">
          <ac:chgData name="Dayna Quinn-Lafleche" userId="S::dayna.quinnlafleche@sjasd.ca::212bd078-9458-40d2-8c38-b61a2001c15b" providerId="AD" clId="Web-{5EDF87DE-24A6-238A-C781-56AE1B8E4847}" dt="2020-12-09T02:47:01.704" v="5750" actId="1076"/>
          <ac:spMkLst>
            <pc:docMk/>
            <pc:sldMk cId="3620508752" sldId="340"/>
            <ac:spMk id="54" creationId="{D90B2E2B-98AA-DC48-8503-7701AA80BB42}"/>
          </ac:spMkLst>
        </pc:spChg>
        <pc:picChg chg="add mod">
          <ac:chgData name="Dayna Quinn-Lafleche" userId="S::dayna.quinnlafleche@sjasd.ca::212bd078-9458-40d2-8c38-b61a2001c15b" providerId="AD" clId="Web-{5EDF87DE-24A6-238A-C781-56AE1B8E4847}" dt="2020-12-09T02:46:45.688" v="5746" actId="1076"/>
          <ac:picMkLst>
            <pc:docMk/>
            <pc:sldMk cId="3620508752" sldId="340"/>
            <ac:picMk id="2" creationId="{82681FCA-964F-423B-9878-BDDDAEBFFC5B}"/>
          </ac:picMkLst>
        </pc:picChg>
        <pc:picChg chg="mod">
          <ac:chgData name="Dayna Quinn-Lafleche" userId="S::dayna.quinnlafleche@sjasd.ca::212bd078-9458-40d2-8c38-b61a2001c15b" providerId="AD" clId="Web-{5EDF87DE-24A6-238A-C781-56AE1B8E4847}" dt="2020-12-09T02:46:37.548" v="5743" actId="1076"/>
          <ac:picMkLst>
            <pc:docMk/>
            <pc:sldMk cId="3620508752" sldId="340"/>
            <ac:picMk id="2062" creationId="{DDB65249-509E-6646-AA27-FA3766D21FB4}"/>
          </ac:picMkLst>
        </pc:picChg>
        <pc:picChg chg="mod">
          <ac:chgData name="Dayna Quinn-Lafleche" userId="S::dayna.quinnlafleche@sjasd.ca::212bd078-9458-40d2-8c38-b61a2001c15b" providerId="AD" clId="Web-{5EDF87DE-24A6-238A-C781-56AE1B8E4847}" dt="2020-12-09T02:46:35.923" v="5742" actId="1076"/>
          <ac:picMkLst>
            <pc:docMk/>
            <pc:sldMk cId="3620508752" sldId="340"/>
            <ac:picMk id="2066" creationId="{1CAF6B15-1F54-AF4A-A3E0-B6A90DC4E225}"/>
          </ac:picMkLst>
        </pc:picChg>
      </pc:sldChg>
      <pc:sldChg chg="del">
        <pc:chgData name="Dayna Quinn-Lafleche" userId="S::dayna.quinnlafleche@sjasd.ca::212bd078-9458-40d2-8c38-b61a2001c15b" providerId="AD" clId="Web-{5EDF87DE-24A6-238A-C781-56AE1B8E4847}" dt="2020-12-09T02:54:40.706" v="6147"/>
        <pc:sldMkLst>
          <pc:docMk/>
          <pc:sldMk cId="2610152626" sldId="342"/>
        </pc:sldMkLst>
      </pc:sldChg>
      <pc:sldChg chg="del">
        <pc:chgData name="Dayna Quinn-Lafleche" userId="S::dayna.quinnlafleche@sjasd.ca::212bd078-9458-40d2-8c38-b61a2001c15b" providerId="AD" clId="Web-{5EDF87DE-24A6-238A-C781-56AE1B8E4847}" dt="2020-12-09T02:55:40.878" v="6153"/>
        <pc:sldMkLst>
          <pc:docMk/>
          <pc:sldMk cId="305917992" sldId="351"/>
        </pc:sldMkLst>
      </pc:sldChg>
      <pc:sldChg chg="del">
        <pc:chgData name="Dayna Quinn-Lafleche" userId="S::dayna.quinnlafleche@sjasd.ca::212bd078-9458-40d2-8c38-b61a2001c15b" providerId="AD" clId="Web-{5EDF87DE-24A6-238A-C781-56AE1B8E4847}" dt="2020-12-09T02:55:53.018" v="6154"/>
        <pc:sldMkLst>
          <pc:docMk/>
          <pc:sldMk cId="4046430162" sldId="354"/>
        </pc:sldMkLst>
      </pc:sldChg>
      <pc:sldChg chg="del">
        <pc:chgData name="Dayna Quinn-Lafleche" userId="S::dayna.quinnlafleche@sjasd.ca::212bd078-9458-40d2-8c38-b61a2001c15b" providerId="AD" clId="Web-{5EDF87DE-24A6-238A-C781-56AE1B8E4847}" dt="2020-12-09T02:56:28.222" v="6157"/>
        <pc:sldMkLst>
          <pc:docMk/>
          <pc:sldMk cId="1132753164" sldId="356"/>
        </pc:sldMkLst>
      </pc:sldChg>
      <pc:sldChg chg="del">
        <pc:chgData name="Dayna Quinn-Lafleche" userId="S::dayna.quinnlafleche@sjasd.ca::212bd078-9458-40d2-8c38-b61a2001c15b" providerId="AD" clId="Web-{5EDF87DE-24A6-238A-C781-56AE1B8E4847}" dt="2020-12-09T02:56:37.675" v="6158"/>
        <pc:sldMkLst>
          <pc:docMk/>
          <pc:sldMk cId="4069402153" sldId="357"/>
        </pc:sldMkLst>
      </pc:sldChg>
      <pc:sldChg chg="del">
        <pc:chgData name="Dayna Quinn-Lafleche" userId="S::dayna.quinnlafleche@sjasd.ca::212bd078-9458-40d2-8c38-b61a2001c15b" providerId="AD" clId="Web-{5EDF87DE-24A6-238A-C781-56AE1B8E4847}" dt="2020-12-09T02:55:21.987" v="6151"/>
        <pc:sldMkLst>
          <pc:docMk/>
          <pc:sldMk cId="2359540694" sldId="358"/>
        </pc:sldMkLst>
      </pc:sldChg>
      <pc:sldChg chg="del">
        <pc:chgData name="Dayna Quinn-Lafleche" userId="S::dayna.quinnlafleche@sjasd.ca::212bd078-9458-40d2-8c38-b61a2001c15b" providerId="AD" clId="Web-{5EDF87DE-24A6-238A-C781-56AE1B8E4847}" dt="2020-12-09T02:55:31.518" v="6152"/>
        <pc:sldMkLst>
          <pc:docMk/>
          <pc:sldMk cId="2975969899" sldId="359"/>
        </pc:sldMkLst>
      </pc:sldChg>
      <pc:sldChg chg="del">
        <pc:chgData name="Dayna Quinn-Lafleche" userId="S::dayna.quinnlafleche@sjasd.ca::212bd078-9458-40d2-8c38-b61a2001c15b" providerId="AD" clId="Web-{5EDF87DE-24A6-238A-C781-56AE1B8E4847}" dt="2020-12-09T02:55:11.940" v="6150"/>
        <pc:sldMkLst>
          <pc:docMk/>
          <pc:sldMk cId="641559823" sldId="360"/>
        </pc:sldMkLst>
      </pc:sldChg>
      <pc:sldChg chg="del">
        <pc:chgData name="Dayna Quinn-Lafleche" userId="S::dayna.quinnlafleche@sjasd.ca::212bd078-9458-40d2-8c38-b61a2001c15b" providerId="AD" clId="Web-{5EDF87DE-24A6-238A-C781-56AE1B8E4847}" dt="2020-12-09T02:57:16.363" v="6162"/>
        <pc:sldMkLst>
          <pc:docMk/>
          <pc:sldMk cId="3944931324" sldId="361"/>
        </pc:sldMkLst>
      </pc:sldChg>
      <pc:sldChg chg="del">
        <pc:chgData name="Dayna Quinn-Lafleche" userId="S::dayna.quinnlafleche@sjasd.ca::212bd078-9458-40d2-8c38-b61a2001c15b" providerId="AD" clId="Web-{5EDF87DE-24A6-238A-C781-56AE1B8E4847}" dt="2020-12-09T02:56:50.409" v="6159"/>
        <pc:sldMkLst>
          <pc:docMk/>
          <pc:sldMk cId="4053175779" sldId="362"/>
        </pc:sldMkLst>
      </pc:sldChg>
      <pc:sldChg chg="del">
        <pc:chgData name="Dayna Quinn-Lafleche" userId="S::dayna.quinnlafleche@sjasd.ca::212bd078-9458-40d2-8c38-b61a2001c15b" providerId="AD" clId="Web-{5EDF87DE-24A6-238A-C781-56AE1B8E4847}" dt="2020-12-09T02:55:01.784" v="6149"/>
        <pc:sldMkLst>
          <pc:docMk/>
          <pc:sldMk cId="1174493362" sldId="363"/>
        </pc:sldMkLst>
      </pc:sldChg>
      <pc:sldChg chg="del">
        <pc:chgData name="Dayna Quinn-Lafleche" userId="S::dayna.quinnlafleche@sjasd.ca::212bd078-9458-40d2-8c38-b61a2001c15b" providerId="AD" clId="Web-{5EDF87DE-24A6-238A-C781-56AE1B8E4847}" dt="2020-12-09T02:54:51.424" v="6148"/>
        <pc:sldMkLst>
          <pc:docMk/>
          <pc:sldMk cId="2137030797" sldId="365"/>
        </pc:sldMkLst>
      </pc:sldChg>
      <pc:sldChg chg="del">
        <pc:chgData name="Dayna Quinn-Lafleche" userId="S::dayna.quinnlafleche@sjasd.ca::212bd078-9458-40d2-8c38-b61a2001c15b" providerId="AD" clId="Web-{5EDF87DE-24A6-238A-C781-56AE1B8E4847}" dt="2020-12-09T02:56:18.706" v="6156"/>
        <pc:sldMkLst>
          <pc:docMk/>
          <pc:sldMk cId="1265893399" sldId="367"/>
        </pc:sldMkLst>
      </pc:sldChg>
      <pc:sldChg chg="del">
        <pc:chgData name="Dayna Quinn-Lafleche" userId="S::dayna.quinnlafleche@sjasd.ca::212bd078-9458-40d2-8c38-b61a2001c15b" providerId="AD" clId="Web-{5EDF87DE-24A6-238A-C781-56AE1B8E4847}" dt="2020-12-09T02:56:06.534" v="6155"/>
        <pc:sldMkLst>
          <pc:docMk/>
          <pc:sldMk cId="1967156384" sldId="368"/>
        </pc:sldMkLst>
      </pc:sldChg>
      <pc:sldChg chg="modSp">
        <pc:chgData name="Dayna Quinn-Lafleche" userId="S::dayna.quinnlafleche@sjasd.ca::212bd078-9458-40d2-8c38-b61a2001c15b" providerId="AD" clId="Web-{5EDF87DE-24A6-238A-C781-56AE1B8E4847}" dt="2020-12-09T02:41:32.250" v="5549" actId="20577"/>
        <pc:sldMkLst>
          <pc:docMk/>
          <pc:sldMk cId="1732793989" sldId="386"/>
        </pc:sldMkLst>
        <pc:spChg chg="mod">
          <ac:chgData name="Dayna Quinn-Lafleche" userId="S::dayna.quinnlafleche@sjasd.ca::212bd078-9458-40d2-8c38-b61a2001c15b" providerId="AD" clId="Web-{5EDF87DE-24A6-238A-C781-56AE1B8E4847}" dt="2020-12-09T02:41:32.250" v="5549" actId="20577"/>
          <ac:spMkLst>
            <pc:docMk/>
            <pc:sldMk cId="1732793989" sldId="386"/>
            <ac:spMk id="2" creationId="{106E118B-8C9B-4180-988F-BF47AF4276DA}"/>
          </ac:spMkLst>
        </pc:spChg>
      </pc:sldChg>
      <pc:sldChg chg="delSp modSp">
        <pc:chgData name="Dayna Quinn-Lafleche" userId="S::dayna.quinnlafleche@sjasd.ca::212bd078-9458-40d2-8c38-b61a2001c15b" providerId="AD" clId="Web-{5EDF87DE-24A6-238A-C781-56AE1B8E4847}" dt="2020-12-09T02:14:30.275" v="5138"/>
        <pc:sldMkLst>
          <pc:docMk/>
          <pc:sldMk cId="2025540212" sldId="389"/>
        </pc:sldMkLst>
        <pc:spChg chg="mod">
          <ac:chgData name="Dayna Quinn-Lafleche" userId="S::dayna.quinnlafleche@sjasd.ca::212bd078-9458-40d2-8c38-b61a2001c15b" providerId="AD" clId="Web-{5EDF87DE-24A6-238A-C781-56AE1B8E4847}" dt="2020-12-09T02:14:23.697" v="5135" actId="20577"/>
          <ac:spMkLst>
            <pc:docMk/>
            <pc:sldMk cId="2025540212" sldId="389"/>
            <ac:spMk id="6" creationId="{1C5177A0-9E2C-4F65-AC6E-79FCA44B30C6}"/>
          </ac:spMkLst>
        </pc:spChg>
        <pc:spChg chg="del">
          <ac:chgData name="Dayna Quinn-Lafleche" userId="S::dayna.quinnlafleche@sjasd.ca::212bd078-9458-40d2-8c38-b61a2001c15b" providerId="AD" clId="Web-{5EDF87DE-24A6-238A-C781-56AE1B8E4847}" dt="2020-12-09T02:14:30.275" v="5138"/>
          <ac:spMkLst>
            <pc:docMk/>
            <pc:sldMk cId="2025540212" sldId="389"/>
            <ac:spMk id="8" creationId="{8D12EEB7-66C1-4EB6-8F65-8FE9D2409436}"/>
          </ac:spMkLst>
        </pc:spChg>
      </pc:sldChg>
      <pc:sldChg chg="addSp delSp modSp modNotes">
        <pc:chgData name="Dayna Quinn-Lafleche" userId="S::dayna.quinnlafleche@sjasd.ca::212bd078-9458-40d2-8c38-b61a2001c15b" providerId="AD" clId="Web-{5EDF87DE-24A6-238A-C781-56AE1B8E4847}" dt="2020-12-09T02:38:18.515" v="5404" actId="20577"/>
        <pc:sldMkLst>
          <pc:docMk/>
          <pc:sldMk cId="804562999" sldId="395"/>
        </pc:sldMkLst>
        <pc:spChg chg="add mod">
          <ac:chgData name="Dayna Quinn-Lafleche" userId="S::dayna.quinnlafleche@sjasd.ca::212bd078-9458-40d2-8c38-b61a2001c15b" providerId="AD" clId="Web-{5EDF87DE-24A6-238A-C781-56AE1B8E4847}" dt="2020-12-09T02:38:18.515" v="5404" actId="20577"/>
          <ac:spMkLst>
            <pc:docMk/>
            <pc:sldMk cId="804562999" sldId="395"/>
            <ac:spMk id="9" creationId="{9EC1AEA4-8F78-409E-9FD6-7658095A7405}"/>
          </ac:spMkLst>
        </pc:spChg>
        <pc:spChg chg="add mod">
          <ac:chgData name="Dayna Quinn-Lafleche" userId="S::dayna.quinnlafleche@sjasd.ca::212bd078-9458-40d2-8c38-b61a2001c15b" providerId="AD" clId="Web-{5EDF87DE-24A6-238A-C781-56AE1B8E4847}" dt="2020-12-09T02:38:02.374" v="5401" actId="20577"/>
          <ac:spMkLst>
            <pc:docMk/>
            <pc:sldMk cId="804562999" sldId="395"/>
            <ac:spMk id="10" creationId="{C011AEB6-58A1-4C41-B52D-2C1DE31CEADE}"/>
          </ac:spMkLst>
        </pc:spChg>
        <pc:spChg chg="mod">
          <ac:chgData name="Dayna Quinn-Lafleche" userId="S::dayna.quinnlafleche@sjasd.ca::212bd078-9458-40d2-8c38-b61a2001c15b" providerId="AD" clId="Web-{5EDF87DE-24A6-238A-C781-56AE1B8E4847}" dt="2020-12-09T02:31:19.794" v="5272" actId="1076"/>
          <ac:spMkLst>
            <pc:docMk/>
            <pc:sldMk cId="804562999" sldId="395"/>
            <ac:spMk id="23" creationId="{D296A0A8-2A2F-0749-8E81-C82B57B52A86}"/>
          </ac:spMkLst>
        </pc:spChg>
        <pc:spChg chg="mod">
          <ac:chgData name="Dayna Quinn-Lafleche" userId="S::dayna.quinnlafleche@sjasd.ca::212bd078-9458-40d2-8c38-b61a2001c15b" providerId="AD" clId="Web-{5EDF87DE-24A6-238A-C781-56AE1B8E4847}" dt="2020-12-09T02:35:53.577" v="5313" actId="20577"/>
          <ac:spMkLst>
            <pc:docMk/>
            <pc:sldMk cId="804562999" sldId="395"/>
            <ac:spMk id="32" creationId="{98FEC0BB-426D-5A4E-81A3-ACA41EDF3BA0}"/>
          </ac:spMkLst>
        </pc:spChg>
        <pc:spChg chg="mod">
          <ac:chgData name="Dayna Quinn-Lafleche" userId="S::dayna.quinnlafleche@sjasd.ca::212bd078-9458-40d2-8c38-b61a2001c15b" providerId="AD" clId="Web-{5EDF87DE-24A6-238A-C781-56AE1B8E4847}" dt="2020-12-09T02:31:11.200" v="5270" actId="1076"/>
          <ac:spMkLst>
            <pc:docMk/>
            <pc:sldMk cId="804562999" sldId="395"/>
            <ac:spMk id="53" creationId="{B7FBFAB7-3D07-7344-A2BF-99FBE34723F8}"/>
          </ac:spMkLst>
        </pc:spChg>
        <pc:spChg chg="mod">
          <ac:chgData name="Dayna Quinn-Lafleche" userId="S::dayna.quinnlafleche@sjasd.ca::212bd078-9458-40d2-8c38-b61a2001c15b" providerId="AD" clId="Web-{5EDF87DE-24A6-238A-C781-56AE1B8E4847}" dt="2020-12-09T02:31:15.685" v="5271" actId="1076"/>
          <ac:spMkLst>
            <pc:docMk/>
            <pc:sldMk cId="804562999" sldId="395"/>
            <ac:spMk id="54" creationId="{D90B2E2B-98AA-DC48-8503-7701AA80BB42}"/>
          </ac:spMkLst>
        </pc:spChg>
        <pc:spChg chg="ord">
          <ac:chgData name="Dayna Quinn-Lafleche" userId="S::dayna.quinnlafleche@sjasd.ca::212bd078-9458-40d2-8c38-b61a2001c15b" providerId="AD" clId="Web-{5EDF87DE-24A6-238A-C781-56AE1B8E4847}" dt="2020-12-09T02:33:29.420" v="5304"/>
          <ac:spMkLst>
            <pc:docMk/>
            <pc:sldMk cId="804562999" sldId="395"/>
            <ac:spMk id="61" creationId="{330048A6-6241-3A48-B5FC-1B542DC34537}"/>
          </ac:spMkLst>
        </pc:spChg>
        <pc:picChg chg="add del mod">
          <ac:chgData name="Dayna Quinn-Lafleche" userId="S::dayna.quinnlafleche@sjasd.ca::212bd078-9458-40d2-8c38-b61a2001c15b" providerId="AD" clId="Web-{5EDF87DE-24A6-238A-C781-56AE1B8E4847}" dt="2020-12-09T02:34:00.951" v="5305"/>
          <ac:picMkLst>
            <pc:docMk/>
            <pc:sldMk cId="804562999" sldId="395"/>
            <ac:picMk id="5" creationId="{023F9CC0-EA51-4609-8326-C66F58C3605A}"/>
          </ac:picMkLst>
        </pc:picChg>
        <pc:picChg chg="add mod">
          <ac:chgData name="Dayna Quinn-Lafleche" userId="S::dayna.quinnlafleche@sjasd.ca::212bd078-9458-40d2-8c38-b61a2001c15b" providerId="AD" clId="Web-{5EDF87DE-24A6-238A-C781-56AE1B8E4847}" dt="2020-12-09T02:36:01.420" v="5314" actId="1076"/>
          <ac:picMkLst>
            <pc:docMk/>
            <pc:sldMk cId="804562999" sldId="395"/>
            <ac:picMk id="6" creationId="{36DC2222-F5BA-4E0B-9EB5-63ADAE30E206}"/>
          </ac:picMkLst>
        </pc:picChg>
        <pc:picChg chg="add">
          <ac:chgData name="Dayna Quinn-Lafleche" userId="S::dayna.quinnlafleche@sjasd.ca::212bd078-9458-40d2-8c38-b61a2001c15b" providerId="AD" clId="Web-{5EDF87DE-24A6-238A-C781-56AE1B8E4847}" dt="2020-12-09T02:34:39.108" v="5307"/>
          <ac:picMkLst>
            <pc:docMk/>
            <pc:sldMk cId="804562999" sldId="395"/>
            <ac:picMk id="7" creationId="{A8F086C0-0B97-4552-8233-023B3E039DA9}"/>
          </ac:picMkLst>
        </pc:picChg>
        <pc:picChg chg="mod">
          <ac:chgData name="Dayna Quinn-Lafleche" userId="S::dayna.quinnlafleche@sjasd.ca::212bd078-9458-40d2-8c38-b61a2001c15b" providerId="AD" clId="Web-{5EDF87DE-24A6-238A-C781-56AE1B8E4847}" dt="2020-12-09T02:31:23.669" v="5273" actId="1076"/>
          <ac:picMkLst>
            <pc:docMk/>
            <pc:sldMk cId="804562999" sldId="395"/>
            <ac:picMk id="2062" creationId="{DDB65249-509E-6646-AA27-FA3766D21FB4}"/>
          </ac:picMkLst>
        </pc:picChg>
        <pc:picChg chg="mod">
          <ac:chgData name="Dayna Quinn-Lafleche" userId="S::dayna.quinnlafleche@sjasd.ca::212bd078-9458-40d2-8c38-b61a2001c15b" providerId="AD" clId="Web-{5EDF87DE-24A6-238A-C781-56AE1B8E4847}" dt="2020-12-09T02:31:03.075" v="5269" actId="1076"/>
          <ac:picMkLst>
            <pc:docMk/>
            <pc:sldMk cId="804562999" sldId="395"/>
            <ac:picMk id="2066" creationId="{1CAF6B15-1F54-AF4A-A3E0-B6A90DC4E225}"/>
          </ac:picMkLst>
        </pc:picChg>
      </pc:sldChg>
      <pc:sldChg chg="addSp modSp modNotes">
        <pc:chgData name="Dayna Quinn-Lafleche" userId="S::dayna.quinnlafleche@sjasd.ca::212bd078-9458-40d2-8c38-b61a2001c15b" providerId="AD" clId="Web-{5EDF87DE-24A6-238A-C781-56AE1B8E4847}" dt="2020-12-09T02:46:16.563" v="5741" actId="1076"/>
        <pc:sldMkLst>
          <pc:docMk/>
          <pc:sldMk cId="684994838" sldId="404"/>
        </pc:sldMkLst>
        <pc:spChg chg="mod">
          <ac:chgData name="Dayna Quinn-Lafleche" userId="S::dayna.quinnlafleche@sjasd.ca::212bd078-9458-40d2-8c38-b61a2001c15b" providerId="AD" clId="Web-{5EDF87DE-24A6-238A-C781-56AE1B8E4847}" dt="2020-12-09T02:42:55.016" v="5606" actId="1076"/>
          <ac:spMkLst>
            <pc:docMk/>
            <pc:sldMk cId="684994838" sldId="404"/>
            <ac:spMk id="23" creationId="{D296A0A8-2A2F-0749-8E81-C82B57B52A86}"/>
          </ac:spMkLst>
        </pc:spChg>
        <pc:spChg chg="mod">
          <ac:chgData name="Dayna Quinn-Lafleche" userId="S::dayna.quinnlafleche@sjasd.ca::212bd078-9458-40d2-8c38-b61a2001c15b" providerId="AD" clId="Web-{5EDF87DE-24A6-238A-C781-56AE1B8E4847}" dt="2020-12-09T02:45:24.172" v="5718" actId="20577"/>
          <ac:spMkLst>
            <pc:docMk/>
            <pc:sldMk cId="684994838" sldId="404"/>
            <ac:spMk id="33" creationId="{DB761D9B-3EA2-C844-AD60-A0B11CA4ADD8}"/>
          </ac:spMkLst>
        </pc:spChg>
        <pc:spChg chg="mod">
          <ac:chgData name="Dayna Quinn-Lafleche" userId="S::dayna.quinnlafleche@sjasd.ca::212bd078-9458-40d2-8c38-b61a2001c15b" providerId="AD" clId="Web-{5EDF87DE-24A6-238A-C781-56AE1B8E4847}" dt="2020-12-09T02:42:42.156" v="5603" actId="1076"/>
          <ac:spMkLst>
            <pc:docMk/>
            <pc:sldMk cId="684994838" sldId="404"/>
            <ac:spMk id="53" creationId="{B7FBFAB7-3D07-7344-A2BF-99FBE34723F8}"/>
          </ac:spMkLst>
        </pc:spChg>
        <pc:spChg chg="mod">
          <ac:chgData name="Dayna Quinn-Lafleche" userId="S::dayna.quinnlafleche@sjasd.ca::212bd078-9458-40d2-8c38-b61a2001c15b" providerId="AD" clId="Web-{5EDF87DE-24A6-238A-C781-56AE1B8E4847}" dt="2020-12-09T02:42:46.672" v="5604" actId="1076"/>
          <ac:spMkLst>
            <pc:docMk/>
            <pc:sldMk cId="684994838" sldId="404"/>
            <ac:spMk id="54" creationId="{D90B2E2B-98AA-DC48-8503-7701AA80BB42}"/>
          </ac:spMkLst>
        </pc:spChg>
        <pc:picChg chg="add mod">
          <ac:chgData name="Dayna Quinn-Lafleche" userId="S::dayna.quinnlafleche@sjasd.ca::212bd078-9458-40d2-8c38-b61a2001c15b" providerId="AD" clId="Web-{5EDF87DE-24A6-238A-C781-56AE1B8E4847}" dt="2020-12-09T02:46:16.563" v="5741" actId="1076"/>
          <ac:picMkLst>
            <pc:docMk/>
            <pc:sldMk cId="684994838" sldId="404"/>
            <ac:picMk id="5" creationId="{A3D2EDF0-06FC-44EA-9362-8E5275FAACBE}"/>
          </ac:picMkLst>
        </pc:picChg>
        <pc:picChg chg="mod">
          <ac:chgData name="Dayna Quinn-Lafleche" userId="S::dayna.quinnlafleche@sjasd.ca::212bd078-9458-40d2-8c38-b61a2001c15b" providerId="AD" clId="Web-{5EDF87DE-24A6-238A-C781-56AE1B8E4847}" dt="2020-12-09T02:42:50.203" v="5605" actId="1076"/>
          <ac:picMkLst>
            <pc:docMk/>
            <pc:sldMk cId="684994838" sldId="404"/>
            <ac:picMk id="2062" creationId="{DDB65249-509E-6646-AA27-FA3766D21FB4}"/>
          </ac:picMkLst>
        </pc:picChg>
        <pc:picChg chg="mod">
          <ac:chgData name="Dayna Quinn-Lafleche" userId="S::dayna.quinnlafleche@sjasd.ca::212bd078-9458-40d2-8c38-b61a2001c15b" providerId="AD" clId="Web-{5EDF87DE-24A6-238A-C781-56AE1B8E4847}" dt="2020-12-09T02:42:36.500" v="5602" actId="1076"/>
          <ac:picMkLst>
            <pc:docMk/>
            <pc:sldMk cId="684994838" sldId="404"/>
            <ac:picMk id="2066" creationId="{1CAF6B15-1F54-AF4A-A3E0-B6A90DC4E225}"/>
          </ac:picMkLst>
        </pc:picChg>
      </pc:sldChg>
      <pc:sldChg chg="modNotes">
        <pc:chgData name="Dayna Quinn-Lafleche" userId="S::dayna.quinnlafleche@sjasd.ca::212bd078-9458-40d2-8c38-b61a2001c15b" providerId="AD" clId="Web-{5EDF87DE-24A6-238A-C781-56AE1B8E4847}" dt="2020-12-09T02:16:28.322" v="5204"/>
        <pc:sldMkLst>
          <pc:docMk/>
          <pc:sldMk cId="1937311496" sldId="418"/>
        </pc:sldMkLst>
      </pc:sldChg>
      <pc:sldChg chg="modSp">
        <pc:chgData name="Dayna Quinn-Lafleche" userId="S::dayna.quinnlafleche@sjasd.ca::212bd078-9458-40d2-8c38-b61a2001c15b" providerId="AD" clId="Web-{5EDF87DE-24A6-238A-C781-56AE1B8E4847}" dt="2020-12-09T02:24:10.465" v="5262" actId="20577"/>
        <pc:sldMkLst>
          <pc:docMk/>
          <pc:sldMk cId="1540795472" sldId="422"/>
        </pc:sldMkLst>
        <pc:spChg chg="mod">
          <ac:chgData name="Dayna Quinn-Lafleche" userId="S::dayna.quinnlafleche@sjasd.ca::212bd078-9458-40d2-8c38-b61a2001c15b" providerId="AD" clId="Web-{5EDF87DE-24A6-238A-C781-56AE1B8E4847}" dt="2020-12-09T02:24:10.465" v="5262" actId="20577"/>
          <ac:spMkLst>
            <pc:docMk/>
            <pc:sldMk cId="1540795472" sldId="422"/>
            <ac:spMk id="11" creationId="{C0773DA9-C5B2-4CD4-B9B4-965F4988D676}"/>
          </ac:spMkLst>
        </pc:spChg>
      </pc:sldChg>
      <pc:sldChg chg="add replId modNotes">
        <pc:chgData name="Dayna Quinn-Lafleche" userId="S::dayna.quinnlafleche@sjasd.ca::212bd078-9458-40d2-8c38-b61a2001c15b" providerId="AD" clId="Web-{5EDF87DE-24A6-238A-C781-56AE1B8E4847}" dt="2020-12-09T01:16:51.247" v="946"/>
        <pc:sldMkLst>
          <pc:docMk/>
          <pc:sldMk cId="1073345561" sldId="432"/>
        </pc:sldMkLst>
      </pc:sldChg>
      <pc:sldChg chg="delSp modSp add del ord replId">
        <pc:chgData name="Dayna Quinn-Lafleche" userId="S::dayna.quinnlafleche@sjasd.ca::212bd078-9458-40d2-8c38-b61a2001c15b" providerId="AD" clId="Web-{5EDF87DE-24A6-238A-C781-56AE1B8E4847}" dt="2020-12-09T01:03:25.853" v="507"/>
        <pc:sldMkLst>
          <pc:docMk/>
          <pc:sldMk cId="1163594988" sldId="432"/>
        </pc:sldMkLst>
        <pc:spChg chg="del">
          <ac:chgData name="Dayna Quinn-Lafleche" userId="S::dayna.quinnlafleche@sjasd.ca::212bd078-9458-40d2-8c38-b61a2001c15b" providerId="AD" clId="Web-{5EDF87DE-24A6-238A-C781-56AE1B8E4847}" dt="2020-12-09T01:03:10.665" v="506"/>
          <ac:spMkLst>
            <pc:docMk/>
            <pc:sldMk cId="1163594988" sldId="432"/>
            <ac:spMk id="74" creationId="{2E39E291-1E05-4F74-8686-3A5522C3199F}"/>
          </ac:spMkLst>
        </pc:spChg>
        <pc:spChg chg="del">
          <ac:chgData name="Dayna Quinn-Lafleche" userId="S::dayna.quinnlafleche@sjasd.ca::212bd078-9458-40d2-8c38-b61a2001c15b" providerId="AD" clId="Web-{5EDF87DE-24A6-238A-C781-56AE1B8E4847}" dt="2020-12-09T01:02:56.525" v="498"/>
          <ac:spMkLst>
            <pc:docMk/>
            <pc:sldMk cId="1163594988" sldId="432"/>
            <ac:spMk id="75" creationId="{4C748446-C930-44C9-8E1E-0D650F125F3C}"/>
          </ac:spMkLst>
        </pc:spChg>
        <pc:spChg chg="del">
          <ac:chgData name="Dayna Quinn-Lafleche" userId="S::dayna.quinnlafleche@sjasd.ca::212bd078-9458-40d2-8c38-b61a2001c15b" providerId="AD" clId="Web-{5EDF87DE-24A6-238A-C781-56AE1B8E4847}" dt="2020-12-09T01:02:50.087" v="497"/>
          <ac:spMkLst>
            <pc:docMk/>
            <pc:sldMk cId="1163594988" sldId="432"/>
            <ac:spMk id="76" creationId="{8C07226D-881A-4324-9199-E4B830C52E67}"/>
          </ac:spMkLst>
        </pc:spChg>
        <pc:spChg chg="del">
          <ac:chgData name="Dayna Quinn-Lafleche" userId="S::dayna.quinnlafleche@sjasd.ca::212bd078-9458-40d2-8c38-b61a2001c15b" providerId="AD" clId="Web-{5EDF87DE-24A6-238A-C781-56AE1B8E4847}" dt="2020-12-09T01:02:42.087" v="496"/>
          <ac:spMkLst>
            <pc:docMk/>
            <pc:sldMk cId="1163594988" sldId="432"/>
            <ac:spMk id="77" creationId="{29291B88-F195-4368-B951-B6B4209A3D9D}"/>
          </ac:spMkLst>
        </pc:spChg>
        <pc:spChg chg="mod">
          <ac:chgData name="Dayna Quinn-Lafleche" userId="S::dayna.quinnlafleche@sjasd.ca::212bd078-9458-40d2-8c38-b61a2001c15b" providerId="AD" clId="Web-{5EDF87DE-24A6-238A-C781-56AE1B8E4847}" dt="2020-12-09T01:03:07.665" v="503" actId="20577"/>
          <ac:spMkLst>
            <pc:docMk/>
            <pc:sldMk cId="1163594988" sldId="432"/>
            <ac:spMk id="144" creationId="{EBF208DA-3B2D-4628-AAE8-FD74B96DA33A}"/>
          </ac:spMkLst>
        </pc:spChg>
        <pc:cxnChg chg="del">
          <ac:chgData name="Dayna Quinn-Lafleche" userId="S::dayna.quinnlafleche@sjasd.ca::212bd078-9458-40d2-8c38-b61a2001c15b" providerId="AD" clId="Web-{5EDF87DE-24A6-238A-C781-56AE1B8E4847}" dt="2020-12-09T01:02:36.759" v="495"/>
          <ac:cxnSpMkLst>
            <pc:docMk/>
            <pc:sldMk cId="1163594988" sldId="432"/>
            <ac:cxnSpMk id="5" creationId="{DE9F08D6-90E5-4959-86A4-4B2D91155B8E}"/>
          </ac:cxnSpMkLst>
        </pc:cxnChg>
      </pc:sldChg>
      <pc:sldChg chg="delSp modSp add ord replId">
        <pc:chgData name="Dayna Quinn-Lafleche" userId="S::dayna.quinnlafleche@sjasd.ca::212bd078-9458-40d2-8c38-b61a2001c15b" providerId="AD" clId="Web-{5EDF87DE-24A6-238A-C781-56AE1B8E4847}" dt="2020-12-09T01:47:00.113" v="2779" actId="20577"/>
        <pc:sldMkLst>
          <pc:docMk/>
          <pc:sldMk cId="673490281" sldId="433"/>
        </pc:sldMkLst>
        <pc:spChg chg="mod">
          <ac:chgData name="Dayna Quinn-Lafleche" userId="S::dayna.quinnlafleche@sjasd.ca::212bd078-9458-40d2-8c38-b61a2001c15b" providerId="AD" clId="Web-{5EDF87DE-24A6-238A-C781-56AE1B8E4847}" dt="2020-12-09T01:47:00.113" v="2779" actId="20577"/>
          <ac:spMkLst>
            <pc:docMk/>
            <pc:sldMk cId="673490281" sldId="433"/>
            <ac:spMk id="14" creationId="{BE0C4CDD-A1DD-6D40-AF04-86EE44576377}"/>
          </ac:spMkLst>
        </pc:spChg>
        <pc:spChg chg="del">
          <ac:chgData name="Dayna Quinn-Lafleche" userId="S::dayna.quinnlafleche@sjasd.ca::212bd078-9458-40d2-8c38-b61a2001c15b" providerId="AD" clId="Web-{5EDF87DE-24A6-238A-C781-56AE1B8E4847}" dt="2020-12-09T01:26:05.983" v="1102"/>
          <ac:spMkLst>
            <pc:docMk/>
            <pc:sldMk cId="673490281" sldId="433"/>
            <ac:spMk id="15" creationId="{A5020CB6-A501-A941-9CD3-CC1BB6A84065}"/>
          </ac:spMkLst>
        </pc:spChg>
        <pc:spChg chg="del">
          <ac:chgData name="Dayna Quinn-Lafleche" userId="S::dayna.quinnlafleche@sjasd.ca::212bd078-9458-40d2-8c38-b61a2001c15b" providerId="AD" clId="Web-{5EDF87DE-24A6-238A-C781-56AE1B8E4847}" dt="2020-12-09T01:28:32.655" v="1550"/>
          <ac:spMkLst>
            <pc:docMk/>
            <pc:sldMk cId="673490281" sldId="433"/>
            <ac:spMk id="16" creationId="{5882E2EC-4ACD-6A4B-AC44-6880A3AFC3DA}"/>
          </ac:spMkLst>
        </pc:spChg>
      </pc:sldChg>
      <pc:sldChg chg="delSp modSp add ord replId">
        <pc:chgData name="Dayna Quinn-Lafleche" userId="S::dayna.quinnlafleche@sjasd.ca::212bd078-9458-40d2-8c38-b61a2001c15b" providerId="AD" clId="Web-{5EDF87DE-24A6-238A-C781-56AE1B8E4847}" dt="2020-12-09T02:07:49.539" v="4739"/>
        <pc:sldMkLst>
          <pc:docMk/>
          <pc:sldMk cId="1620629140" sldId="434"/>
        </pc:sldMkLst>
        <pc:spChg chg="mod">
          <ac:chgData name="Dayna Quinn-Lafleche" userId="S::dayna.quinnlafleche@sjasd.ca::212bd078-9458-40d2-8c38-b61a2001c15b" providerId="AD" clId="Web-{5EDF87DE-24A6-238A-C781-56AE1B8E4847}" dt="2020-12-09T02:06:27.867" v="4737" actId="20577"/>
          <ac:spMkLst>
            <pc:docMk/>
            <pc:sldMk cId="1620629140" sldId="434"/>
            <ac:spMk id="14" creationId="{BE0C4CDD-A1DD-6D40-AF04-86EE44576377}"/>
          </ac:spMkLst>
        </pc:spChg>
        <pc:spChg chg="del mod">
          <ac:chgData name="Dayna Quinn-Lafleche" userId="S::dayna.quinnlafleche@sjasd.ca::212bd078-9458-40d2-8c38-b61a2001c15b" providerId="AD" clId="Web-{5EDF87DE-24A6-238A-C781-56AE1B8E4847}" dt="2020-12-09T02:01:11.069" v="4444"/>
          <ac:spMkLst>
            <pc:docMk/>
            <pc:sldMk cId="1620629140" sldId="434"/>
            <ac:spMk id="16" creationId="{5882E2EC-4ACD-6A4B-AC44-6880A3AFC3DA}"/>
          </ac:spMkLst>
        </pc:spChg>
      </pc:sldChg>
      <pc:sldChg chg="addSp modSp add replId">
        <pc:chgData name="Dayna Quinn-Lafleche" userId="S::dayna.quinnlafleche@sjasd.ca::212bd078-9458-40d2-8c38-b61a2001c15b" providerId="AD" clId="Web-{5EDF87DE-24A6-238A-C781-56AE1B8E4847}" dt="2020-12-09T02:12:10.587" v="5132" actId="20577"/>
        <pc:sldMkLst>
          <pc:docMk/>
          <pc:sldMk cId="3876620557" sldId="435"/>
        </pc:sldMkLst>
        <pc:spChg chg="mod">
          <ac:chgData name="Dayna Quinn-Lafleche" userId="S::dayna.quinnlafleche@sjasd.ca::212bd078-9458-40d2-8c38-b61a2001c15b" providerId="AD" clId="Web-{5EDF87DE-24A6-238A-C781-56AE1B8E4847}" dt="2020-12-09T02:12:10.587" v="5132" actId="20577"/>
          <ac:spMkLst>
            <pc:docMk/>
            <pc:sldMk cId="3876620557" sldId="435"/>
            <ac:spMk id="14" creationId="{BE0C4CDD-A1DD-6D40-AF04-86EE44576377}"/>
          </ac:spMkLst>
        </pc:spChg>
        <pc:picChg chg="add mod">
          <ac:chgData name="Dayna Quinn-Lafleche" userId="S::dayna.quinnlafleche@sjasd.ca::212bd078-9458-40d2-8c38-b61a2001c15b" providerId="AD" clId="Web-{5EDF87DE-24A6-238A-C781-56AE1B8E4847}" dt="2020-12-09T02:10:54.759" v="4980" actId="1076"/>
          <ac:picMkLst>
            <pc:docMk/>
            <pc:sldMk cId="3876620557" sldId="435"/>
            <ac:picMk id="2" creationId="{66C88766-815B-4845-8B29-117AE0083342}"/>
          </ac:picMkLst>
        </pc:picChg>
      </pc:sldChg>
    </pc:docChg>
  </pc:docChgLst>
  <pc:docChgLst>
    <pc:chgData name="Dayna Quinn-Lafleche" userId="S::dayna.quinnlafleche@sjasd.ca::212bd078-9458-40d2-8c38-b61a2001c15b" providerId="AD" clId="Web-{952EB827-609F-2C45-D0D2-66D301AA29AF}"/>
    <pc:docChg chg="">
      <pc:chgData name="Dayna Quinn-Lafleche" userId="S::dayna.quinnlafleche@sjasd.ca::212bd078-9458-40d2-8c38-b61a2001c15b" providerId="AD" clId="Web-{952EB827-609F-2C45-D0D2-66D301AA29AF}" dt="2020-12-10T19:14:39.364" v="0"/>
      <pc:docMkLst>
        <pc:docMk/>
      </pc:docMkLst>
      <pc:sldChg chg="delCm">
        <pc:chgData name="Dayna Quinn-Lafleche" userId="S::dayna.quinnlafleche@sjasd.ca::212bd078-9458-40d2-8c38-b61a2001c15b" providerId="AD" clId="Web-{952EB827-609F-2C45-D0D2-66D301AA29AF}" dt="2020-12-10T19:14:39.364" v="0"/>
        <pc:sldMkLst>
          <pc:docMk/>
          <pc:sldMk cId="4076534222" sldId="316"/>
        </pc:sldMkLst>
      </pc:sldChg>
    </pc:docChg>
  </pc:docChgLst>
  <pc:docChgLst>
    <pc:chgData name="Scott Dempster" userId="5ac64a69-f613-44c7-80ee-16d8acdf91dd" providerId="ADAL" clId="{E18396B0-91B3-4ED3-A1B6-99DAF3441805}"/>
    <pc:docChg chg="undo custSel mod addSld delSld modSld sldOrd">
      <pc:chgData name="Scott Dempster" userId="5ac64a69-f613-44c7-80ee-16d8acdf91dd" providerId="ADAL" clId="{E18396B0-91B3-4ED3-A1B6-99DAF3441805}" dt="2020-12-10T15:47:39.130" v="212" actId="113"/>
      <pc:docMkLst>
        <pc:docMk/>
      </pc:docMkLst>
      <pc:sldChg chg="modSp add del mod">
        <pc:chgData name="Scott Dempster" userId="5ac64a69-f613-44c7-80ee-16d8acdf91dd" providerId="ADAL" clId="{E18396B0-91B3-4ED3-A1B6-99DAF3441805}" dt="2020-12-10T14:56:16.539" v="38" actId="20577"/>
        <pc:sldMkLst>
          <pc:docMk/>
          <pc:sldMk cId="3044409565" sldId="297"/>
        </pc:sldMkLst>
        <pc:spChg chg="mod">
          <ac:chgData name="Scott Dempster" userId="5ac64a69-f613-44c7-80ee-16d8acdf91dd" providerId="ADAL" clId="{E18396B0-91B3-4ED3-A1B6-99DAF3441805}" dt="2020-12-10T14:56:16.539" v="38" actId="20577"/>
          <ac:spMkLst>
            <pc:docMk/>
            <pc:sldMk cId="3044409565" sldId="297"/>
            <ac:spMk id="2" creationId="{709DF470-4E2D-3E4D-8E2D-AAAA691EA0DA}"/>
          </ac:spMkLst>
        </pc:spChg>
      </pc:sldChg>
      <pc:sldChg chg="addSp delSp modSp add mod ord setBg">
        <pc:chgData name="Scott Dempster" userId="5ac64a69-f613-44c7-80ee-16d8acdf91dd" providerId="ADAL" clId="{E18396B0-91B3-4ED3-A1B6-99DAF3441805}" dt="2020-12-10T15:47:39.130" v="212" actId="113"/>
        <pc:sldMkLst>
          <pc:docMk/>
          <pc:sldMk cId="256147345" sldId="298"/>
        </pc:sldMkLst>
        <pc:spChg chg="mod ord">
          <ac:chgData name="Scott Dempster" userId="5ac64a69-f613-44c7-80ee-16d8acdf91dd" providerId="ADAL" clId="{E18396B0-91B3-4ED3-A1B6-99DAF3441805}" dt="2020-12-10T15:47:39.130" v="212" actId="113"/>
          <ac:spMkLst>
            <pc:docMk/>
            <pc:sldMk cId="256147345" sldId="298"/>
            <ac:spMk id="2" creationId="{94097BE9-47BC-B641-89B8-5AE467BBFA6C}"/>
          </ac:spMkLst>
        </pc:spChg>
        <pc:spChg chg="add">
          <ac:chgData name="Scott Dempster" userId="5ac64a69-f613-44c7-80ee-16d8acdf91dd" providerId="ADAL" clId="{E18396B0-91B3-4ED3-A1B6-99DAF3441805}" dt="2020-12-10T15:46:53.239" v="184" actId="26606"/>
          <ac:spMkLst>
            <pc:docMk/>
            <pc:sldMk cId="256147345" sldId="298"/>
            <ac:spMk id="75" creationId="{AF2F604E-43BE-4DC3-B983-E071523364F8}"/>
          </ac:spMkLst>
        </pc:spChg>
        <pc:spChg chg="add">
          <ac:chgData name="Scott Dempster" userId="5ac64a69-f613-44c7-80ee-16d8acdf91dd" providerId="ADAL" clId="{E18396B0-91B3-4ED3-A1B6-99DAF3441805}" dt="2020-12-10T15:46:53.239" v="184" actId="26606"/>
          <ac:spMkLst>
            <pc:docMk/>
            <pc:sldMk cId="256147345" sldId="298"/>
            <ac:spMk id="77" creationId="{08C9B587-E65E-4B52-B37C-ABEBB6E87928}"/>
          </ac:spMkLst>
        </pc:spChg>
        <pc:spChg chg="add">
          <ac:chgData name="Scott Dempster" userId="5ac64a69-f613-44c7-80ee-16d8acdf91dd" providerId="ADAL" clId="{E18396B0-91B3-4ED3-A1B6-99DAF3441805}" dt="2020-12-10T15:46:53.239" v="184" actId="26606"/>
          <ac:spMkLst>
            <pc:docMk/>
            <pc:sldMk cId="256147345" sldId="298"/>
            <ac:spMk id="1028" creationId="{E91DC736-0EF8-4F87-9146-EBF1D2EE4D3D}"/>
          </ac:spMkLst>
        </pc:spChg>
        <pc:spChg chg="add">
          <ac:chgData name="Scott Dempster" userId="5ac64a69-f613-44c7-80ee-16d8acdf91dd" providerId="ADAL" clId="{E18396B0-91B3-4ED3-A1B6-99DAF3441805}" dt="2020-12-10T15:46:53.239" v="184" actId="26606"/>
          <ac:spMkLst>
            <pc:docMk/>
            <pc:sldMk cId="256147345" sldId="298"/>
            <ac:spMk id="1029" creationId="{097CD68E-23E3-4007-8847-CD0944C4F7BE}"/>
          </ac:spMkLst>
        </pc:spChg>
        <pc:picChg chg="add mod">
          <ac:chgData name="Scott Dempster" userId="5ac64a69-f613-44c7-80ee-16d8acdf91dd" providerId="ADAL" clId="{E18396B0-91B3-4ED3-A1B6-99DAF3441805}" dt="2020-12-10T15:46:53.239" v="184" actId="26606"/>
          <ac:picMkLst>
            <pc:docMk/>
            <pc:sldMk cId="256147345" sldId="298"/>
            <ac:picMk id="1026" creationId="{823681A3-B3A9-409F-B9C5-AE0AE28076FD}"/>
          </ac:picMkLst>
        </pc:picChg>
        <pc:picChg chg="del">
          <ac:chgData name="Scott Dempster" userId="5ac64a69-f613-44c7-80ee-16d8acdf91dd" providerId="ADAL" clId="{E18396B0-91B3-4ED3-A1B6-99DAF3441805}" dt="2020-12-10T15:46:39.945" v="182" actId="478"/>
          <ac:picMkLst>
            <pc:docMk/>
            <pc:sldMk cId="256147345" sldId="298"/>
            <ac:picMk id="6148" creationId="{A2732399-9530-4535-82AD-7D88E4D3299C}"/>
          </ac:picMkLst>
        </pc:picChg>
      </pc:sldChg>
      <pc:sldChg chg="modSp mod">
        <pc:chgData name="Scott Dempster" userId="5ac64a69-f613-44c7-80ee-16d8acdf91dd" providerId="ADAL" clId="{E18396B0-91B3-4ED3-A1B6-99DAF3441805}" dt="2020-12-09T16:19:58.480" v="4" actId="20577"/>
        <pc:sldMkLst>
          <pc:docMk/>
          <pc:sldMk cId="3334847921" sldId="300"/>
        </pc:sldMkLst>
        <pc:spChg chg="mod">
          <ac:chgData name="Scott Dempster" userId="5ac64a69-f613-44c7-80ee-16d8acdf91dd" providerId="ADAL" clId="{E18396B0-91B3-4ED3-A1B6-99DAF3441805}" dt="2020-12-09T16:19:48.184" v="3" actId="6549"/>
          <ac:spMkLst>
            <pc:docMk/>
            <pc:sldMk cId="3334847921" sldId="300"/>
            <ac:spMk id="3" creationId="{3A36C79E-0E23-1843-AFFF-B429BE732A08}"/>
          </ac:spMkLst>
        </pc:spChg>
        <pc:spChg chg="mod">
          <ac:chgData name="Scott Dempster" userId="5ac64a69-f613-44c7-80ee-16d8acdf91dd" providerId="ADAL" clId="{E18396B0-91B3-4ED3-A1B6-99DAF3441805}" dt="2020-12-09T16:19:58.480" v="4" actId="20577"/>
          <ac:spMkLst>
            <pc:docMk/>
            <pc:sldMk cId="3334847921" sldId="300"/>
            <ac:spMk id="6" creationId="{58C3C756-10F0-493B-A459-D8366374D26B}"/>
          </ac:spMkLst>
        </pc:spChg>
      </pc:sldChg>
      <pc:sldChg chg="modSp mod">
        <pc:chgData name="Scott Dempster" userId="5ac64a69-f613-44c7-80ee-16d8acdf91dd" providerId="ADAL" clId="{E18396B0-91B3-4ED3-A1B6-99DAF3441805}" dt="2020-12-10T14:59:13.689" v="49" actId="1076"/>
        <pc:sldMkLst>
          <pc:docMk/>
          <pc:sldMk cId="1463206604" sldId="302"/>
        </pc:sldMkLst>
        <pc:spChg chg="mod">
          <ac:chgData name="Scott Dempster" userId="5ac64a69-f613-44c7-80ee-16d8acdf91dd" providerId="ADAL" clId="{E18396B0-91B3-4ED3-A1B6-99DAF3441805}" dt="2020-12-10T14:58:20.620" v="43" actId="1076"/>
          <ac:spMkLst>
            <pc:docMk/>
            <pc:sldMk cId="1463206604" sldId="302"/>
            <ac:spMk id="9" creationId="{1605D7D7-521A-4EEB-B60C-37F31580CB8C}"/>
          </ac:spMkLst>
        </pc:spChg>
        <pc:spChg chg="mod">
          <ac:chgData name="Scott Dempster" userId="5ac64a69-f613-44c7-80ee-16d8acdf91dd" providerId="ADAL" clId="{E18396B0-91B3-4ED3-A1B6-99DAF3441805}" dt="2020-12-10T14:58:36.939" v="44" actId="1076"/>
          <ac:spMkLst>
            <pc:docMk/>
            <pc:sldMk cId="1463206604" sldId="302"/>
            <ac:spMk id="10" creationId="{E4DF585C-A856-4F91-AC50-B6EE6C269B7D}"/>
          </ac:spMkLst>
        </pc:spChg>
        <pc:spChg chg="mod">
          <ac:chgData name="Scott Dempster" userId="5ac64a69-f613-44c7-80ee-16d8acdf91dd" providerId="ADAL" clId="{E18396B0-91B3-4ED3-A1B6-99DAF3441805}" dt="2020-12-10T14:59:04.245" v="48" actId="1076"/>
          <ac:spMkLst>
            <pc:docMk/>
            <pc:sldMk cId="1463206604" sldId="302"/>
            <ac:spMk id="33" creationId="{DB761D9B-3EA2-C844-AD60-A0B11CA4ADD8}"/>
          </ac:spMkLst>
        </pc:spChg>
        <pc:spChg chg="mod">
          <ac:chgData name="Scott Dempster" userId="5ac64a69-f613-44c7-80ee-16d8acdf91dd" providerId="ADAL" clId="{E18396B0-91B3-4ED3-A1B6-99DAF3441805}" dt="2020-12-10T14:58:53.569" v="46" actId="1076"/>
          <ac:spMkLst>
            <pc:docMk/>
            <pc:sldMk cId="1463206604" sldId="302"/>
            <ac:spMk id="54" creationId="{D90B2E2B-98AA-DC48-8503-7701AA80BB42}"/>
          </ac:spMkLst>
        </pc:spChg>
        <pc:picChg chg="mod">
          <ac:chgData name="Scott Dempster" userId="5ac64a69-f613-44c7-80ee-16d8acdf91dd" providerId="ADAL" clId="{E18396B0-91B3-4ED3-A1B6-99DAF3441805}" dt="2020-12-10T14:58:05.491" v="41" actId="1076"/>
          <ac:picMkLst>
            <pc:docMk/>
            <pc:sldMk cId="1463206604" sldId="302"/>
            <ac:picMk id="6" creationId="{17F3599E-1002-4DDD-B5C9-4D291DEAC431}"/>
          </ac:picMkLst>
        </pc:picChg>
        <pc:picChg chg="mod">
          <ac:chgData name="Scott Dempster" userId="5ac64a69-f613-44c7-80ee-16d8acdf91dd" providerId="ADAL" clId="{E18396B0-91B3-4ED3-A1B6-99DAF3441805}" dt="2020-12-10T14:57:57.305" v="40" actId="1076"/>
          <ac:picMkLst>
            <pc:docMk/>
            <pc:sldMk cId="1463206604" sldId="302"/>
            <ac:picMk id="7" creationId="{C232C332-E530-4747-BCEA-DDA1536A3A47}"/>
          </ac:picMkLst>
        </pc:picChg>
        <pc:picChg chg="mod">
          <ac:chgData name="Scott Dempster" userId="5ac64a69-f613-44c7-80ee-16d8acdf91dd" providerId="ADAL" clId="{E18396B0-91B3-4ED3-A1B6-99DAF3441805}" dt="2020-12-10T14:59:13.689" v="49" actId="1076"/>
          <ac:picMkLst>
            <pc:docMk/>
            <pc:sldMk cId="1463206604" sldId="302"/>
            <ac:picMk id="2066" creationId="{1CAF6B15-1F54-AF4A-A3E0-B6A90DC4E225}"/>
          </ac:picMkLst>
        </pc:picChg>
      </pc:sldChg>
      <pc:sldChg chg="modSp mod">
        <pc:chgData name="Scott Dempster" userId="5ac64a69-f613-44c7-80ee-16d8acdf91dd" providerId="ADAL" clId="{E18396B0-91B3-4ED3-A1B6-99DAF3441805}" dt="2020-12-10T15:38:35.096" v="180" actId="1076"/>
        <pc:sldMkLst>
          <pc:docMk/>
          <pc:sldMk cId="1481913433" sldId="303"/>
        </pc:sldMkLst>
        <pc:spChg chg="mod">
          <ac:chgData name="Scott Dempster" userId="5ac64a69-f613-44c7-80ee-16d8acdf91dd" providerId="ADAL" clId="{E18396B0-91B3-4ED3-A1B6-99DAF3441805}" dt="2020-12-10T15:38:35.096" v="180" actId="1076"/>
          <ac:spMkLst>
            <pc:docMk/>
            <pc:sldMk cId="1481913433" sldId="303"/>
            <ac:spMk id="2" creationId="{D7BC0217-1993-2440-B15D-C4EF0BBA4373}"/>
          </ac:spMkLst>
        </pc:spChg>
        <pc:spChg chg="mod">
          <ac:chgData name="Scott Dempster" userId="5ac64a69-f613-44c7-80ee-16d8acdf91dd" providerId="ADAL" clId="{E18396B0-91B3-4ED3-A1B6-99DAF3441805}" dt="2020-12-10T15:38:35.096" v="180" actId="1076"/>
          <ac:spMkLst>
            <pc:docMk/>
            <pc:sldMk cId="1481913433" sldId="303"/>
            <ac:spMk id="3" creationId="{3A36C79E-0E23-1843-AFFF-B429BE732A08}"/>
          </ac:spMkLst>
        </pc:spChg>
        <pc:spChg chg="mod">
          <ac:chgData name="Scott Dempster" userId="5ac64a69-f613-44c7-80ee-16d8acdf91dd" providerId="ADAL" clId="{E18396B0-91B3-4ED3-A1B6-99DAF3441805}" dt="2020-12-10T15:38:35.096" v="180" actId="1076"/>
          <ac:spMkLst>
            <pc:docMk/>
            <pc:sldMk cId="1481913433" sldId="303"/>
            <ac:spMk id="4" creationId="{D48C0C84-2128-FF44-B693-8626BA6E5766}"/>
          </ac:spMkLst>
        </pc:spChg>
        <pc:spChg chg="mod">
          <ac:chgData name="Scott Dempster" userId="5ac64a69-f613-44c7-80ee-16d8acdf91dd" providerId="ADAL" clId="{E18396B0-91B3-4ED3-A1B6-99DAF3441805}" dt="2020-12-10T15:38:35.096" v="180" actId="1076"/>
          <ac:spMkLst>
            <pc:docMk/>
            <pc:sldMk cId="1481913433" sldId="303"/>
            <ac:spMk id="5" creationId="{B47DD1DC-96B1-7E40-AD29-6A0DA5011F35}"/>
          </ac:spMkLst>
        </pc:spChg>
        <pc:spChg chg="mod">
          <ac:chgData name="Scott Dempster" userId="5ac64a69-f613-44c7-80ee-16d8acdf91dd" providerId="ADAL" clId="{E18396B0-91B3-4ED3-A1B6-99DAF3441805}" dt="2020-12-10T15:38:35.096" v="180" actId="1076"/>
          <ac:spMkLst>
            <pc:docMk/>
            <pc:sldMk cId="1481913433" sldId="303"/>
            <ac:spMk id="6" creationId="{8562D483-360A-9E42-BCE8-8308FD19E01F}"/>
          </ac:spMkLst>
        </pc:spChg>
      </pc:sldChg>
      <pc:sldChg chg="addSp modSp">
        <pc:chgData name="Scott Dempster" userId="5ac64a69-f613-44c7-80ee-16d8acdf91dd" providerId="ADAL" clId="{E18396B0-91B3-4ED3-A1B6-99DAF3441805}" dt="2020-12-10T15:09:20.022" v="62"/>
        <pc:sldMkLst>
          <pc:docMk/>
          <pc:sldMk cId="1208366393" sldId="307"/>
        </pc:sldMkLst>
        <pc:spChg chg="add mod">
          <ac:chgData name="Scott Dempster" userId="5ac64a69-f613-44c7-80ee-16d8acdf91dd" providerId="ADAL" clId="{E18396B0-91B3-4ED3-A1B6-99DAF3441805}" dt="2020-12-10T15:09:20.022" v="62"/>
          <ac:spMkLst>
            <pc:docMk/>
            <pc:sldMk cId="1208366393" sldId="307"/>
            <ac:spMk id="6" creationId="{DEB061EC-473F-4615-AEDD-6DAB1A46E9D7}"/>
          </ac:spMkLst>
        </pc:spChg>
      </pc:sldChg>
      <pc:sldChg chg="addSp modSp">
        <pc:chgData name="Scott Dempster" userId="5ac64a69-f613-44c7-80ee-16d8acdf91dd" providerId="ADAL" clId="{E18396B0-91B3-4ED3-A1B6-99DAF3441805}" dt="2020-12-10T15:11:56.381" v="76"/>
        <pc:sldMkLst>
          <pc:docMk/>
          <pc:sldMk cId="3028484371" sldId="310"/>
        </pc:sldMkLst>
        <pc:spChg chg="add mod">
          <ac:chgData name="Scott Dempster" userId="5ac64a69-f613-44c7-80ee-16d8acdf91dd" providerId="ADAL" clId="{E18396B0-91B3-4ED3-A1B6-99DAF3441805}" dt="2020-12-10T15:11:56.381" v="76"/>
          <ac:spMkLst>
            <pc:docMk/>
            <pc:sldMk cId="3028484371" sldId="310"/>
            <ac:spMk id="21" creationId="{9F257A98-0243-4326-A9D3-E1AF1C20235B}"/>
          </ac:spMkLst>
        </pc:spChg>
      </pc:sldChg>
      <pc:sldChg chg="addSp modSp">
        <pc:chgData name="Scott Dempster" userId="5ac64a69-f613-44c7-80ee-16d8acdf91dd" providerId="ADAL" clId="{E18396B0-91B3-4ED3-A1B6-99DAF3441805}" dt="2020-12-10T15:13:01.304" v="77"/>
        <pc:sldMkLst>
          <pc:docMk/>
          <pc:sldMk cId="3513908564" sldId="311"/>
        </pc:sldMkLst>
        <pc:spChg chg="add mod">
          <ac:chgData name="Scott Dempster" userId="5ac64a69-f613-44c7-80ee-16d8acdf91dd" providerId="ADAL" clId="{E18396B0-91B3-4ED3-A1B6-99DAF3441805}" dt="2020-12-10T15:13:01.304" v="77"/>
          <ac:spMkLst>
            <pc:docMk/>
            <pc:sldMk cId="3513908564" sldId="311"/>
            <ac:spMk id="9" creationId="{0AA462F8-746A-4093-9C64-FE14828382F4}"/>
          </ac:spMkLst>
        </pc:spChg>
      </pc:sldChg>
      <pc:sldChg chg="addSp modSp">
        <pc:chgData name="Scott Dempster" userId="5ac64a69-f613-44c7-80ee-16d8acdf91dd" providerId="ADAL" clId="{E18396B0-91B3-4ED3-A1B6-99DAF3441805}" dt="2020-12-10T15:30:57.223" v="157"/>
        <pc:sldMkLst>
          <pc:docMk/>
          <pc:sldMk cId="2524367093" sldId="314"/>
        </pc:sldMkLst>
        <pc:spChg chg="add mod">
          <ac:chgData name="Scott Dempster" userId="5ac64a69-f613-44c7-80ee-16d8acdf91dd" providerId="ADAL" clId="{E18396B0-91B3-4ED3-A1B6-99DAF3441805}" dt="2020-12-10T15:30:57.223" v="157"/>
          <ac:spMkLst>
            <pc:docMk/>
            <pc:sldMk cId="2524367093" sldId="314"/>
            <ac:spMk id="7" creationId="{CC4ADC74-AF1A-41AB-90E9-A407BA51FFF3}"/>
          </ac:spMkLst>
        </pc:spChg>
      </pc:sldChg>
      <pc:sldChg chg="addSp modSp">
        <pc:chgData name="Scott Dempster" userId="5ac64a69-f613-44c7-80ee-16d8acdf91dd" providerId="ADAL" clId="{E18396B0-91B3-4ED3-A1B6-99DAF3441805}" dt="2020-12-10T15:34:08.583" v="161"/>
        <pc:sldMkLst>
          <pc:docMk/>
          <pc:sldMk cId="4076534222" sldId="316"/>
        </pc:sldMkLst>
        <pc:spChg chg="add mod">
          <ac:chgData name="Scott Dempster" userId="5ac64a69-f613-44c7-80ee-16d8acdf91dd" providerId="ADAL" clId="{E18396B0-91B3-4ED3-A1B6-99DAF3441805}" dt="2020-12-10T15:34:08.583" v="161"/>
          <ac:spMkLst>
            <pc:docMk/>
            <pc:sldMk cId="4076534222" sldId="316"/>
            <ac:spMk id="7" creationId="{9BDABE5D-EC08-46CF-82F0-D752DAAA91AB}"/>
          </ac:spMkLst>
        </pc:spChg>
      </pc:sldChg>
      <pc:sldChg chg="modSp mod modNotesTx">
        <pc:chgData name="Scott Dempster" userId="5ac64a69-f613-44c7-80ee-16d8acdf91dd" providerId="ADAL" clId="{E18396B0-91B3-4ED3-A1B6-99DAF3441805}" dt="2020-12-10T15:35:25.317" v="165" actId="1076"/>
        <pc:sldMkLst>
          <pc:docMk/>
          <pc:sldMk cId="1102663714" sldId="317"/>
        </pc:sldMkLst>
        <pc:picChg chg="mod">
          <ac:chgData name="Scott Dempster" userId="5ac64a69-f613-44c7-80ee-16d8acdf91dd" providerId="ADAL" clId="{E18396B0-91B3-4ED3-A1B6-99DAF3441805}" dt="2020-12-10T15:35:25.317" v="165" actId="1076"/>
          <ac:picMkLst>
            <pc:docMk/>
            <pc:sldMk cId="1102663714" sldId="317"/>
            <ac:picMk id="4" creationId="{18540345-DDF4-43A2-A0C3-DE0980665893}"/>
          </ac:picMkLst>
        </pc:picChg>
      </pc:sldChg>
      <pc:sldChg chg="addSp modSp mod">
        <pc:chgData name="Scott Dempster" userId="5ac64a69-f613-44c7-80ee-16d8acdf91dd" providerId="ADAL" clId="{E18396B0-91B3-4ED3-A1B6-99DAF3441805}" dt="2020-12-10T15:09:00.345" v="58" actId="1036"/>
        <pc:sldMkLst>
          <pc:docMk/>
          <pc:sldMk cId="1933407536" sldId="330"/>
        </pc:sldMkLst>
        <pc:spChg chg="add mod">
          <ac:chgData name="Scott Dempster" userId="5ac64a69-f613-44c7-80ee-16d8acdf91dd" providerId="ADAL" clId="{E18396B0-91B3-4ED3-A1B6-99DAF3441805}" dt="2020-12-10T15:09:00.345" v="58" actId="1036"/>
          <ac:spMkLst>
            <pc:docMk/>
            <pc:sldMk cId="1933407536" sldId="330"/>
            <ac:spMk id="7" creationId="{F4F61768-71BE-4BD2-B8B5-5F0F075273F8}"/>
          </ac:spMkLst>
        </pc:spChg>
      </pc:sldChg>
      <pc:sldChg chg="addSp delSp modSp mod">
        <pc:chgData name="Scott Dempster" userId="5ac64a69-f613-44c7-80ee-16d8acdf91dd" providerId="ADAL" clId="{E18396B0-91B3-4ED3-A1B6-99DAF3441805}" dt="2020-12-10T15:09:52.963" v="65" actId="478"/>
        <pc:sldMkLst>
          <pc:docMk/>
          <pc:sldMk cId="1474993272" sldId="332"/>
        </pc:sldMkLst>
        <pc:spChg chg="add del mod">
          <ac:chgData name="Scott Dempster" userId="5ac64a69-f613-44c7-80ee-16d8acdf91dd" providerId="ADAL" clId="{E18396B0-91B3-4ED3-A1B6-99DAF3441805}" dt="2020-12-10T15:09:52.963" v="65" actId="478"/>
          <ac:spMkLst>
            <pc:docMk/>
            <pc:sldMk cId="1474993272" sldId="332"/>
            <ac:spMk id="11" creationId="{E0CBD2BD-AF8A-4B8E-BB7E-7DE1B00124BD}"/>
          </ac:spMkLst>
        </pc:spChg>
      </pc:sldChg>
      <pc:sldChg chg="addSp modSp mod">
        <pc:chgData name="Scott Dempster" userId="5ac64a69-f613-44c7-80ee-16d8acdf91dd" providerId="ADAL" clId="{E18396B0-91B3-4ED3-A1B6-99DAF3441805}" dt="2020-12-10T15:10:35.405" v="68" actId="1076"/>
        <pc:sldMkLst>
          <pc:docMk/>
          <pc:sldMk cId="1015031543" sldId="335"/>
        </pc:sldMkLst>
        <pc:spChg chg="add mod">
          <ac:chgData name="Scott Dempster" userId="5ac64a69-f613-44c7-80ee-16d8acdf91dd" providerId="ADAL" clId="{E18396B0-91B3-4ED3-A1B6-99DAF3441805}" dt="2020-12-10T15:10:14.423" v="66"/>
          <ac:spMkLst>
            <pc:docMk/>
            <pc:sldMk cId="1015031543" sldId="335"/>
            <ac:spMk id="64" creationId="{933ACC70-7B83-4F91-B4D8-986FFF802C5B}"/>
          </ac:spMkLst>
        </pc:spChg>
        <pc:spChg chg="add mod">
          <ac:chgData name="Scott Dempster" userId="5ac64a69-f613-44c7-80ee-16d8acdf91dd" providerId="ADAL" clId="{E18396B0-91B3-4ED3-A1B6-99DAF3441805}" dt="2020-12-10T15:10:35.405" v="68" actId="1076"/>
          <ac:spMkLst>
            <pc:docMk/>
            <pc:sldMk cId="1015031543" sldId="335"/>
            <ac:spMk id="65" creationId="{065D6B55-3EB6-47B7-89BC-1CC37B50305D}"/>
          </ac:spMkLst>
        </pc:spChg>
        <pc:cxnChg chg="add mod">
          <ac:chgData name="Scott Dempster" userId="5ac64a69-f613-44c7-80ee-16d8acdf91dd" providerId="ADAL" clId="{E18396B0-91B3-4ED3-A1B6-99DAF3441805}" dt="2020-12-10T15:10:35.405" v="68" actId="1076"/>
          <ac:cxnSpMkLst>
            <pc:docMk/>
            <pc:sldMk cId="1015031543" sldId="335"/>
            <ac:cxnSpMk id="66" creationId="{AF7C58AF-7287-4EB2-9F03-916BFD2B717E}"/>
          </ac:cxnSpMkLst>
        </pc:cxnChg>
      </pc:sldChg>
      <pc:sldChg chg="addSp delSp modSp mod">
        <pc:chgData name="Scott Dempster" userId="5ac64a69-f613-44c7-80ee-16d8acdf91dd" providerId="ADAL" clId="{E18396B0-91B3-4ED3-A1B6-99DAF3441805}" dt="2020-12-10T15:09:13.621" v="61"/>
        <pc:sldMkLst>
          <pc:docMk/>
          <pc:sldMk cId="3447290958" sldId="336"/>
        </pc:sldMkLst>
        <pc:spChg chg="add del">
          <ac:chgData name="Scott Dempster" userId="5ac64a69-f613-44c7-80ee-16d8acdf91dd" providerId="ADAL" clId="{E18396B0-91B3-4ED3-A1B6-99DAF3441805}" dt="2020-12-10T15:08:18.842" v="54" actId="22"/>
          <ac:spMkLst>
            <pc:docMk/>
            <pc:sldMk cId="3447290958" sldId="336"/>
            <ac:spMk id="89" creationId="{9EB8E67D-E3FF-44C1-B2A7-30D2F60AFC2B}"/>
          </ac:spMkLst>
        </pc:spChg>
        <pc:spChg chg="add del">
          <ac:chgData name="Scott Dempster" userId="5ac64a69-f613-44c7-80ee-16d8acdf91dd" providerId="ADAL" clId="{E18396B0-91B3-4ED3-A1B6-99DAF3441805}" dt="2020-12-10T15:08:44.300" v="56" actId="22"/>
          <ac:spMkLst>
            <pc:docMk/>
            <pc:sldMk cId="3447290958" sldId="336"/>
            <ac:spMk id="90" creationId="{F755A24C-5A1B-4785-B7BC-827EF70951EC}"/>
          </ac:spMkLst>
        </pc:spChg>
        <pc:spChg chg="add mod">
          <ac:chgData name="Scott Dempster" userId="5ac64a69-f613-44c7-80ee-16d8acdf91dd" providerId="ADAL" clId="{E18396B0-91B3-4ED3-A1B6-99DAF3441805}" dt="2020-12-10T15:09:13.621" v="61"/>
          <ac:spMkLst>
            <pc:docMk/>
            <pc:sldMk cId="3447290958" sldId="336"/>
            <ac:spMk id="91" creationId="{0465A67F-F1A4-4B66-A372-37363BE2766D}"/>
          </ac:spMkLst>
        </pc:spChg>
      </pc:sldChg>
      <pc:sldChg chg="addSp modSp mod">
        <pc:chgData name="Scott Dempster" userId="5ac64a69-f613-44c7-80ee-16d8acdf91dd" providerId="ADAL" clId="{E18396B0-91B3-4ED3-A1B6-99DAF3441805}" dt="2020-12-10T15:11:35.357" v="75" actId="20577"/>
        <pc:sldMkLst>
          <pc:docMk/>
          <pc:sldMk cId="741706964" sldId="337"/>
        </pc:sldMkLst>
        <pc:spChg chg="mod">
          <ac:chgData name="Scott Dempster" userId="5ac64a69-f613-44c7-80ee-16d8acdf91dd" providerId="ADAL" clId="{E18396B0-91B3-4ED3-A1B6-99DAF3441805}" dt="2020-12-10T15:11:35.357" v="75" actId="20577"/>
          <ac:spMkLst>
            <pc:docMk/>
            <pc:sldMk cId="741706964" sldId="337"/>
            <ac:spMk id="2" creationId="{840D015F-08DA-4E3E-912A-D86390B384C0}"/>
          </ac:spMkLst>
        </pc:spChg>
        <pc:spChg chg="mod">
          <ac:chgData name="Scott Dempster" userId="5ac64a69-f613-44c7-80ee-16d8acdf91dd" providerId="ADAL" clId="{E18396B0-91B3-4ED3-A1B6-99DAF3441805}" dt="2020-12-10T15:11:22.820" v="73" actId="1076"/>
          <ac:spMkLst>
            <pc:docMk/>
            <pc:sldMk cId="741706964" sldId="337"/>
            <ac:spMk id="116" creationId="{A26F28AE-17A2-4BAA-8B5C-D3E48EBC0725}"/>
          </ac:spMkLst>
        </pc:spChg>
        <pc:spChg chg="add mod">
          <ac:chgData name="Scott Dempster" userId="5ac64a69-f613-44c7-80ee-16d8acdf91dd" providerId="ADAL" clId="{E18396B0-91B3-4ED3-A1B6-99DAF3441805}" dt="2020-12-10T15:10:58.720" v="69"/>
          <ac:spMkLst>
            <pc:docMk/>
            <pc:sldMk cId="741706964" sldId="337"/>
            <ac:spMk id="117" creationId="{F3731C6D-920C-493E-96C7-E58BBC1912EA}"/>
          </ac:spMkLst>
        </pc:spChg>
        <pc:spChg chg="add mod">
          <ac:chgData name="Scott Dempster" userId="5ac64a69-f613-44c7-80ee-16d8acdf91dd" providerId="ADAL" clId="{E18396B0-91B3-4ED3-A1B6-99DAF3441805}" dt="2020-12-10T15:11:18.757" v="71" actId="1076"/>
          <ac:spMkLst>
            <pc:docMk/>
            <pc:sldMk cId="741706964" sldId="337"/>
            <ac:spMk id="118" creationId="{A3DE5FB0-DD24-457F-9E07-C5622DFDCD81}"/>
          </ac:spMkLst>
        </pc:spChg>
        <pc:cxnChg chg="add mod">
          <ac:chgData name="Scott Dempster" userId="5ac64a69-f613-44c7-80ee-16d8acdf91dd" providerId="ADAL" clId="{E18396B0-91B3-4ED3-A1B6-99DAF3441805}" dt="2020-12-10T15:11:18.757" v="71" actId="1076"/>
          <ac:cxnSpMkLst>
            <pc:docMk/>
            <pc:sldMk cId="741706964" sldId="337"/>
            <ac:cxnSpMk id="119" creationId="{5E23B942-DD32-4BFD-B6B5-15D280D3CBE1}"/>
          </ac:cxnSpMkLst>
        </pc:cxnChg>
      </pc:sldChg>
      <pc:sldChg chg="addSp modSp mod modNotesTx">
        <pc:chgData name="Scott Dempster" userId="5ac64a69-f613-44c7-80ee-16d8acdf91dd" providerId="ADAL" clId="{E18396B0-91B3-4ED3-A1B6-99DAF3441805}" dt="2020-12-10T15:25:38.887" v="133" actId="1035"/>
        <pc:sldMkLst>
          <pc:docMk/>
          <pc:sldMk cId="273209014" sldId="345"/>
        </pc:sldMkLst>
        <pc:spChg chg="add mod">
          <ac:chgData name="Scott Dempster" userId="5ac64a69-f613-44c7-80ee-16d8acdf91dd" providerId="ADAL" clId="{E18396B0-91B3-4ED3-A1B6-99DAF3441805}" dt="2020-12-10T15:25:38.887" v="133" actId="1035"/>
          <ac:spMkLst>
            <pc:docMk/>
            <pc:sldMk cId="273209014" sldId="345"/>
            <ac:spMk id="55" creationId="{94D2B25B-CA0A-4D8E-BAE5-E138D4B87AE9}"/>
          </ac:spMkLst>
        </pc:spChg>
      </pc:sldChg>
      <pc:sldChg chg="addSp modSp mod">
        <pc:chgData name="Scott Dempster" userId="5ac64a69-f613-44c7-80ee-16d8acdf91dd" providerId="ADAL" clId="{E18396B0-91B3-4ED3-A1B6-99DAF3441805}" dt="2020-12-10T15:26:41.240" v="142" actId="1076"/>
        <pc:sldMkLst>
          <pc:docMk/>
          <pc:sldMk cId="1652816623" sldId="348"/>
        </pc:sldMkLst>
        <pc:spChg chg="mod">
          <ac:chgData name="Scott Dempster" userId="5ac64a69-f613-44c7-80ee-16d8acdf91dd" providerId="ADAL" clId="{E18396B0-91B3-4ED3-A1B6-99DAF3441805}" dt="2020-12-10T15:26:36.704" v="141" actId="1076"/>
          <ac:spMkLst>
            <pc:docMk/>
            <pc:sldMk cId="1652816623" sldId="348"/>
            <ac:spMk id="3" creationId="{BFA02294-7002-6347-BD03-F6D435E893BC}"/>
          </ac:spMkLst>
        </pc:spChg>
        <pc:spChg chg="mod">
          <ac:chgData name="Scott Dempster" userId="5ac64a69-f613-44c7-80ee-16d8acdf91dd" providerId="ADAL" clId="{E18396B0-91B3-4ED3-A1B6-99DAF3441805}" dt="2020-12-10T15:26:41.240" v="142" actId="1076"/>
          <ac:spMkLst>
            <pc:docMk/>
            <pc:sldMk cId="1652816623" sldId="348"/>
            <ac:spMk id="29" creationId="{277D429C-B5AC-4703-9E69-C2EDAF02F148}"/>
          </ac:spMkLst>
        </pc:spChg>
        <pc:spChg chg="mod">
          <ac:chgData name="Scott Dempster" userId="5ac64a69-f613-44c7-80ee-16d8acdf91dd" providerId="ADAL" clId="{E18396B0-91B3-4ED3-A1B6-99DAF3441805}" dt="2020-12-10T15:26:41.240" v="142" actId="1076"/>
          <ac:spMkLst>
            <pc:docMk/>
            <pc:sldMk cId="1652816623" sldId="348"/>
            <ac:spMk id="30" creationId="{908869D7-0E09-4B3A-8CF8-08D0FCCADA22}"/>
          </ac:spMkLst>
        </pc:spChg>
        <pc:spChg chg="mod">
          <ac:chgData name="Scott Dempster" userId="5ac64a69-f613-44c7-80ee-16d8acdf91dd" providerId="ADAL" clId="{E18396B0-91B3-4ED3-A1B6-99DAF3441805}" dt="2020-12-10T15:26:41.240" v="142" actId="1076"/>
          <ac:spMkLst>
            <pc:docMk/>
            <pc:sldMk cId="1652816623" sldId="348"/>
            <ac:spMk id="31" creationId="{7D13D57D-9E49-41E6-A38A-FF71FB616614}"/>
          </ac:spMkLst>
        </pc:spChg>
        <pc:spChg chg="mod">
          <ac:chgData name="Scott Dempster" userId="5ac64a69-f613-44c7-80ee-16d8acdf91dd" providerId="ADAL" clId="{E18396B0-91B3-4ED3-A1B6-99DAF3441805}" dt="2020-12-10T15:26:41.240" v="142" actId="1076"/>
          <ac:spMkLst>
            <pc:docMk/>
            <pc:sldMk cId="1652816623" sldId="348"/>
            <ac:spMk id="32" creationId="{C72EEC4E-C72B-493B-AE52-5BEF898B1AA1}"/>
          </ac:spMkLst>
        </pc:spChg>
        <pc:spChg chg="mod">
          <ac:chgData name="Scott Dempster" userId="5ac64a69-f613-44c7-80ee-16d8acdf91dd" providerId="ADAL" clId="{E18396B0-91B3-4ED3-A1B6-99DAF3441805}" dt="2020-12-10T15:26:41.240" v="142" actId="1076"/>
          <ac:spMkLst>
            <pc:docMk/>
            <pc:sldMk cId="1652816623" sldId="348"/>
            <ac:spMk id="33" creationId="{8FCAFA58-980B-4604-8343-FAFA5531DB7F}"/>
          </ac:spMkLst>
        </pc:spChg>
        <pc:spChg chg="mod">
          <ac:chgData name="Scott Dempster" userId="5ac64a69-f613-44c7-80ee-16d8acdf91dd" providerId="ADAL" clId="{E18396B0-91B3-4ED3-A1B6-99DAF3441805}" dt="2020-12-10T15:26:41.240" v="142" actId="1076"/>
          <ac:spMkLst>
            <pc:docMk/>
            <pc:sldMk cId="1652816623" sldId="348"/>
            <ac:spMk id="34" creationId="{13AE8903-AEB9-424D-8B86-CF51074498D0}"/>
          </ac:spMkLst>
        </pc:spChg>
        <pc:spChg chg="mod">
          <ac:chgData name="Scott Dempster" userId="5ac64a69-f613-44c7-80ee-16d8acdf91dd" providerId="ADAL" clId="{E18396B0-91B3-4ED3-A1B6-99DAF3441805}" dt="2020-12-10T15:26:41.240" v="142" actId="1076"/>
          <ac:spMkLst>
            <pc:docMk/>
            <pc:sldMk cId="1652816623" sldId="348"/>
            <ac:spMk id="35" creationId="{54DC606C-909A-47B7-9387-EDFCF02C234C}"/>
          </ac:spMkLst>
        </pc:spChg>
        <pc:spChg chg="mod">
          <ac:chgData name="Scott Dempster" userId="5ac64a69-f613-44c7-80ee-16d8acdf91dd" providerId="ADAL" clId="{E18396B0-91B3-4ED3-A1B6-99DAF3441805}" dt="2020-12-10T15:26:41.240" v="142" actId="1076"/>
          <ac:spMkLst>
            <pc:docMk/>
            <pc:sldMk cId="1652816623" sldId="348"/>
            <ac:spMk id="36" creationId="{1C83C0F2-BB2B-421A-9B7E-7B34CD91B93E}"/>
          </ac:spMkLst>
        </pc:spChg>
        <pc:spChg chg="mod">
          <ac:chgData name="Scott Dempster" userId="5ac64a69-f613-44c7-80ee-16d8acdf91dd" providerId="ADAL" clId="{E18396B0-91B3-4ED3-A1B6-99DAF3441805}" dt="2020-12-10T15:26:41.240" v="142" actId="1076"/>
          <ac:spMkLst>
            <pc:docMk/>
            <pc:sldMk cId="1652816623" sldId="348"/>
            <ac:spMk id="37" creationId="{F4EA169A-16A0-4C31-B8AA-35F9C22A1A20}"/>
          </ac:spMkLst>
        </pc:spChg>
        <pc:spChg chg="mod">
          <ac:chgData name="Scott Dempster" userId="5ac64a69-f613-44c7-80ee-16d8acdf91dd" providerId="ADAL" clId="{E18396B0-91B3-4ED3-A1B6-99DAF3441805}" dt="2020-12-10T15:26:41.240" v="142" actId="1076"/>
          <ac:spMkLst>
            <pc:docMk/>
            <pc:sldMk cId="1652816623" sldId="348"/>
            <ac:spMk id="38" creationId="{8A10AFAF-CC4D-4DD1-9B23-9D4BCF808AF9}"/>
          </ac:spMkLst>
        </pc:spChg>
        <pc:spChg chg="mod">
          <ac:chgData name="Scott Dempster" userId="5ac64a69-f613-44c7-80ee-16d8acdf91dd" providerId="ADAL" clId="{E18396B0-91B3-4ED3-A1B6-99DAF3441805}" dt="2020-12-10T15:26:41.240" v="142" actId="1076"/>
          <ac:spMkLst>
            <pc:docMk/>
            <pc:sldMk cId="1652816623" sldId="348"/>
            <ac:spMk id="39" creationId="{BC37AD78-CDC8-46F1-ACC9-419D160551D2}"/>
          </ac:spMkLst>
        </pc:spChg>
        <pc:spChg chg="add mod">
          <ac:chgData name="Scott Dempster" userId="5ac64a69-f613-44c7-80ee-16d8acdf91dd" providerId="ADAL" clId="{E18396B0-91B3-4ED3-A1B6-99DAF3441805}" dt="2020-12-10T15:25:45.260" v="135"/>
          <ac:spMkLst>
            <pc:docMk/>
            <pc:sldMk cId="1652816623" sldId="348"/>
            <ac:spMk id="60" creationId="{502FBC59-9532-4709-A43D-790D7801A391}"/>
          </ac:spMkLst>
        </pc:spChg>
        <pc:spChg chg="add mod">
          <ac:chgData name="Scott Dempster" userId="5ac64a69-f613-44c7-80ee-16d8acdf91dd" providerId="ADAL" clId="{E18396B0-91B3-4ED3-A1B6-99DAF3441805}" dt="2020-12-10T15:26:30.267" v="139"/>
          <ac:spMkLst>
            <pc:docMk/>
            <pc:sldMk cId="1652816623" sldId="348"/>
            <ac:spMk id="61" creationId="{E3B4C01F-59ED-4854-AE36-7B01E45E1D49}"/>
          </ac:spMkLst>
        </pc:spChg>
        <pc:cxnChg chg="add mod">
          <ac:chgData name="Scott Dempster" userId="5ac64a69-f613-44c7-80ee-16d8acdf91dd" providerId="ADAL" clId="{E18396B0-91B3-4ED3-A1B6-99DAF3441805}" dt="2020-12-10T15:26:30.267" v="139"/>
          <ac:cxnSpMkLst>
            <pc:docMk/>
            <pc:sldMk cId="1652816623" sldId="348"/>
            <ac:cxnSpMk id="62" creationId="{D4C92A04-D123-41CC-8E1D-151D94920671}"/>
          </ac:cxnSpMkLst>
        </pc:cxnChg>
      </pc:sldChg>
      <pc:sldChg chg="modSp mod">
        <pc:chgData name="Scott Dempster" userId="5ac64a69-f613-44c7-80ee-16d8acdf91dd" providerId="ADAL" clId="{E18396B0-91B3-4ED3-A1B6-99DAF3441805}" dt="2020-12-10T15:21:18.842" v="98" actId="6549"/>
        <pc:sldMkLst>
          <pc:docMk/>
          <pc:sldMk cId="3975118949" sldId="350"/>
        </pc:sldMkLst>
        <pc:spChg chg="mod">
          <ac:chgData name="Scott Dempster" userId="5ac64a69-f613-44c7-80ee-16d8acdf91dd" providerId="ADAL" clId="{E18396B0-91B3-4ED3-A1B6-99DAF3441805}" dt="2020-12-10T15:21:18.842" v="98" actId="6549"/>
          <ac:spMkLst>
            <pc:docMk/>
            <pc:sldMk cId="3975118949" sldId="350"/>
            <ac:spMk id="7" creationId="{3E096D8A-C975-4868-B764-6FC332C69486}"/>
          </ac:spMkLst>
        </pc:spChg>
      </pc:sldChg>
      <pc:sldChg chg="addSp modSp del">
        <pc:chgData name="Scott Dempster" userId="5ac64a69-f613-44c7-80ee-16d8acdf91dd" providerId="ADAL" clId="{E18396B0-91B3-4ED3-A1B6-99DAF3441805}" dt="2020-12-10T15:20:47.867" v="95" actId="47"/>
        <pc:sldMkLst>
          <pc:docMk/>
          <pc:sldMk cId="3363899459" sldId="355"/>
        </pc:sldMkLst>
        <pc:spChg chg="add mod">
          <ac:chgData name="Scott Dempster" userId="5ac64a69-f613-44c7-80ee-16d8acdf91dd" providerId="ADAL" clId="{E18396B0-91B3-4ED3-A1B6-99DAF3441805}" dt="2020-12-10T15:19:38.605" v="83"/>
          <ac:spMkLst>
            <pc:docMk/>
            <pc:sldMk cId="3363899459" sldId="355"/>
            <ac:spMk id="26" creationId="{1E7454BF-F402-436D-84E9-8CF9A848C71D}"/>
          </ac:spMkLst>
        </pc:spChg>
      </pc:sldChg>
      <pc:sldChg chg="addSp modSp">
        <pc:chgData name="Scott Dempster" userId="5ac64a69-f613-44c7-80ee-16d8acdf91dd" providerId="ADAL" clId="{E18396B0-91B3-4ED3-A1B6-99DAF3441805}" dt="2020-12-10T15:21:11.056" v="97"/>
        <pc:sldMkLst>
          <pc:docMk/>
          <pc:sldMk cId="3335025882" sldId="364"/>
        </pc:sldMkLst>
        <pc:spChg chg="add mod">
          <ac:chgData name="Scott Dempster" userId="5ac64a69-f613-44c7-80ee-16d8acdf91dd" providerId="ADAL" clId="{E18396B0-91B3-4ED3-A1B6-99DAF3441805}" dt="2020-12-10T15:21:11.056" v="97"/>
          <ac:spMkLst>
            <pc:docMk/>
            <pc:sldMk cId="3335025882" sldId="364"/>
            <ac:spMk id="76" creationId="{DBA6618E-4163-4729-95E4-DBD81F16255A}"/>
          </ac:spMkLst>
        </pc:spChg>
      </pc:sldChg>
      <pc:sldChg chg="modNotesTx">
        <pc:chgData name="Scott Dempster" userId="5ac64a69-f613-44c7-80ee-16d8acdf91dd" providerId="ADAL" clId="{E18396B0-91B3-4ED3-A1B6-99DAF3441805}" dt="2020-12-10T15:20:35.275" v="94" actId="20577"/>
        <pc:sldMkLst>
          <pc:docMk/>
          <pc:sldMk cId="643702583" sldId="366"/>
        </pc:sldMkLst>
      </pc:sldChg>
      <pc:sldChg chg="del">
        <pc:chgData name="Scott Dempster" userId="5ac64a69-f613-44c7-80ee-16d8acdf91dd" providerId="ADAL" clId="{E18396B0-91B3-4ED3-A1B6-99DAF3441805}" dt="2020-12-10T15:47:21.702" v="208" actId="47"/>
        <pc:sldMkLst>
          <pc:docMk/>
          <pc:sldMk cId="2572861366" sldId="367"/>
        </pc:sldMkLst>
      </pc:sldChg>
      <pc:sldChg chg="addSp modSp">
        <pc:chgData name="Scott Dempster" userId="5ac64a69-f613-44c7-80ee-16d8acdf91dd" providerId="ADAL" clId="{E18396B0-91B3-4ED3-A1B6-99DAF3441805}" dt="2020-12-10T15:13:06.785" v="78"/>
        <pc:sldMkLst>
          <pc:docMk/>
          <pc:sldMk cId="71457390" sldId="374"/>
        </pc:sldMkLst>
        <pc:spChg chg="add mod">
          <ac:chgData name="Scott Dempster" userId="5ac64a69-f613-44c7-80ee-16d8acdf91dd" providerId="ADAL" clId="{E18396B0-91B3-4ED3-A1B6-99DAF3441805}" dt="2020-12-10T15:13:06.785" v="78"/>
          <ac:spMkLst>
            <pc:docMk/>
            <pc:sldMk cId="71457390" sldId="374"/>
            <ac:spMk id="9" creationId="{E2423D87-AE0A-476A-B37D-F7F72DB1B1E3}"/>
          </ac:spMkLst>
        </pc:spChg>
      </pc:sldChg>
      <pc:sldChg chg="addSp modSp mod">
        <pc:chgData name="Scott Dempster" userId="5ac64a69-f613-44c7-80ee-16d8acdf91dd" providerId="ADAL" clId="{E18396B0-91B3-4ED3-A1B6-99DAF3441805}" dt="2020-12-10T15:26:26.329" v="138" actId="1076"/>
        <pc:sldMkLst>
          <pc:docMk/>
          <pc:sldMk cId="278124865" sldId="380"/>
        </pc:sldMkLst>
        <pc:spChg chg="add mod">
          <ac:chgData name="Scott Dempster" userId="5ac64a69-f613-44c7-80ee-16d8acdf91dd" providerId="ADAL" clId="{E18396B0-91B3-4ED3-A1B6-99DAF3441805}" dt="2020-12-10T15:25:41.304" v="134"/>
          <ac:spMkLst>
            <pc:docMk/>
            <pc:sldMk cId="278124865" sldId="380"/>
            <ac:spMk id="71" creationId="{DDE1C4D7-DAD2-42CC-9DAD-B4E189914161}"/>
          </ac:spMkLst>
        </pc:spChg>
        <pc:spChg chg="add mod">
          <ac:chgData name="Scott Dempster" userId="5ac64a69-f613-44c7-80ee-16d8acdf91dd" providerId="ADAL" clId="{E18396B0-91B3-4ED3-A1B6-99DAF3441805}" dt="2020-12-10T15:26:26.329" v="138" actId="1076"/>
          <ac:spMkLst>
            <pc:docMk/>
            <pc:sldMk cId="278124865" sldId="380"/>
            <ac:spMk id="72" creationId="{DF09E57D-CB6F-4F9B-869D-D9E32B51165A}"/>
          </ac:spMkLst>
        </pc:spChg>
        <pc:cxnChg chg="add mod">
          <ac:chgData name="Scott Dempster" userId="5ac64a69-f613-44c7-80ee-16d8acdf91dd" providerId="ADAL" clId="{E18396B0-91B3-4ED3-A1B6-99DAF3441805}" dt="2020-12-10T15:26:26.329" v="138" actId="1076"/>
          <ac:cxnSpMkLst>
            <pc:docMk/>
            <pc:sldMk cId="278124865" sldId="380"/>
            <ac:cxnSpMk id="73" creationId="{5173110D-8B86-4028-8064-3A3EED877109}"/>
          </ac:cxnSpMkLst>
        </pc:cxnChg>
      </pc:sldChg>
      <pc:sldChg chg="addSp modSp">
        <pc:chgData name="Scott Dempster" userId="5ac64a69-f613-44c7-80ee-16d8acdf91dd" providerId="ADAL" clId="{E18396B0-91B3-4ED3-A1B6-99DAF3441805}" dt="2020-12-10T15:26:43.618" v="143"/>
        <pc:sldMkLst>
          <pc:docMk/>
          <pc:sldMk cId="1829666293" sldId="381"/>
        </pc:sldMkLst>
        <pc:spChg chg="add mod">
          <ac:chgData name="Scott Dempster" userId="5ac64a69-f613-44c7-80ee-16d8acdf91dd" providerId="ADAL" clId="{E18396B0-91B3-4ED3-A1B6-99DAF3441805}" dt="2020-12-10T15:25:47.941" v="136"/>
          <ac:spMkLst>
            <pc:docMk/>
            <pc:sldMk cId="1829666293" sldId="381"/>
            <ac:spMk id="75" creationId="{2C56DAB8-D044-456F-ACDC-D2B11D09619C}"/>
          </ac:spMkLst>
        </pc:spChg>
        <pc:spChg chg="add mod">
          <ac:chgData name="Scott Dempster" userId="5ac64a69-f613-44c7-80ee-16d8acdf91dd" providerId="ADAL" clId="{E18396B0-91B3-4ED3-A1B6-99DAF3441805}" dt="2020-12-10T15:26:43.618" v="143"/>
          <ac:spMkLst>
            <pc:docMk/>
            <pc:sldMk cId="1829666293" sldId="381"/>
            <ac:spMk id="76" creationId="{EC382513-48C1-475C-9F25-45E7871245D2}"/>
          </ac:spMkLst>
        </pc:spChg>
        <pc:cxnChg chg="add mod">
          <ac:chgData name="Scott Dempster" userId="5ac64a69-f613-44c7-80ee-16d8acdf91dd" providerId="ADAL" clId="{E18396B0-91B3-4ED3-A1B6-99DAF3441805}" dt="2020-12-10T15:26:43.618" v="143"/>
          <ac:cxnSpMkLst>
            <pc:docMk/>
            <pc:sldMk cId="1829666293" sldId="381"/>
            <ac:cxnSpMk id="77" creationId="{F1BE2288-9EC0-4276-9D3E-5F7DD30298D7}"/>
          </ac:cxnSpMkLst>
        </pc:cxnChg>
      </pc:sldChg>
      <pc:sldChg chg="addSp delSp modSp mod">
        <pc:chgData name="Scott Dempster" userId="5ac64a69-f613-44c7-80ee-16d8acdf91dd" providerId="ADAL" clId="{E18396B0-91B3-4ED3-A1B6-99DAF3441805}" dt="2020-12-10T15:36:33.231" v="171"/>
        <pc:sldMkLst>
          <pc:docMk/>
          <pc:sldMk cId="3155187879" sldId="384"/>
        </pc:sldMkLst>
        <pc:spChg chg="add del">
          <ac:chgData name="Scott Dempster" userId="5ac64a69-f613-44c7-80ee-16d8acdf91dd" providerId="ADAL" clId="{E18396B0-91B3-4ED3-A1B6-99DAF3441805}" dt="2020-12-10T15:36:18.934" v="170" actId="22"/>
          <ac:spMkLst>
            <pc:docMk/>
            <pc:sldMk cId="3155187879" sldId="384"/>
            <ac:spMk id="9" creationId="{B9ADB741-5CEE-4A20-9323-87751732C7E0}"/>
          </ac:spMkLst>
        </pc:spChg>
        <pc:spChg chg="add mod">
          <ac:chgData name="Scott Dempster" userId="5ac64a69-f613-44c7-80ee-16d8acdf91dd" providerId="ADAL" clId="{E18396B0-91B3-4ED3-A1B6-99DAF3441805}" dt="2020-12-10T15:36:33.231" v="171"/>
          <ac:spMkLst>
            <pc:docMk/>
            <pc:sldMk cId="3155187879" sldId="384"/>
            <ac:spMk id="10" creationId="{C733A290-9D02-4B35-AE79-8378CB1FE237}"/>
          </ac:spMkLst>
        </pc:spChg>
        <pc:spChg chg="mod">
          <ac:chgData name="Scott Dempster" userId="5ac64a69-f613-44c7-80ee-16d8acdf91dd" providerId="ADAL" clId="{E18396B0-91B3-4ED3-A1B6-99DAF3441805}" dt="2020-12-10T15:36:07.546" v="168" actId="1076"/>
          <ac:spMkLst>
            <pc:docMk/>
            <pc:sldMk cId="3155187879" sldId="384"/>
            <ac:spMk id="22" creationId="{5426E6A3-570D-9245-B1C4-C4CA4683A894}"/>
          </ac:spMkLst>
        </pc:spChg>
      </pc:sldChg>
      <pc:sldChg chg="addSp modSp mod">
        <pc:chgData name="Scott Dempster" userId="5ac64a69-f613-44c7-80ee-16d8acdf91dd" providerId="ADAL" clId="{E18396B0-91B3-4ED3-A1B6-99DAF3441805}" dt="2020-12-10T15:29:05.417" v="149" actId="1035"/>
        <pc:sldMkLst>
          <pc:docMk/>
          <pc:sldMk cId="3855340081" sldId="385"/>
        </pc:sldMkLst>
        <pc:spChg chg="add mod">
          <ac:chgData name="Scott Dempster" userId="5ac64a69-f613-44c7-80ee-16d8acdf91dd" providerId="ADAL" clId="{E18396B0-91B3-4ED3-A1B6-99DAF3441805}" dt="2020-12-10T15:29:05.417" v="149" actId="1035"/>
          <ac:spMkLst>
            <pc:docMk/>
            <pc:sldMk cId="3855340081" sldId="385"/>
            <ac:spMk id="7" creationId="{FF60B69B-1F48-40A7-87B7-F56AAA0EADAC}"/>
          </ac:spMkLst>
        </pc:spChg>
      </pc:sldChg>
      <pc:sldChg chg="addSp modSp">
        <pc:chgData name="Scott Dempster" userId="5ac64a69-f613-44c7-80ee-16d8acdf91dd" providerId="ADAL" clId="{E18396B0-91B3-4ED3-A1B6-99DAF3441805}" dt="2020-12-10T15:29:08.164" v="150"/>
        <pc:sldMkLst>
          <pc:docMk/>
          <pc:sldMk cId="1732793989" sldId="386"/>
        </pc:sldMkLst>
        <pc:spChg chg="add mod">
          <ac:chgData name="Scott Dempster" userId="5ac64a69-f613-44c7-80ee-16d8acdf91dd" providerId="ADAL" clId="{E18396B0-91B3-4ED3-A1B6-99DAF3441805}" dt="2020-12-10T15:29:08.164" v="150"/>
          <ac:spMkLst>
            <pc:docMk/>
            <pc:sldMk cId="1732793989" sldId="386"/>
            <ac:spMk id="6" creationId="{26F1A6C7-F466-46F6-9C8A-2B62633E53FB}"/>
          </ac:spMkLst>
        </pc:spChg>
      </pc:sldChg>
      <pc:sldChg chg="modSp mod">
        <pc:chgData name="Scott Dempster" userId="5ac64a69-f613-44c7-80ee-16d8acdf91dd" providerId="ADAL" clId="{E18396B0-91B3-4ED3-A1B6-99DAF3441805}" dt="2020-12-10T15:26:57.445" v="145" actId="6549"/>
        <pc:sldMkLst>
          <pc:docMk/>
          <pc:sldMk cId="3859689160" sldId="398"/>
        </pc:sldMkLst>
        <pc:spChg chg="mod">
          <ac:chgData name="Scott Dempster" userId="5ac64a69-f613-44c7-80ee-16d8acdf91dd" providerId="ADAL" clId="{E18396B0-91B3-4ED3-A1B6-99DAF3441805}" dt="2020-12-10T15:26:57.445" v="145" actId="6549"/>
          <ac:spMkLst>
            <pc:docMk/>
            <pc:sldMk cId="3859689160" sldId="398"/>
            <ac:spMk id="2" creationId="{840D015F-08DA-4E3E-912A-D86390B384C0}"/>
          </ac:spMkLst>
        </pc:spChg>
      </pc:sldChg>
      <pc:sldChg chg="modNotesTx">
        <pc:chgData name="Scott Dempster" userId="5ac64a69-f613-44c7-80ee-16d8acdf91dd" providerId="ADAL" clId="{E18396B0-91B3-4ED3-A1B6-99DAF3441805}" dt="2020-12-10T15:23:39.842" v="117" actId="20577"/>
        <pc:sldMkLst>
          <pc:docMk/>
          <pc:sldMk cId="664988624" sldId="400"/>
        </pc:sldMkLst>
      </pc:sldChg>
      <pc:sldChg chg="addSp modSp">
        <pc:chgData name="Scott Dempster" userId="5ac64a69-f613-44c7-80ee-16d8acdf91dd" providerId="ADAL" clId="{E18396B0-91B3-4ED3-A1B6-99DAF3441805}" dt="2020-12-10T15:30:01.285" v="151"/>
        <pc:sldMkLst>
          <pc:docMk/>
          <pc:sldMk cId="2531245660" sldId="405"/>
        </pc:sldMkLst>
        <pc:spChg chg="add mod">
          <ac:chgData name="Scott Dempster" userId="5ac64a69-f613-44c7-80ee-16d8acdf91dd" providerId="ADAL" clId="{E18396B0-91B3-4ED3-A1B6-99DAF3441805}" dt="2020-12-10T15:30:01.285" v="151"/>
          <ac:spMkLst>
            <pc:docMk/>
            <pc:sldMk cId="2531245660" sldId="405"/>
            <ac:spMk id="14" creationId="{90DD2699-6E13-4582-9BF5-A659932F13DD}"/>
          </ac:spMkLst>
        </pc:spChg>
      </pc:sldChg>
      <pc:sldChg chg="modSp mod">
        <pc:chgData name="Scott Dempster" userId="5ac64a69-f613-44c7-80ee-16d8acdf91dd" providerId="ADAL" clId="{E18396B0-91B3-4ED3-A1B6-99DAF3441805}" dt="2020-12-10T15:30:21.551" v="154" actId="1076"/>
        <pc:sldMkLst>
          <pc:docMk/>
          <pc:sldMk cId="3484880722" sldId="407"/>
        </pc:sldMkLst>
        <pc:spChg chg="mod">
          <ac:chgData name="Scott Dempster" userId="5ac64a69-f613-44c7-80ee-16d8acdf91dd" providerId="ADAL" clId="{E18396B0-91B3-4ED3-A1B6-99DAF3441805}" dt="2020-12-10T15:30:21.551" v="154" actId="1076"/>
          <ac:spMkLst>
            <pc:docMk/>
            <pc:sldMk cId="3484880722" sldId="407"/>
            <ac:spMk id="22" creationId="{5426E6A3-570D-9245-B1C4-C4CA4683A894}"/>
          </ac:spMkLst>
        </pc:spChg>
      </pc:sldChg>
      <pc:sldChg chg="addSp modSp">
        <pc:chgData name="Scott Dempster" userId="5ac64a69-f613-44c7-80ee-16d8acdf91dd" providerId="ADAL" clId="{E18396B0-91B3-4ED3-A1B6-99DAF3441805}" dt="2020-12-10T15:30:37.042" v="156"/>
        <pc:sldMkLst>
          <pc:docMk/>
          <pc:sldMk cId="452488750" sldId="408"/>
        </pc:sldMkLst>
        <pc:spChg chg="add mod">
          <ac:chgData name="Scott Dempster" userId="5ac64a69-f613-44c7-80ee-16d8acdf91dd" providerId="ADAL" clId="{E18396B0-91B3-4ED3-A1B6-99DAF3441805}" dt="2020-12-10T15:30:37.042" v="156"/>
          <ac:spMkLst>
            <pc:docMk/>
            <pc:sldMk cId="452488750" sldId="408"/>
            <ac:spMk id="20" creationId="{17557EFE-C37B-4481-9DE6-BBB1209D4528}"/>
          </ac:spMkLst>
        </pc:spChg>
      </pc:sldChg>
      <pc:sldChg chg="modSp mod">
        <pc:chgData name="Scott Dempster" userId="5ac64a69-f613-44c7-80ee-16d8acdf91dd" providerId="ADAL" clId="{E18396B0-91B3-4ED3-A1B6-99DAF3441805}" dt="2020-12-10T15:35:59.158" v="166" actId="1076"/>
        <pc:sldMkLst>
          <pc:docMk/>
          <pc:sldMk cId="3222526088" sldId="413"/>
        </pc:sldMkLst>
        <pc:spChg chg="mod">
          <ac:chgData name="Scott Dempster" userId="5ac64a69-f613-44c7-80ee-16d8acdf91dd" providerId="ADAL" clId="{E18396B0-91B3-4ED3-A1B6-99DAF3441805}" dt="2020-12-10T15:35:59.158" v="166" actId="1076"/>
          <ac:spMkLst>
            <pc:docMk/>
            <pc:sldMk cId="3222526088" sldId="413"/>
            <ac:spMk id="22" creationId="{5426E6A3-570D-9245-B1C4-C4CA4683A894}"/>
          </ac:spMkLst>
        </pc:spChg>
      </pc:sldChg>
      <pc:sldChg chg="modSp mod">
        <pc:chgData name="Scott Dempster" userId="5ac64a69-f613-44c7-80ee-16d8acdf91dd" providerId="ADAL" clId="{E18396B0-91B3-4ED3-A1B6-99DAF3441805}" dt="2020-12-10T15:36:04.355" v="167" actId="1076"/>
        <pc:sldMkLst>
          <pc:docMk/>
          <pc:sldMk cId="1306473434" sldId="414"/>
        </pc:sldMkLst>
        <pc:spChg chg="mod">
          <ac:chgData name="Scott Dempster" userId="5ac64a69-f613-44c7-80ee-16d8acdf91dd" providerId="ADAL" clId="{E18396B0-91B3-4ED3-A1B6-99DAF3441805}" dt="2020-12-10T15:36:04.355" v="167" actId="1076"/>
          <ac:spMkLst>
            <pc:docMk/>
            <pc:sldMk cId="1306473434" sldId="414"/>
            <ac:spMk id="22" creationId="{5426E6A3-570D-9245-B1C4-C4CA4683A894}"/>
          </ac:spMkLst>
        </pc:spChg>
      </pc:sldChg>
      <pc:sldChg chg="addSp modSp">
        <pc:chgData name="Scott Dempster" userId="5ac64a69-f613-44c7-80ee-16d8acdf91dd" providerId="ADAL" clId="{E18396B0-91B3-4ED3-A1B6-99DAF3441805}" dt="2020-12-10T15:25:18.710" v="128"/>
        <pc:sldMkLst>
          <pc:docMk/>
          <pc:sldMk cId="1937311496" sldId="418"/>
        </pc:sldMkLst>
        <pc:spChg chg="add mod">
          <ac:chgData name="Scott Dempster" userId="5ac64a69-f613-44c7-80ee-16d8acdf91dd" providerId="ADAL" clId="{E18396B0-91B3-4ED3-A1B6-99DAF3441805}" dt="2020-12-10T15:25:18.710" v="128"/>
          <ac:spMkLst>
            <pc:docMk/>
            <pc:sldMk cId="1937311496" sldId="418"/>
            <ac:spMk id="9" creationId="{18A8DF95-0ACF-4C2B-8024-4EDA57CCAE5E}"/>
          </ac:spMkLst>
        </pc:spChg>
      </pc:sldChg>
      <pc:sldChg chg="addSp modSp">
        <pc:chgData name="Scott Dempster" userId="5ac64a69-f613-44c7-80ee-16d8acdf91dd" providerId="ADAL" clId="{E18396B0-91B3-4ED3-A1B6-99DAF3441805}" dt="2020-12-10T15:33:26.298" v="158"/>
        <pc:sldMkLst>
          <pc:docMk/>
          <pc:sldMk cId="3270933541" sldId="419"/>
        </pc:sldMkLst>
        <pc:spChg chg="add mod">
          <ac:chgData name="Scott Dempster" userId="5ac64a69-f613-44c7-80ee-16d8acdf91dd" providerId="ADAL" clId="{E18396B0-91B3-4ED3-A1B6-99DAF3441805}" dt="2020-12-10T15:33:26.298" v="158"/>
          <ac:spMkLst>
            <pc:docMk/>
            <pc:sldMk cId="3270933541" sldId="419"/>
            <ac:spMk id="10" creationId="{45A6C262-221E-47C2-9C5E-11DB23AA1D5A}"/>
          </ac:spMkLst>
        </pc:spChg>
      </pc:sldChg>
      <pc:sldChg chg="addSp modSp">
        <pc:chgData name="Scott Dempster" userId="5ac64a69-f613-44c7-80ee-16d8acdf91dd" providerId="ADAL" clId="{E18396B0-91B3-4ED3-A1B6-99DAF3441805}" dt="2020-12-10T15:33:34.698" v="159"/>
        <pc:sldMkLst>
          <pc:docMk/>
          <pc:sldMk cId="2731453740" sldId="420"/>
        </pc:sldMkLst>
        <pc:spChg chg="add mod">
          <ac:chgData name="Scott Dempster" userId="5ac64a69-f613-44c7-80ee-16d8acdf91dd" providerId="ADAL" clId="{E18396B0-91B3-4ED3-A1B6-99DAF3441805}" dt="2020-12-10T15:33:34.698" v="159"/>
          <ac:spMkLst>
            <pc:docMk/>
            <pc:sldMk cId="2731453740" sldId="420"/>
            <ac:spMk id="11" creationId="{9B0ECFC6-A565-47BF-849B-D25CF4A2CFAF}"/>
          </ac:spMkLst>
        </pc:spChg>
      </pc:sldChg>
      <pc:sldChg chg="addSp modSp">
        <pc:chgData name="Scott Dempster" userId="5ac64a69-f613-44c7-80ee-16d8acdf91dd" providerId="ADAL" clId="{E18396B0-91B3-4ED3-A1B6-99DAF3441805}" dt="2020-12-10T15:33:37.240" v="160"/>
        <pc:sldMkLst>
          <pc:docMk/>
          <pc:sldMk cId="388014280" sldId="421"/>
        </pc:sldMkLst>
        <pc:spChg chg="add mod">
          <ac:chgData name="Scott Dempster" userId="5ac64a69-f613-44c7-80ee-16d8acdf91dd" providerId="ADAL" clId="{E18396B0-91B3-4ED3-A1B6-99DAF3441805}" dt="2020-12-10T15:33:37.240" v="160"/>
          <ac:spMkLst>
            <pc:docMk/>
            <pc:sldMk cId="388014280" sldId="421"/>
            <ac:spMk id="13" creationId="{6834EE33-6D10-49FC-9927-DED439B2B559}"/>
          </ac:spMkLst>
        </pc:spChg>
      </pc:sldChg>
      <pc:sldChg chg="addSp modSp">
        <pc:chgData name="Scott Dempster" userId="5ac64a69-f613-44c7-80ee-16d8acdf91dd" providerId="ADAL" clId="{E18396B0-91B3-4ED3-A1B6-99DAF3441805}" dt="2020-12-10T15:24:05.292" v="120"/>
        <pc:sldMkLst>
          <pc:docMk/>
          <pc:sldMk cId="3256335963" sldId="424"/>
        </pc:sldMkLst>
        <pc:spChg chg="add mod">
          <ac:chgData name="Scott Dempster" userId="5ac64a69-f613-44c7-80ee-16d8acdf91dd" providerId="ADAL" clId="{E18396B0-91B3-4ED3-A1B6-99DAF3441805}" dt="2020-12-10T15:24:05.292" v="120"/>
          <ac:spMkLst>
            <pc:docMk/>
            <pc:sldMk cId="3256335963" sldId="424"/>
            <ac:spMk id="6" creationId="{F71537A5-2BD7-4FCF-8921-4492137D4F07}"/>
          </ac:spMkLst>
        </pc:spChg>
      </pc:sldChg>
      <pc:sldChg chg="addSp modSp mod">
        <pc:chgData name="Scott Dempster" userId="5ac64a69-f613-44c7-80ee-16d8acdf91dd" providerId="ADAL" clId="{E18396B0-91B3-4ED3-A1B6-99DAF3441805}" dt="2020-12-10T15:23:58.005" v="119" actId="1035"/>
        <pc:sldMkLst>
          <pc:docMk/>
          <pc:sldMk cId="2292912350" sldId="425"/>
        </pc:sldMkLst>
        <pc:spChg chg="add mod">
          <ac:chgData name="Scott Dempster" userId="5ac64a69-f613-44c7-80ee-16d8acdf91dd" providerId="ADAL" clId="{E18396B0-91B3-4ED3-A1B6-99DAF3441805}" dt="2020-12-10T15:23:58.005" v="119" actId="1035"/>
          <ac:spMkLst>
            <pc:docMk/>
            <pc:sldMk cId="2292912350" sldId="425"/>
            <ac:spMk id="6" creationId="{3D3E59B6-F62C-46F8-A0FB-52BA12164C38}"/>
          </ac:spMkLst>
        </pc:spChg>
      </pc:sldChg>
      <pc:sldChg chg="addSp modSp">
        <pc:chgData name="Scott Dempster" userId="5ac64a69-f613-44c7-80ee-16d8acdf91dd" providerId="ADAL" clId="{E18396B0-91B3-4ED3-A1B6-99DAF3441805}" dt="2020-12-10T15:24:10.225" v="121"/>
        <pc:sldMkLst>
          <pc:docMk/>
          <pc:sldMk cId="1932781102" sldId="427"/>
        </pc:sldMkLst>
        <pc:spChg chg="add mod">
          <ac:chgData name="Scott Dempster" userId="5ac64a69-f613-44c7-80ee-16d8acdf91dd" providerId="ADAL" clId="{E18396B0-91B3-4ED3-A1B6-99DAF3441805}" dt="2020-12-10T15:24:10.225" v="121"/>
          <ac:spMkLst>
            <pc:docMk/>
            <pc:sldMk cId="1932781102" sldId="427"/>
            <ac:spMk id="6" creationId="{F1158783-8232-4573-B8A4-DDE1C61827AA}"/>
          </ac:spMkLst>
        </pc:spChg>
      </pc:sldChg>
      <pc:sldChg chg="addSp delSp modSp">
        <pc:chgData name="Scott Dempster" userId="5ac64a69-f613-44c7-80ee-16d8acdf91dd" providerId="ADAL" clId="{E18396B0-91B3-4ED3-A1B6-99DAF3441805}" dt="2020-12-10T15:24:15.912" v="123"/>
        <pc:sldMkLst>
          <pc:docMk/>
          <pc:sldMk cId="2371204746" sldId="428"/>
        </pc:sldMkLst>
        <pc:spChg chg="add del mod">
          <ac:chgData name="Scott Dempster" userId="5ac64a69-f613-44c7-80ee-16d8acdf91dd" providerId="ADAL" clId="{E18396B0-91B3-4ED3-A1B6-99DAF3441805}" dt="2020-12-10T15:24:15.912" v="123"/>
          <ac:spMkLst>
            <pc:docMk/>
            <pc:sldMk cId="2371204746" sldId="428"/>
            <ac:spMk id="6" creationId="{99625DB0-6737-445A-8E09-07D1430A85E0}"/>
          </ac:spMkLst>
        </pc:spChg>
      </pc:sldChg>
      <pc:sldChg chg="addSp modSp">
        <pc:chgData name="Scott Dempster" userId="5ac64a69-f613-44c7-80ee-16d8acdf91dd" providerId="ADAL" clId="{E18396B0-91B3-4ED3-A1B6-99DAF3441805}" dt="2020-12-10T15:24:20.384" v="124"/>
        <pc:sldMkLst>
          <pc:docMk/>
          <pc:sldMk cId="655487660" sldId="430"/>
        </pc:sldMkLst>
        <pc:spChg chg="add mod">
          <ac:chgData name="Scott Dempster" userId="5ac64a69-f613-44c7-80ee-16d8acdf91dd" providerId="ADAL" clId="{E18396B0-91B3-4ED3-A1B6-99DAF3441805}" dt="2020-12-10T15:24:20.384" v="124"/>
          <ac:spMkLst>
            <pc:docMk/>
            <pc:sldMk cId="655487660" sldId="430"/>
            <ac:spMk id="6" creationId="{DAA11E42-8067-4C33-AE74-CF12DDA2B1E4}"/>
          </ac:spMkLst>
        </pc:spChg>
      </pc:sldChg>
      <pc:sldChg chg="modSp mod">
        <pc:chgData name="Scott Dempster" userId="5ac64a69-f613-44c7-80ee-16d8acdf91dd" providerId="ADAL" clId="{E18396B0-91B3-4ED3-A1B6-99DAF3441805}" dt="2020-12-10T14:54:00.423" v="14" actId="1076"/>
        <pc:sldMkLst>
          <pc:docMk/>
          <pc:sldMk cId="673490281" sldId="433"/>
        </pc:sldMkLst>
        <pc:spChg chg="mod">
          <ac:chgData name="Scott Dempster" userId="5ac64a69-f613-44c7-80ee-16d8acdf91dd" providerId="ADAL" clId="{E18396B0-91B3-4ED3-A1B6-99DAF3441805}" dt="2020-12-10T14:53:56.453" v="13" actId="1076"/>
          <ac:spMkLst>
            <pc:docMk/>
            <pc:sldMk cId="673490281" sldId="433"/>
            <ac:spMk id="11" creationId="{1B5B6CB9-22C5-2C47-B4F5-A01CBAD87CC5}"/>
          </ac:spMkLst>
        </pc:spChg>
        <pc:spChg chg="mod">
          <ac:chgData name="Scott Dempster" userId="5ac64a69-f613-44c7-80ee-16d8acdf91dd" providerId="ADAL" clId="{E18396B0-91B3-4ED3-A1B6-99DAF3441805}" dt="2020-12-10T14:54:00.423" v="14" actId="1076"/>
          <ac:spMkLst>
            <pc:docMk/>
            <pc:sldMk cId="673490281" sldId="433"/>
            <ac:spMk id="14" creationId="{BE0C4CDD-A1DD-6D40-AF04-86EE44576377}"/>
          </ac:spMkLst>
        </pc:spChg>
      </pc:sldChg>
      <pc:sldChg chg="modSp mod">
        <pc:chgData name="Scott Dempster" userId="5ac64a69-f613-44c7-80ee-16d8acdf91dd" providerId="ADAL" clId="{E18396B0-91B3-4ED3-A1B6-99DAF3441805}" dt="2020-12-10T14:53:43.618" v="11" actId="20577"/>
        <pc:sldMkLst>
          <pc:docMk/>
          <pc:sldMk cId="1620629140" sldId="434"/>
        </pc:sldMkLst>
        <pc:spChg chg="mod">
          <ac:chgData name="Scott Dempster" userId="5ac64a69-f613-44c7-80ee-16d8acdf91dd" providerId="ADAL" clId="{E18396B0-91B3-4ED3-A1B6-99DAF3441805}" dt="2020-12-10T14:53:43.618" v="11" actId="20577"/>
          <ac:spMkLst>
            <pc:docMk/>
            <pc:sldMk cId="1620629140" sldId="434"/>
            <ac:spMk id="14" creationId="{BE0C4CDD-A1DD-6D40-AF04-86EE44576377}"/>
          </ac:spMkLst>
        </pc:spChg>
      </pc:sldChg>
      <pc:sldChg chg="del">
        <pc:chgData name="Scott Dempster" userId="5ac64a69-f613-44c7-80ee-16d8acdf91dd" providerId="ADAL" clId="{E18396B0-91B3-4ED3-A1B6-99DAF3441805}" dt="2020-12-10T14:57:39.362" v="39" actId="47"/>
        <pc:sldMkLst>
          <pc:docMk/>
          <pc:sldMk cId="3876620557" sldId="435"/>
        </pc:sldMkLst>
      </pc:sldChg>
      <pc:sldChg chg="modNotesTx">
        <pc:chgData name="Scott Dempster" userId="5ac64a69-f613-44c7-80ee-16d8acdf91dd" providerId="ADAL" clId="{E18396B0-91B3-4ED3-A1B6-99DAF3441805}" dt="2020-12-10T15:03:15.128" v="51" actId="20577"/>
        <pc:sldMkLst>
          <pc:docMk/>
          <pc:sldMk cId="1924489661" sldId="436"/>
        </pc:sldMkLst>
      </pc:sldChg>
      <pc:sldChg chg="addSp modSp">
        <pc:chgData name="Scott Dempster" userId="5ac64a69-f613-44c7-80ee-16d8acdf91dd" providerId="ADAL" clId="{E18396B0-91B3-4ED3-A1B6-99DAF3441805}" dt="2020-12-10T15:04:16.642" v="52"/>
        <pc:sldMkLst>
          <pc:docMk/>
          <pc:sldMk cId="1760967127" sldId="437"/>
        </pc:sldMkLst>
        <pc:spChg chg="add mod">
          <ac:chgData name="Scott Dempster" userId="5ac64a69-f613-44c7-80ee-16d8acdf91dd" providerId="ADAL" clId="{E18396B0-91B3-4ED3-A1B6-99DAF3441805}" dt="2020-12-10T15:04:16.642" v="52"/>
          <ac:spMkLst>
            <pc:docMk/>
            <pc:sldMk cId="1760967127" sldId="437"/>
            <ac:spMk id="8" creationId="{9ABE794B-E734-4261-88BE-4817F54918A9}"/>
          </ac:spMkLst>
        </pc:spChg>
      </pc:sldChg>
      <pc:sldChg chg="addSp modSp">
        <pc:chgData name="Scott Dempster" userId="5ac64a69-f613-44c7-80ee-16d8acdf91dd" providerId="ADAL" clId="{E18396B0-91B3-4ED3-A1B6-99DAF3441805}" dt="2020-12-10T15:09:26.141" v="63"/>
        <pc:sldMkLst>
          <pc:docMk/>
          <pc:sldMk cId="3559302047" sldId="438"/>
        </pc:sldMkLst>
        <pc:spChg chg="add mod">
          <ac:chgData name="Scott Dempster" userId="5ac64a69-f613-44c7-80ee-16d8acdf91dd" providerId="ADAL" clId="{E18396B0-91B3-4ED3-A1B6-99DAF3441805}" dt="2020-12-10T15:09:26.141" v="63"/>
          <ac:spMkLst>
            <pc:docMk/>
            <pc:sldMk cId="3559302047" sldId="438"/>
            <ac:spMk id="8" creationId="{D41C3F0C-3010-4258-9A8A-B719AA7F6C55}"/>
          </ac:spMkLst>
        </pc:spChg>
      </pc:sldChg>
      <pc:sldChg chg="addSp modSp">
        <pc:chgData name="Scott Dempster" userId="5ac64a69-f613-44c7-80ee-16d8acdf91dd" providerId="ADAL" clId="{E18396B0-91B3-4ED3-A1B6-99DAF3441805}" dt="2020-12-10T15:09:35.224" v="64"/>
        <pc:sldMkLst>
          <pc:docMk/>
          <pc:sldMk cId="1787002603" sldId="439"/>
        </pc:sldMkLst>
        <pc:spChg chg="add mod">
          <ac:chgData name="Scott Dempster" userId="5ac64a69-f613-44c7-80ee-16d8acdf91dd" providerId="ADAL" clId="{E18396B0-91B3-4ED3-A1B6-99DAF3441805}" dt="2020-12-10T15:09:35.224" v="64"/>
          <ac:spMkLst>
            <pc:docMk/>
            <pc:sldMk cId="1787002603" sldId="439"/>
            <ac:spMk id="8" creationId="{92124C85-4159-42D6-AA63-F145430FEA47}"/>
          </ac:spMkLst>
        </pc:spChg>
      </pc:sldChg>
      <pc:sldChg chg="addSp delSp modSp mod">
        <pc:chgData name="Scott Dempster" userId="5ac64a69-f613-44c7-80ee-16d8acdf91dd" providerId="ADAL" clId="{E18396B0-91B3-4ED3-A1B6-99DAF3441805}" dt="2020-12-10T15:17:43.124" v="81"/>
        <pc:sldMkLst>
          <pc:docMk/>
          <pc:sldMk cId="322866916" sldId="441"/>
        </pc:sldMkLst>
        <pc:spChg chg="add del">
          <ac:chgData name="Scott Dempster" userId="5ac64a69-f613-44c7-80ee-16d8acdf91dd" providerId="ADAL" clId="{E18396B0-91B3-4ED3-A1B6-99DAF3441805}" dt="2020-12-10T15:17:29.952" v="80" actId="22"/>
          <ac:spMkLst>
            <pc:docMk/>
            <pc:sldMk cId="322866916" sldId="441"/>
            <ac:spMk id="10" creationId="{510E1983-6AE7-4BA9-AD74-E3891BE3999D}"/>
          </ac:spMkLst>
        </pc:spChg>
        <pc:spChg chg="add mod">
          <ac:chgData name="Scott Dempster" userId="5ac64a69-f613-44c7-80ee-16d8acdf91dd" providerId="ADAL" clId="{E18396B0-91B3-4ED3-A1B6-99DAF3441805}" dt="2020-12-10T15:17:43.124" v="81"/>
          <ac:spMkLst>
            <pc:docMk/>
            <pc:sldMk cId="322866916" sldId="441"/>
            <ac:spMk id="11" creationId="{7F294A98-22ED-4A5C-ABA1-913B402DD049}"/>
          </ac:spMkLst>
        </pc:spChg>
      </pc:sldChg>
      <pc:sldChg chg="addSp modSp">
        <pc:chgData name="Scott Dempster" userId="5ac64a69-f613-44c7-80ee-16d8acdf91dd" providerId="ADAL" clId="{E18396B0-91B3-4ED3-A1B6-99DAF3441805}" dt="2020-12-10T15:17:53.393" v="82"/>
        <pc:sldMkLst>
          <pc:docMk/>
          <pc:sldMk cId="963768066" sldId="442"/>
        </pc:sldMkLst>
        <pc:spChg chg="add mod">
          <ac:chgData name="Scott Dempster" userId="5ac64a69-f613-44c7-80ee-16d8acdf91dd" providerId="ADAL" clId="{E18396B0-91B3-4ED3-A1B6-99DAF3441805}" dt="2020-12-10T15:17:53.393" v="82"/>
          <ac:spMkLst>
            <pc:docMk/>
            <pc:sldMk cId="963768066" sldId="442"/>
            <ac:spMk id="57" creationId="{82085971-2B43-4A30-8446-ABA305A081D1}"/>
          </ac:spMkLst>
        </pc:spChg>
      </pc:sldChg>
      <pc:sldChg chg="addSp modSp">
        <pc:chgData name="Scott Dempster" userId="5ac64a69-f613-44c7-80ee-16d8acdf91dd" providerId="ADAL" clId="{E18396B0-91B3-4ED3-A1B6-99DAF3441805}" dt="2020-12-10T15:21:50.751" v="99"/>
        <pc:sldMkLst>
          <pc:docMk/>
          <pc:sldMk cId="518903192" sldId="443"/>
        </pc:sldMkLst>
        <pc:spChg chg="add mod">
          <ac:chgData name="Scott Dempster" userId="5ac64a69-f613-44c7-80ee-16d8acdf91dd" providerId="ADAL" clId="{E18396B0-91B3-4ED3-A1B6-99DAF3441805}" dt="2020-12-10T15:21:50.751" v="99"/>
          <ac:spMkLst>
            <pc:docMk/>
            <pc:sldMk cId="518903192" sldId="443"/>
            <ac:spMk id="7" creationId="{0F0BD5FB-5FF8-4359-84B7-1719AE032E0A}"/>
          </ac:spMkLst>
        </pc:spChg>
      </pc:sldChg>
      <pc:sldChg chg="addSp modSp">
        <pc:chgData name="Scott Dempster" userId="5ac64a69-f613-44c7-80ee-16d8acdf91dd" providerId="ADAL" clId="{E18396B0-91B3-4ED3-A1B6-99DAF3441805}" dt="2020-12-10T15:24:34.171" v="125"/>
        <pc:sldMkLst>
          <pc:docMk/>
          <pc:sldMk cId="2188690712" sldId="444"/>
        </pc:sldMkLst>
        <pc:spChg chg="add mod">
          <ac:chgData name="Scott Dempster" userId="5ac64a69-f613-44c7-80ee-16d8acdf91dd" providerId="ADAL" clId="{E18396B0-91B3-4ED3-A1B6-99DAF3441805}" dt="2020-12-10T15:24:34.171" v="125"/>
          <ac:spMkLst>
            <pc:docMk/>
            <pc:sldMk cId="2188690712" sldId="444"/>
            <ac:spMk id="7" creationId="{A16D84B7-B553-47AC-A51E-52388C7CE3DB}"/>
          </ac:spMkLst>
        </pc:spChg>
      </pc:sldChg>
      <pc:sldChg chg="addSp modSp mod">
        <pc:chgData name="Scott Dempster" userId="5ac64a69-f613-44c7-80ee-16d8acdf91dd" providerId="ADAL" clId="{E18396B0-91B3-4ED3-A1B6-99DAF3441805}" dt="2020-12-10T15:25:15.920" v="127" actId="1035"/>
        <pc:sldMkLst>
          <pc:docMk/>
          <pc:sldMk cId="229855287" sldId="445"/>
        </pc:sldMkLst>
        <pc:spChg chg="add mod">
          <ac:chgData name="Scott Dempster" userId="5ac64a69-f613-44c7-80ee-16d8acdf91dd" providerId="ADAL" clId="{E18396B0-91B3-4ED3-A1B6-99DAF3441805}" dt="2020-12-10T15:25:15.920" v="127" actId="1035"/>
          <ac:spMkLst>
            <pc:docMk/>
            <pc:sldMk cId="229855287" sldId="445"/>
            <ac:spMk id="9" creationId="{803F074E-63CB-456E-9D0A-66E130A95695}"/>
          </ac:spMkLst>
        </pc:spChg>
      </pc:sldChg>
      <pc:sldChg chg="addSp modSp">
        <pc:chgData name="Scott Dempster" userId="5ac64a69-f613-44c7-80ee-16d8acdf91dd" providerId="ADAL" clId="{E18396B0-91B3-4ED3-A1B6-99DAF3441805}" dt="2020-12-10T15:27:32.741" v="146"/>
        <pc:sldMkLst>
          <pc:docMk/>
          <pc:sldMk cId="3910940436" sldId="449"/>
        </pc:sldMkLst>
        <pc:spChg chg="add mod">
          <ac:chgData name="Scott Dempster" userId="5ac64a69-f613-44c7-80ee-16d8acdf91dd" providerId="ADAL" clId="{E18396B0-91B3-4ED3-A1B6-99DAF3441805}" dt="2020-12-10T15:27:32.741" v="146"/>
          <ac:spMkLst>
            <pc:docMk/>
            <pc:sldMk cId="3910940436" sldId="449"/>
            <ac:spMk id="6" creationId="{B33AFCE3-D5D9-4F04-8DDE-405B1D838144}"/>
          </ac:spMkLst>
        </pc:spChg>
      </pc:sldChg>
      <pc:sldChg chg="addSp modSp mod">
        <pc:chgData name="Scott Dempster" userId="5ac64a69-f613-44c7-80ee-16d8acdf91dd" providerId="ADAL" clId="{E18396B0-91B3-4ED3-A1B6-99DAF3441805}" dt="2020-12-10T15:30:32.965" v="155" actId="1076"/>
        <pc:sldMkLst>
          <pc:docMk/>
          <pc:sldMk cId="1443622257" sldId="450"/>
        </pc:sldMkLst>
        <pc:spChg chg="add mod">
          <ac:chgData name="Scott Dempster" userId="5ac64a69-f613-44c7-80ee-16d8acdf91dd" providerId="ADAL" clId="{E18396B0-91B3-4ED3-A1B6-99DAF3441805}" dt="2020-12-10T15:30:12.912" v="152"/>
          <ac:spMkLst>
            <pc:docMk/>
            <pc:sldMk cId="1443622257" sldId="450"/>
            <ac:spMk id="8" creationId="{4A0FB4C1-A3FB-49CC-A893-DB78EDAB52BF}"/>
          </ac:spMkLst>
        </pc:spChg>
        <pc:spChg chg="mod">
          <ac:chgData name="Scott Dempster" userId="5ac64a69-f613-44c7-80ee-16d8acdf91dd" providerId="ADAL" clId="{E18396B0-91B3-4ED3-A1B6-99DAF3441805}" dt="2020-12-10T15:30:32.965" v="155" actId="1076"/>
          <ac:spMkLst>
            <pc:docMk/>
            <pc:sldMk cId="1443622257" sldId="450"/>
            <ac:spMk id="22" creationId="{5426E6A3-570D-9245-B1C4-C4CA4683A894}"/>
          </ac:spMkLst>
        </pc:spChg>
      </pc:sldChg>
      <pc:sldChg chg="add modNotesTx">
        <pc:chgData name="Scott Dempster" userId="5ac64a69-f613-44c7-80ee-16d8acdf91dd" providerId="ADAL" clId="{E18396B0-91B3-4ED3-A1B6-99DAF3441805}" dt="2020-12-10T15:21:03.581" v="96" actId="20577"/>
        <pc:sldMkLst>
          <pc:docMk/>
          <pc:sldMk cId="3014509919" sldId="451"/>
        </pc:sldMkLst>
      </pc:sldChg>
    </pc:docChg>
  </pc:docChgLst>
  <pc:docChgLst>
    <pc:chgData name="Dayna Quinn-Lafleche" userId="S::dayna.quinnlafleche@sjasd.ca::212bd078-9458-40d2-8c38-b61a2001c15b" providerId="AD" clId="Web-{F32CA116-4A0B-961B-9031-CEBD54A69EB2}"/>
    <pc:docChg chg="modSld">
      <pc:chgData name="Dayna Quinn-Lafleche" userId="S::dayna.quinnlafleche@sjasd.ca::212bd078-9458-40d2-8c38-b61a2001c15b" providerId="AD" clId="Web-{F32CA116-4A0B-961B-9031-CEBD54A69EB2}" dt="2020-12-10T21:56:40.179" v="311" actId="20577"/>
      <pc:docMkLst>
        <pc:docMk/>
      </pc:docMkLst>
      <pc:sldChg chg="modSp">
        <pc:chgData name="Dayna Quinn-Lafleche" userId="S::dayna.quinnlafleche@sjasd.ca::212bd078-9458-40d2-8c38-b61a2001c15b" providerId="AD" clId="Web-{F32CA116-4A0B-961B-9031-CEBD54A69EB2}" dt="2020-12-10T21:49:36.315" v="1" actId="1076"/>
        <pc:sldMkLst>
          <pc:docMk/>
          <pc:sldMk cId="3044409565" sldId="297"/>
        </pc:sldMkLst>
        <pc:spChg chg="mod">
          <ac:chgData name="Dayna Quinn-Lafleche" userId="S::dayna.quinnlafleche@sjasd.ca::212bd078-9458-40d2-8c38-b61a2001c15b" providerId="AD" clId="Web-{F32CA116-4A0B-961B-9031-CEBD54A69EB2}" dt="2020-12-10T21:49:36.315" v="1" actId="1076"/>
          <ac:spMkLst>
            <pc:docMk/>
            <pc:sldMk cId="3044409565" sldId="297"/>
            <ac:spMk id="12" creationId="{35B11355-3310-064E-B513-48A85A488163}"/>
          </ac:spMkLst>
        </pc:spChg>
        <pc:spChg chg="mod">
          <ac:chgData name="Dayna Quinn-Lafleche" userId="S::dayna.quinnlafleche@sjasd.ca::212bd078-9458-40d2-8c38-b61a2001c15b" providerId="AD" clId="Web-{F32CA116-4A0B-961B-9031-CEBD54A69EB2}" dt="2020-12-10T21:49:30.784" v="0" actId="1076"/>
          <ac:spMkLst>
            <pc:docMk/>
            <pc:sldMk cId="3044409565" sldId="297"/>
            <ac:spMk id="14" creationId="{9B5A4583-D0D1-3E46-9450-21D1E2067C58}"/>
          </ac:spMkLst>
        </pc:spChg>
      </pc:sldChg>
      <pc:sldChg chg="modSp">
        <pc:chgData name="Dayna Quinn-Lafleche" userId="S::dayna.quinnlafleche@sjasd.ca::212bd078-9458-40d2-8c38-b61a2001c15b" providerId="AD" clId="Web-{F32CA116-4A0B-961B-9031-CEBD54A69EB2}" dt="2020-12-10T21:56:40.179" v="310" actId="20577"/>
        <pc:sldMkLst>
          <pc:docMk/>
          <pc:sldMk cId="673490281" sldId="433"/>
        </pc:sldMkLst>
        <pc:spChg chg="mod">
          <ac:chgData name="Dayna Quinn-Lafleche" userId="S::dayna.quinnlafleche@sjasd.ca::212bd078-9458-40d2-8c38-b61a2001c15b" providerId="AD" clId="Web-{F32CA116-4A0B-961B-9031-CEBD54A69EB2}" dt="2020-12-10T21:56:40.179" v="310" actId="20577"/>
          <ac:spMkLst>
            <pc:docMk/>
            <pc:sldMk cId="673490281" sldId="433"/>
            <ac:spMk id="14" creationId="{BE0C4CDD-A1DD-6D40-AF04-86EE44576377}"/>
          </ac:spMkLst>
        </pc:spChg>
      </pc:sldChg>
    </pc:docChg>
  </pc:docChgLst>
  <pc:docChgLst>
    <pc:chgData name="Lisa Page" userId="S::lisa.page@sjasd.ca::28506a91-16db-4141-a5a3-3c1324d46e73" providerId="AD" clId="Web-{09C1EF15-CB47-A81C-5B9F-A79A488F3389}"/>
    <pc:docChg chg="modSld">
      <pc:chgData name="Lisa Page" userId="S::lisa.page@sjasd.ca::28506a91-16db-4141-a5a3-3c1324d46e73" providerId="AD" clId="Web-{09C1EF15-CB47-A81C-5B9F-A79A488F3389}" dt="2020-12-09T19:12:11.884" v="463"/>
      <pc:docMkLst>
        <pc:docMk/>
      </pc:docMkLst>
      <pc:sldChg chg="modNotes">
        <pc:chgData name="Lisa Page" userId="S::lisa.page@sjasd.ca::28506a91-16db-4141-a5a3-3c1324d46e73" providerId="AD" clId="Web-{09C1EF15-CB47-A81C-5B9F-A79A488F3389}" dt="2020-12-09T19:09:40.930" v="247"/>
        <pc:sldMkLst>
          <pc:docMk/>
          <pc:sldMk cId="3028484371" sldId="310"/>
        </pc:sldMkLst>
      </pc:sldChg>
      <pc:sldChg chg="modNotes">
        <pc:chgData name="Lisa Page" userId="S::lisa.page@sjasd.ca::28506a91-16db-4141-a5a3-3c1324d46e73" providerId="AD" clId="Web-{09C1EF15-CB47-A81C-5B9F-A79A488F3389}" dt="2020-12-09T19:11:43.446" v="422"/>
        <pc:sldMkLst>
          <pc:docMk/>
          <pc:sldMk cId="3513908564" sldId="311"/>
        </pc:sldMkLst>
      </pc:sldChg>
      <pc:sldChg chg="modNotes">
        <pc:chgData name="Lisa Page" userId="S::lisa.page@sjasd.ca::28506a91-16db-4141-a5a3-3c1324d46e73" providerId="AD" clId="Web-{09C1EF15-CB47-A81C-5B9F-A79A488F3389}" dt="2020-12-09T19:12:11.884" v="463"/>
        <pc:sldMkLst>
          <pc:docMk/>
          <pc:sldMk cId="71457390" sldId="374"/>
        </pc:sldMkLst>
      </pc:sldChg>
    </pc:docChg>
  </pc:docChgLst>
  <pc:docChgLst>
    <pc:chgData name="Dayna Quinn-Lafleche" userId="S::dayna.quinnlafleche@sjasd.ca::212bd078-9458-40d2-8c38-b61a2001c15b" providerId="AD" clId="Web-{47372C0B-5FB1-5F59-A8CC-ACFFFD5306EC}"/>
    <pc:docChg chg="modSld">
      <pc:chgData name="Dayna Quinn-Lafleche" userId="S::dayna.quinnlafleche@sjasd.ca::212bd078-9458-40d2-8c38-b61a2001c15b" providerId="AD" clId="Web-{47372C0B-5FB1-5F59-A8CC-ACFFFD5306EC}" dt="2020-12-10T02:45:36.168" v="219" actId="20577"/>
      <pc:docMkLst>
        <pc:docMk/>
      </pc:docMkLst>
      <pc:sldChg chg="modSp">
        <pc:chgData name="Dayna Quinn-Lafleche" userId="S::dayna.quinnlafleche@sjasd.ca::212bd078-9458-40d2-8c38-b61a2001c15b" providerId="AD" clId="Web-{47372C0B-5FB1-5F59-A8CC-ACFFFD5306EC}" dt="2020-12-10T02:45:19.527" v="216" actId="20577"/>
        <pc:sldMkLst>
          <pc:docMk/>
          <pc:sldMk cId="1620629140" sldId="434"/>
        </pc:sldMkLst>
        <pc:spChg chg="mod">
          <ac:chgData name="Dayna Quinn-Lafleche" userId="S::dayna.quinnlafleche@sjasd.ca::212bd078-9458-40d2-8c38-b61a2001c15b" providerId="AD" clId="Web-{47372C0B-5FB1-5F59-A8CC-ACFFFD5306EC}" dt="2020-12-10T02:45:19.527" v="216" actId="20577"/>
          <ac:spMkLst>
            <pc:docMk/>
            <pc:sldMk cId="1620629140" sldId="434"/>
            <ac:spMk id="14" creationId="{BE0C4CDD-A1DD-6D40-AF04-86EE44576377}"/>
          </ac:spMkLst>
        </pc:spChg>
      </pc:sldChg>
      <pc:sldChg chg="modSp">
        <pc:chgData name="Dayna Quinn-Lafleche" userId="S::dayna.quinnlafleche@sjasd.ca::212bd078-9458-40d2-8c38-b61a2001c15b" providerId="AD" clId="Web-{47372C0B-5FB1-5F59-A8CC-ACFFFD5306EC}" dt="2020-12-10T02:45:36.168" v="218" actId="20577"/>
        <pc:sldMkLst>
          <pc:docMk/>
          <pc:sldMk cId="2188690712" sldId="444"/>
        </pc:sldMkLst>
        <pc:spChg chg="mod">
          <ac:chgData name="Dayna Quinn-Lafleche" userId="S::dayna.quinnlafleche@sjasd.ca::212bd078-9458-40d2-8c38-b61a2001c15b" providerId="AD" clId="Web-{47372C0B-5FB1-5F59-A8CC-ACFFFD5306EC}" dt="2020-12-10T02:45:36.168" v="218" actId="20577"/>
          <ac:spMkLst>
            <pc:docMk/>
            <pc:sldMk cId="2188690712" sldId="444"/>
            <ac:spMk id="11" creationId="{63B9ADBD-A29A-45C0-89FB-6B6A1623CDE3}"/>
          </ac:spMkLst>
        </pc:spChg>
      </pc:sldChg>
    </pc:docChg>
  </pc:docChgLst>
  <pc:docChgLst>
    <pc:chgData name="Dayna Quinn-Lafleche" userId="S::dayna.quinnlafleche@sjasd.ca::212bd078-9458-40d2-8c38-b61a2001c15b" providerId="AD" clId="Web-{CFE5B150-D927-6159-66B4-D0825A7DE07D}"/>
    <pc:docChg chg="addSld modSld sldOrd">
      <pc:chgData name="Dayna Quinn-Lafleche" userId="S::dayna.quinnlafleche@sjasd.ca::212bd078-9458-40d2-8c38-b61a2001c15b" providerId="AD" clId="Web-{CFE5B150-D927-6159-66B4-D0825A7DE07D}" dt="2020-12-11T01:04:02.789" v="290" actId="20577"/>
      <pc:docMkLst>
        <pc:docMk/>
      </pc:docMkLst>
      <pc:sldChg chg="addSp modSp">
        <pc:chgData name="Dayna Quinn-Lafleche" userId="S::dayna.quinnlafleche@sjasd.ca::212bd078-9458-40d2-8c38-b61a2001c15b" providerId="AD" clId="Web-{CFE5B150-D927-6159-66B4-D0825A7DE07D}" dt="2020-12-11T00:17:49.231" v="42" actId="1076"/>
        <pc:sldMkLst>
          <pc:docMk/>
          <pc:sldMk cId="3447290958" sldId="336"/>
        </pc:sldMkLst>
        <pc:spChg chg="add mod">
          <ac:chgData name="Dayna Quinn-Lafleche" userId="S::dayna.quinnlafleche@sjasd.ca::212bd078-9458-40d2-8c38-b61a2001c15b" providerId="AD" clId="Web-{CFE5B150-D927-6159-66B4-D0825A7DE07D}" dt="2020-12-11T00:17:49.231" v="42" actId="1076"/>
          <ac:spMkLst>
            <pc:docMk/>
            <pc:sldMk cId="3447290958" sldId="336"/>
            <ac:spMk id="4" creationId="{9B08B1EE-996D-4EE1-952B-998DC13E50F6}"/>
          </ac:spMkLst>
        </pc:spChg>
        <pc:picChg chg="add mod">
          <ac:chgData name="Dayna Quinn-Lafleche" userId="S::dayna.quinnlafleche@sjasd.ca::212bd078-9458-40d2-8c38-b61a2001c15b" providerId="AD" clId="Web-{CFE5B150-D927-6159-66B4-D0825A7DE07D}" dt="2020-12-11T00:17:38.684" v="37" actId="1076"/>
          <ac:picMkLst>
            <pc:docMk/>
            <pc:sldMk cId="3447290958" sldId="336"/>
            <ac:picMk id="5" creationId="{687B16C5-7EAB-4D22-BDAA-471924DF6935}"/>
          </ac:picMkLst>
        </pc:picChg>
      </pc:sldChg>
      <pc:sldChg chg="modSp">
        <pc:chgData name="Dayna Quinn-Lafleche" userId="S::dayna.quinnlafleche@sjasd.ca::212bd078-9458-40d2-8c38-b61a2001c15b" providerId="AD" clId="Web-{CFE5B150-D927-6159-66B4-D0825A7DE07D}" dt="2020-12-11T00:10:36.855" v="27" actId="20577"/>
        <pc:sldMkLst>
          <pc:docMk/>
          <pc:sldMk cId="2025540212" sldId="389"/>
        </pc:sldMkLst>
        <pc:spChg chg="mod">
          <ac:chgData name="Dayna Quinn-Lafleche" userId="S::dayna.quinnlafleche@sjasd.ca::212bd078-9458-40d2-8c38-b61a2001c15b" providerId="AD" clId="Web-{CFE5B150-D927-6159-66B4-D0825A7DE07D}" dt="2020-12-11T00:10:36.855" v="27" actId="20577"/>
          <ac:spMkLst>
            <pc:docMk/>
            <pc:sldMk cId="2025540212" sldId="389"/>
            <ac:spMk id="13" creationId="{26F8FAC3-9C16-438E-8099-65CBE71F8B40}"/>
          </ac:spMkLst>
        </pc:spChg>
      </pc:sldChg>
      <pc:sldChg chg="modSp">
        <pc:chgData name="Dayna Quinn-Lafleche" userId="S::dayna.quinnlafleche@sjasd.ca::212bd078-9458-40d2-8c38-b61a2001c15b" providerId="AD" clId="Web-{CFE5B150-D927-6159-66B4-D0825A7DE07D}" dt="2020-12-11T01:04:02.789" v="289" actId="20577"/>
        <pc:sldMkLst>
          <pc:docMk/>
          <pc:sldMk cId="3859689160" sldId="398"/>
        </pc:sldMkLst>
        <pc:spChg chg="mod">
          <ac:chgData name="Dayna Quinn-Lafleche" userId="S::dayna.quinnlafleche@sjasd.ca::212bd078-9458-40d2-8c38-b61a2001c15b" providerId="AD" clId="Web-{CFE5B150-D927-6159-66B4-D0825A7DE07D}" dt="2020-12-11T01:04:02.789" v="289" actId="20577"/>
          <ac:spMkLst>
            <pc:docMk/>
            <pc:sldMk cId="3859689160" sldId="398"/>
            <ac:spMk id="2" creationId="{840D015F-08DA-4E3E-912A-D86390B384C0}"/>
          </ac:spMkLst>
        </pc:spChg>
      </pc:sldChg>
      <pc:sldChg chg="modSp">
        <pc:chgData name="Dayna Quinn-Lafleche" userId="S::dayna.quinnlafleche@sjasd.ca::212bd078-9458-40d2-8c38-b61a2001c15b" providerId="AD" clId="Web-{CFE5B150-D927-6159-66B4-D0825A7DE07D}" dt="2020-12-11T00:27:07.890" v="78" actId="20577"/>
        <pc:sldMkLst>
          <pc:docMk/>
          <pc:sldMk cId="1540795472" sldId="422"/>
        </pc:sldMkLst>
        <pc:spChg chg="mod">
          <ac:chgData name="Dayna Quinn-Lafleche" userId="S::dayna.quinnlafleche@sjasd.ca::212bd078-9458-40d2-8c38-b61a2001c15b" providerId="AD" clId="Web-{CFE5B150-D927-6159-66B4-D0825A7DE07D}" dt="2020-12-11T00:25:39.874" v="60" actId="1076"/>
          <ac:spMkLst>
            <pc:docMk/>
            <pc:sldMk cId="1540795472" sldId="422"/>
            <ac:spMk id="2" creationId="{EFFF3C10-894E-4E97-A8C0-B763FFA67EFE}"/>
          </ac:spMkLst>
        </pc:spChg>
        <pc:spChg chg="mod">
          <ac:chgData name="Dayna Quinn-Lafleche" userId="S::dayna.quinnlafleche@sjasd.ca::212bd078-9458-40d2-8c38-b61a2001c15b" providerId="AD" clId="Web-{CFE5B150-D927-6159-66B4-D0825A7DE07D}" dt="2020-12-11T00:27:07.890" v="78" actId="20577"/>
          <ac:spMkLst>
            <pc:docMk/>
            <pc:sldMk cId="1540795472" sldId="422"/>
            <ac:spMk id="5" creationId="{9BECA6FF-F6A5-49E2-9035-E34C68CE1C35}"/>
          </ac:spMkLst>
        </pc:spChg>
        <pc:spChg chg="mod ord">
          <ac:chgData name="Dayna Quinn-Lafleche" userId="S::dayna.quinnlafleche@sjasd.ca::212bd078-9458-40d2-8c38-b61a2001c15b" providerId="AD" clId="Web-{CFE5B150-D927-6159-66B4-D0825A7DE07D}" dt="2020-12-11T00:25:33.171" v="59"/>
          <ac:spMkLst>
            <pc:docMk/>
            <pc:sldMk cId="1540795472" sldId="422"/>
            <ac:spMk id="27" creationId="{2FFE1002-E844-3642-A0B9-10BEEFD39A80}"/>
          </ac:spMkLst>
        </pc:spChg>
      </pc:sldChg>
      <pc:sldChg chg="modSp">
        <pc:chgData name="Dayna Quinn-Lafleche" userId="S::dayna.quinnlafleche@sjasd.ca::212bd078-9458-40d2-8c38-b61a2001c15b" providerId="AD" clId="Web-{CFE5B150-D927-6159-66B4-D0825A7DE07D}" dt="2020-12-11T00:09:51.636" v="19" actId="20577"/>
        <pc:sldMkLst>
          <pc:docMk/>
          <pc:sldMk cId="2371204746" sldId="428"/>
        </pc:sldMkLst>
        <pc:spChg chg="mod">
          <ac:chgData name="Dayna Quinn-Lafleche" userId="S::dayna.quinnlafleche@sjasd.ca::212bd078-9458-40d2-8c38-b61a2001c15b" providerId="AD" clId="Web-{CFE5B150-D927-6159-66B4-D0825A7DE07D}" dt="2020-12-11T00:09:51.636" v="19" actId="20577"/>
          <ac:spMkLst>
            <pc:docMk/>
            <pc:sldMk cId="2371204746" sldId="428"/>
            <ac:spMk id="4" creationId="{E540026A-9F5B-44E3-89CC-3223D635B4E0}"/>
          </ac:spMkLst>
        </pc:spChg>
      </pc:sldChg>
      <pc:sldChg chg="ord modAnim">
        <pc:chgData name="Dayna Quinn-Lafleche" userId="S::dayna.quinnlafleche@sjasd.ca::212bd078-9458-40d2-8c38-b61a2001c15b" providerId="AD" clId="Web-{CFE5B150-D927-6159-66B4-D0825A7DE07D}" dt="2020-12-11T00:07:05.776" v="16"/>
        <pc:sldMkLst>
          <pc:docMk/>
          <pc:sldMk cId="3014509919" sldId="451"/>
        </pc:sldMkLst>
      </pc:sldChg>
      <pc:sldChg chg="modSp add ord replId">
        <pc:chgData name="Dayna Quinn-Lafleche" userId="S::dayna.quinnlafleche@sjasd.ca::212bd078-9458-40d2-8c38-b61a2001c15b" providerId="AD" clId="Web-{CFE5B150-D927-6159-66B4-D0825A7DE07D}" dt="2020-12-11T00:19:42.654" v="52" actId="20577"/>
        <pc:sldMkLst>
          <pc:docMk/>
          <pc:sldMk cId="191708410" sldId="452"/>
        </pc:sldMkLst>
        <pc:spChg chg="mod">
          <ac:chgData name="Dayna Quinn-Lafleche" userId="S::dayna.quinnlafleche@sjasd.ca::212bd078-9458-40d2-8c38-b61a2001c15b" providerId="AD" clId="Web-{CFE5B150-D927-6159-66B4-D0825A7DE07D}" dt="2020-12-11T00:19:42.654" v="52" actId="20577"/>
          <ac:spMkLst>
            <pc:docMk/>
            <pc:sldMk cId="191708410" sldId="452"/>
            <ac:spMk id="2" creationId="{756F8252-6E9B-4A13-8DAD-79C0A7B7DA4A}"/>
          </ac:spMkLst>
        </pc:spChg>
      </pc:sldChg>
      <pc:sldChg chg="add ord replId">
        <pc:chgData name="Dayna Quinn-Lafleche" userId="S::dayna.quinnlafleche@sjasd.ca::212bd078-9458-40d2-8c38-b61a2001c15b" providerId="AD" clId="Web-{CFE5B150-D927-6159-66B4-D0825A7DE07D}" dt="2020-12-11T00:19:52.576" v="55"/>
        <pc:sldMkLst>
          <pc:docMk/>
          <pc:sldMk cId="4212684491" sldId="453"/>
        </pc:sldMkLst>
      </pc:sldChg>
      <pc:sldChg chg="delSp modSp add ord replId modNotes">
        <pc:chgData name="Dayna Quinn-Lafleche" userId="S::dayna.quinnlafleche@sjasd.ca::212bd078-9458-40d2-8c38-b61a2001c15b" providerId="AD" clId="Web-{CFE5B150-D927-6159-66B4-D0825A7DE07D}" dt="2020-12-11T00:35:26.501" v="253"/>
        <pc:sldMkLst>
          <pc:docMk/>
          <pc:sldMk cId="1338536898" sldId="454"/>
        </pc:sldMkLst>
        <pc:spChg chg="del">
          <ac:chgData name="Dayna Quinn-Lafleche" userId="S::dayna.quinnlafleche@sjasd.ca::212bd078-9458-40d2-8c38-b61a2001c15b" providerId="AD" clId="Web-{CFE5B150-D927-6159-66B4-D0825A7DE07D}" dt="2020-12-11T00:29:20.500" v="103"/>
          <ac:spMkLst>
            <pc:docMk/>
            <pc:sldMk cId="1338536898" sldId="454"/>
            <ac:spMk id="2" creationId="{77B6CB34-FE95-46CF-A6FA-AE05B60A1C54}"/>
          </ac:spMkLst>
        </pc:spChg>
        <pc:spChg chg="mod">
          <ac:chgData name="Dayna Quinn-Lafleche" userId="S::dayna.quinnlafleche@sjasd.ca::212bd078-9458-40d2-8c38-b61a2001c15b" providerId="AD" clId="Web-{CFE5B150-D927-6159-66B4-D0825A7DE07D}" dt="2020-12-11T00:34:13.080" v="176" actId="1076"/>
          <ac:spMkLst>
            <pc:docMk/>
            <pc:sldMk cId="1338536898" sldId="454"/>
            <ac:spMk id="3" creationId="{BFA02294-7002-6347-BD03-F6D435E893BC}"/>
          </ac:spMkLst>
        </pc:spChg>
        <pc:spChg chg="del mod">
          <ac:chgData name="Dayna Quinn-Lafleche" userId="S::dayna.quinnlafleche@sjasd.ca::212bd078-9458-40d2-8c38-b61a2001c15b" providerId="AD" clId="Web-{CFE5B150-D927-6159-66B4-D0825A7DE07D}" dt="2020-12-11T00:29:05.843" v="96"/>
          <ac:spMkLst>
            <pc:docMk/>
            <pc:sldMk cId="1338536898" sldId="454"/>
            <ac:spMk id="7" creationId="{BBB0742F-B919-41B4-8F62-67DE5B2858D3}"/>
          </ac:spMkLst>
        </pc:spChg>
        <pc:spChg chg="mod">
          <ac:chgData name="Dayna Quinn-Lafleche" userId="S::dayna.quinnlafleche@sjasd.ca::212bd078-9458-40d2-8c38-b61a2001c15b" providerId="AD" clId="Web-{CFE5B150-D927-6159-66B4-D0825A7DE07D}" dt="2020-12-11T00:30:57.563" v="130"/>
          <ac:spMkLst>
            <pc:docMk/>
            <pc:sldMk cId="1338536898" sldId="454"/>
            <ac:spMk id="15" creationId="{1E2A18AE-F6CC-6441-99BF-C85193C54F40}"/>
          </ac:spMkLst>
        </pc:spChg>
        <pc:spChg chg="mod">
          <ac:chgData name="Dayna Quinn-Lafleche" userId="S::dayna.quinnlafleche@sjasd.ca::212bd078-9458-40d2-8c38-b61a2001c15b" providerId="AD" clId="Web-{CFE5B150-D927-6159-66B4-D0825A7DE07D}" dt="2020-12-11T00:34:28.782" v="179" actId="1076"/>
          <ac:spMkLst>
            <pc:docMk/>
            <pc:sldMk cId="1338536898" sldId="454"/>
            <ac:spMk id="20" creationId="{92B0D904-8CEB-DB46-BC17-6E9536BB9648}"/>
          </ac:spMkLst>
        </pc:spChg>
        <pc:spChg chg="mod">
          <ac:chgData name="Dayna Quinn-Lafleche" userId="S::dayna.quinnlafleche@sjasd.ca::212bd078-9458-40d2-8c38-b61a2001c15b" providerId="AD" clId="Web-{CFE5B150-D927-6159-66B4-D0825A7DE07D}" dt="2020-12-11T00:34:25.470" v="178" actId="1076"/>
          <ac:spMkLst>
            <pc:docMk/>
            <pc:sldMk cId="1338536898" sldId="454"/>
            <ac:spMk id="21" creationId="{6A29DAF6-3D2E-0B46-938E-DF6463C6D40D}"/>
          </ac:spMkLst>
        </pc:spChg>
        <pc:spChg chg="mod">
          <ac:chgData name="Dayna Quinn-Lafleche" userId="S::dayna.quinnlafleche@sjasd.ca::212bd078-9458-40d2-8c38-b61a2001c15b" providerId="AD" clId="Web-{CFE5B150-D927-6159-66B4-D0825A7DE07D}" dt="2020-12-11T00:34:23.095" v="177" actId="1076"/>
          <ac:spMkLst>
            <pc:docMk/>
            <pc:sldMk cId="1338536898" sldId="454"/>
            <ac:spMk id="22" creationId="{5426E6A3-570D-9245-B1C4-C4CA4683A894}"/>
          </ac:spMkLst>
        </pc:spChg>
        <pc:spChg chg="del">
          <ac:chgData name="Dayna Quinn-Lafleche" userId="S::dayna.quinnlafleche@sjasd.ca::212bd078-9458-40d2-8c38-b61a2001c15b" providerId="AD" clId="Web-{CFE5B150-D927-6159-66B4-D0825A7DE07D}" dt="2020-12-11T00:29:47.703" v="117"/>
          <ac:spMkLst>
            <pc:docMk/>
            <pc:sldMk cId="1338536898" sldId="454"/>
            <ac:spMk id="23" creationId="{D296A0A8-2A2F-0749-8E81-C82B57B52A86}"/>
          </ac:spMkLst>
        </pc:spChg>
        <pc:spChg chg="del">
          <ac:chgData name="Dayna Quinn-Lafleche" userId="S::dayna.quinnlafleche@sjasd.ca::212bd078-9458-40d2-8c38-b61a2001c15b" providerId="AD" clId="Web-{CFE5B150-D927-6159-66B4-D0825A7DE07D}" dt="2020-12-11T00:28:40.609" v="87"/>
          <ac:spMkLst>
            <pc:docMk/>
            <pc:sldMk cId="1338536898" sldId="454"/>
            <ac:spMk id="24" creationId="{F50EAA7C-399D-824D-BF84-A8D7C4CA9023}"/>
          </ac:spMkLst>
        </pc:spChg>
        <pc:spChg chg="del mod">
          <ac:chgData name="Dayna Quinn-Lafleche" userId="S::dayna.quinnlafleche@sjasd.ca::212bd078-9458-40d2-8c38-b61a2001c15b" providerId="AD" clId="Web-{CFE5B150-D927-6159-66B4-D0825A7DE07D}" dt="2020-12-11T00:29:17.078" v="102"/>
          <ac:spMkLst>
            <pc:docMk/>
            <pc:sldMk cId="1338536898" sldId="454"/>
            <ac:spMk id="25" creationId="{9D0C7BC8-86E6-8B4F-9A6F-1B03356F2B25}"/>
          </ac:spMkLst>
        </pc:spChg>
        <pc:spChg chg="del">
          <ac:chgData name="Dayna Quinn-Lafleche" userId="S::dayna.quinnlafleche@sjasd.ca::212bd078-9458-40d2-8c38-b61a2001c15b" providerId="AD" clId="Web-{CFE5B150-D927-6159-66B4-D0825A7DE07D}" dt="2020-12-11T00:28:53.687" v="90"/>
          <ac:spMkLst>
            <pc:docMk/>
            <pc:sldMk cId="1338536898" sldId="454"/>
            <ac:spMk id="26" creationId="{6CC4C426-1946-0D4F-8E3E-8BB05DE1B2BA}"/>
          </ac:spMkLst>
        </pc:spChg>
        <pc:spChg chg="del">
          <ac:chgData name="Dayna Quinn-Lafleche" userId="S::dayna.quinnlafleche@sjasd.ca::212bd078-9458-40d2-8c38-b61a2001c15b" providerId="AD" clId="Web-{CFE5B150-D927-6159-66B4-D0825A7DE07D}" dt="2020-12-11T00:29:28.640" v="105"/>
          <ac:spMkLst>
            <pc:docMk/>
            <pc:sldMk cId="1338536898" sldId="454"/>
            <ac:spMk id="28" creationId="{D40BCA8F-E1CF-8447-B587-A153419D1BCB}"/>
          </ac:spMkLst>
        </pc:spChg>
        <pc:spChg chg="del">
          <ac:chgData name="Dayna Quinn-Lafleche" userId="S::dayna.quinnlafleche@sjasd.ca::212bd078-9458-40d2-8c38-b61a2001c15b" providerId="AD" clId="Web-{CFE5B150-D927-6159-66B4-D0825A7DE07D}" dt="2020-12-11T00:29:31.893" v="106"/>
          <ac:spMkLst>
            <pc:docMk/>
            <pc:sldMk cId="1338536898" sldId="454"/>
            <ac:spMk id="29" creationId="{07E482E5-0940-F54A-A28A-84E712AF9E43}"/>
          </ac:spMkLst>
        </pc:spChg>
        <pc:spChg chg="mod">
          <ac:chgData name="Dayna Quinn-Lafleche" userId="S::dayna.quinnlafleche@sjasd.ca::212bd078-9458-40d2-8c38-b61a2001c15b" providerId="AD" clId="Web-{CFE5B150-D927-6159-66B4-D0825A7DE07D}" dt="2020-12-11T00:31:00.391" v="131"/>
          <ac:spMkLst>
            <pc:docMk/>
            <pc:sldMk cId="1338536898" sldId="454"/>
            <ac:spMk id="32" creationId="{98FEC0BB-426D-5A4E-81A3-ACA41EDF3BA0}"/>
          </ac:spMkLst>
        </pc:spChg>
        <pc:spChg chg="del mod">
          <ac:chgData name="Dayna Quinn-Lafleche" userId="S::dayna.quinnlafleche@sjasd.ca::212bd078-9458-40d2-8c38-b61a2001c15b" providerId="AD" clId="Web-{CFE5B150-D927-6159-66B4-D0825A7DE07D}" dt="2020-12-11T00:29:44.078" v="116"/>
          <ac:spMkLst>
            <pc:docMk/>
            <pc:sldMk cId="1338536898" sldId="454"/>
            <ac:spMk id="33" creationId="{DB761D9B-3EA2-C844-AD60-A0B11CA4ADD8}"/>
          </ac:spMkLst>
        </pc:spChg>
        <pc:spChg chg="del">
          <ac:chgData name="Dayna Quinn-Lafleche" userId="S::dayna.quinnlafleche@sjasd.ca::212bd078-9458-40d2-8c38-b61a2001c15b" providerId="AD" clId="Web-{CFE5B150-D927-6159-66B4-D0825A7DE07D}" dt="2020-12-11T00:29:57.515" v="119"/>
          <ac:spMkLst>
            <pc:docMk/>
            <pc:sldMk cId="1338536898" sldId="454"/>
            <ac:spMk id="53" creationId="{B7FBFAB7-3D07-7344-A2BF-99FBE34723F8}"/>
          </ac:spMkLst>
        </pc:spChg>
        <pc:spChg chg="del">
          <ac:chgData name="Dayna Quinn-Lafleche" userId="S::dayna.quinnlafleche@sjasd.ca::212bd078-9458-40d2-8c38-b61a2001c15b" providerId="AD" clId="Web-{CFE5B150-D927-6159-66B4-D0825A7DE07D}" dt="2020-12-11T00:29:51.234" v="118"/>
          <ac:spMkLst>
            <pc:docMk/>
            <pc:sldMk cId="1338536898" sldId="454"/>
            <ac:spMk id="54" creationId="{D90B2E2B-98AA-DC48-8503-7701AA80BB42}"/>
          </ac:spMkLst>
        </pc:spChg>
        <pc:picChg chg="del">
          <ac:chgData name="Dayna Quinn-Lafleche" userId="S::dayna.quinnlafleche@sjasd.ca::212bd078-9458-40d2-8c38-b61a2001c15b" providerId="AD" clId="Web-{CFE5B150-D927-6159-66B4-D0825A7DE07D}" dt="2020-12-11T00:29:37.609" v="108"/>
          <ac:picMkLst>
            <pc:docMk/>
            <pc:sldMk cId="1338536898" sldId="454"/>
            <ac:picMk id="4" creationId="{18540345-DDF4-43A2-A0C3-DE0980665893}"/>
          </ac:picMkLst>
        </pc:picChg>
        <pc:picChg chg="del">
          <ac:chgData name="Dayna Quinn-Lafleche" userId="S::dayna.quinnlafleche@sjasd.ca::212bd078-9458-40d2-8c38-b61a2001c15b" providerId="AD" clId="Web-{CFE5B150-D927-6159-66B4-D0825A7DE07D}" dt="2020-12-11T00:28:23.874" v="83"/>
          <ac:picMkLst>
            <pc:docMk/>
            <pc:sldMk cId="1338536898" sldId="454"/>
            <ac:picMk id="8" creationId="{84189D2B-B680-4893-A0D6-119F105BF606}"/>
          </ac:picMkLst>
        </pc:picChg>
        <pc:picChg chg="del">
          <ac:chgData name="Dayna Quinn-Lafleche" userId="S::dayna.quinnlafleche@sjasd.ca::212bd078-9458-40d2-8c38-b61a2001c15b" providerId="AD" clId="Web-{CFE5B150-D927-6159-66B4-D0825A7DE07D}" dt="2020-12-11T00:29:11.703" v="98"/>
          <ac:picMkLst>
            <pc:docMk/>
            <pc:sldMk cId="1338536898" sldId="454"/>
            <ac:picMk id="9" creationId="{F4DCD736-3ED4-45B0-B92B-9094F8EDEA80}"/>
          </ac:picMkLst>
        </pc:picChg>
        <pc:picChg chg="del mod">
          <ac:chgData name="Dayna Quinn-Lafleche" userId="S::dayna.quinnlafleche@sjasd.ca::212bd078-9458-40d2-8c38-b61a2001c15b" providerId="AD" clId="Web-{CFE5B150-D927-6159-66B4-D0825A7DE07D}" dt="2020-12-11T00:29:39.187" v="110"/>
          <ac:picMkLst>
            <pc:docMk/>
            <pc:sldMk cId="1338536898" sldId="454"/>
            <ac:picMk id="2062" creationId="{DDB65249-509E-6646-AA27-FA3766D21FB4}"/>
          </ac:picMkLst>
        </pc:picChg>
        <pc:picChg chg="del">
          <ac:chgData name="Dayna Quinn-Lafleche" userId="S::dayna.quinnlafleche@sjasd.ca::212bd078-9458-40d2-8c38-b61a2001c15b" providerId="AD" clId="Web-{CFE5B150-D927-6159-66B4-D0825A7DE07D}" dt="2020-12-11T00:29:40.078" v="111"/>
          <ac:picMkLst>
            <pc:docMk/>
            <pc:sldMk cId="1338536898" sldId="454"/>
            <ac:picMk id="2066" creationId="{1CAF6B15-1F54-AF4A-A3E0-B6A90DC4E225}"/>
          </ac:picMkLst>
        </pc:picChg>
      </pc:sldChg>
      <pc:sldChg chg="add replId">
        <pc:chgData name="Dayna Quinn-Lafleche" userId="S::dayna.quinnlafleche@sjasd.ca::212bd078-9458-40d2-8c38-b61a2001c15b" providerId="AD" clId="Web-{CFE5B150-D927-6159-66B4-D0825A7DE07D}" dt="2020-12-11T01:01:33.101" v="254"/>
        <pc:sldMkLst>
          <pc:docMk/>
          <pc:sldMk cId="4106456890" sldId="456"/>
        </pc:sldMkLst>
      </pc:sldChg>
    </pc:docChg>
  </pc:docChgLst>
  <pc:docChgLst>
    <pc:chgData name="Dayna Quinn-Lafleche" userId="S::dayna.quinnlafleche@sjasd.ca::212bd078-9458-40d2-8c38-b61a2001c15b" providerId="AD" clId="Web-{CB555152-1336-94A8-AE86-4E945855BB9F}"/>
    <pc:docChg chg="addSld delSld modSld">
      <pc:chgData name="Dayna Quinn-Lafleche" userId="S::dayna.quinnlafleche@sjasd.ca::212bd078-9458-40d2-8c38-b61a2001c15b" providerId="AD" clId="Web-{CB555152-1336-94A8-AE86-4E945855BB9F}" dt="2020-12-08T21:49:57.454" v="144"/>
      <pc:docMkLst>
        <pc:docMk/>
      </pc:docMkLst>
      <pc:sldChg chg="mod modShow">
        <pc:chgData name="Dayna Quinn-Lafleche" userId="S::dayna.quinnlafleche@sjasd.ca::212bd078-9458-40d2-8c38-b61a2001c15b" providerId="AD" clId="Web-{CB555152-1336-94A8-AE86-4E945855BB9F}" dt="2020-12-08T21:49:57.376" v="143"/>
        <pc:sldMkLst>
          <pc:docMk/>
          <pc:sldMk cId="956418291" sldId="299"/>
        </pc:sldMkLst>
      </pc:sldChg>
      <pc:sldChg chg="mod modShow">
        <pc:chgData name="Dayna Quinn-Lafleche" userId="S::dayna.quinnlafleche@sjasd.ca::212bd078-9458-40d2-8c38-b61a2001c15b" providerId="AD" clId="Web-{CB555152-1336-94A8-AE86-4E945855BB9F}" dt="2020-12-08T21:49:56.610" v="125"/>
        <pc:sldMkLst>
          <pc:docMk/>
          <pc:sldMk cId="1481913433" sldId="303"/>
        </pc:sldMkLst>
      </pc:sldChg>
      <pc:sldChg chg="mod modShow">
        <pc:chgData name="Dayna Quinn-Lafleche" userId="S::dayna.quinnlafleche@sjasd.ca::212bd078-9458-40d2-8c38-b61a2001c15b" providerId="AD" clId="Web-{CB555152-1336-94A8-AE86-4E945855BB9F}" dt="2020-12-08T21:49:56.532" v="124"/>
        <pc:sldMkLst>
          <pc:docMk/>
          <pc:sldMk cId="2623050030" sldId="308"/>
        </pc:sldMkLst>
      </pc:sldChg>
      <pc:sldChg chg="addSp delSp modSp">
        <pc:chgData name="Dayna Quinn-Lafleche" userId="S::dayna.quinnlafleche@sjasd.ca::212bd078-9458-40d2-8c38-b61a2001c15b" providerId="AD" clId="Web-{CB555152-1336-94A8-AE86-4E945855BB9F}" dt="2020-12-08T21:16:13.111" v="8" actId="1076"/>
        <pc:sldMkLst>
          <pc:docMk/>
          <pc:sldMk cId="2277741316" sldId="315"/>
        </pc:sldMkLst>
        <pc:spChg chg="mod">
          <ac:chgData name="Dayna Quinn-Lafleche" userId="S::dayna.quinnlafleche@sjasd.ca::212bd078-9458-40d2-8c38-b61a2001c15b" providerId="AD" clId="Web-{CB555152-1336-94A8-AE86-4E945855BB9F}" dt="2020-12-08T21:13:12.100" v="2" actId="20577"/>
          <ac:spMkLst>
            <pc:docMk/>
            <pc:sldMk cId="2277741316" sldId="315"/>
            <ac:spMk id="2" creationId="{9B250A00-2036-4E43-AB86-EB1A91F2DC30}"/>
          </ac:spMkLst>
        </pc:spChg>
        <pc:spChg chg="del">
          <ac:chgData name="Dayna Quinn-Lafleche" userId="S::dayna.quinnlafleche@sjasd.ca::212bd078-9458-40d2-8c38-b61a2001c15b" providerId="AD" clId="Web-{CB555152-1336-94A8-AE86-4E945855BB9F}" dt="2020-12-08T21:16:04.001" v="5"/>
          <ac:spMkLst>
            <pc:docMk/>
            <pc:sldMk cId="2277741316" sldId="315"/>
            <ac:spMk id="6" creationId="{0F896B5E-8CB8-4575-B9CB-B6C7D4F446CF}"/>
          </ac:spMkLst>
        </pc:spChg>
        <pc:spChg chg="del">
          <ac:chgData name="Dayna Quinn-Lafleche" userId="S::dayna.quinnlafleche@sjasd.ca::212bd078-9458-40d2-8c38-b61a2001c15b" providerId="AD" clId="Web-{CB555152-1336-94A8-AE86-4E945855BB9F}" dt="2020-12-08T21:16:07.767" v="6"/>
          <ac:spMkLst>
            <pc:docMk/>
            <pc:sldMk cId="2277741316" sldId="315"/>
            <ac:spMk id="7" creationId="{C19FE1C8-6CE7-46EC-A07B-80EDA5C0475E}"/>
          </ac:spMkLst>
        </pc:spChg>
        <pc:spChg chg="del">
          <ac:chgData name="Dayna Quinn-Lafleche" userId="S::dayna.quinnlafleche@sjasd.ca::212bd078-9458-40d2-8c38-b61a2001c15b" providerId="AD" clId="Web-{CB555152-1336-94A8-AE86-4E945855BB9F}" dt="2020-12-08T21:16:10.877" v="7"/>
          <ac:spMkLst>
            <pc:docMk/>
            <pc:sldMk cId="2277741316" sldId="315"/>
            <ac:spMk id="8" creationId="{13DAA063-D4C2-4181-B163-0B425B33C01C}"/>
          </ac:spMkLst>
        </pc:spChg>
        <pc:picChg chg="add mod">
          <ac:chgData name="Dayna Quinn-Lafleche" userId="S::dayna.quinnlafleche@sjasd.ca::212bd078-9458-40d2-8c38-b61a2001c15b" providerId="AD" clId="Web-{CB555152-1336-94A8-AE86-4E945855BB9F}" dt="2020-12-08T21:16:13.111" v="8" actId="1076"/>
          <ac:picMkLst>
            <pc:docMk/>
            <pc:sldMk cId="2277741316" sldId="315"/>
            <ac:picMk id="5" creationId="{866C6B14-2316-4ABB-85DA-C28899175FEE}"/>
          </ac:picMkLst>
        </pc:picChg>
      </pc:sldChg>
      <pc:sldChg chg="mod modShow">
        <pc:chgData name="Dayna Quinn-Lafleche" userId="S::dayna.quinnlafleche@sjasd.ca::212bd078-9458-40d2-8c38-b61a2001c15b" providerId="AD" clId="Web-{CB555152-1336-94A8-AE86-4E945855BB9F}" dt="2020-12-08T21:49:56.626" v="127"/>
        <pc:sldMkLst>
          <pc:docMk/>
          <pc:sldMk cId="4204852280" sldId="318"/>
        </pc:sldMkLst>
      </pc:sldChg>
      <pc:sldChg chg="mod modShow">
        <pc:chgData name="Dayna Quinn-Lafleche" userId="S::dayna.quinnlafleche@sjasd.ca::212bd078-9458-40d2-8c38-b61a2001c15b" providerId="AD" clId="Web-{CB555152-1336-94A8-AE86-4E945855BB9F}" dt="2020-12-08T21:49:56.641" v="128"/>
        <pc:sldMkLst>
          <pc:docMk/>
          <pc:sldMk cId="733806985" sldId="319"/>
        </pc:sldMkLst>
      </pc:sldChg>
      <pc:sldChg chg="mod modShow">
        <pc:chgData name="Dayna Quinn-Lafleche" userId="S::dayna.quinnlafleche@sjasd.ca::212bd078-9458-40d2-8c38-b61a2001c15b" providerId="AD" clId="Web-{CB555152-1336-94A8-AE86-4E945855BB9F}" dt="2020-12-08T21:49:57.454" v="144"/>
        <pc:sldMkLst>
          <pc:docMk/>
          <pc:sldMk cId="3942413804" sldId="321"/>
        </pc:sldMkLst>
      </pc:sldChg>
      <pc:sldChg chg="mod modShow">
        <pc:chgData name="Dayna Quinn-Lafleche" userId="S::dayna.quinnlafleche@sjasd.ca::212bd078-9458-40d2-8c38-b61a2001c15b" providerId="AD" clId="Web-{CB555152-1336-94A8-AE86-4E945855BB9F}" dt="2020-12-08T21:49:56.298" v="117"/>
        <pc:sldMkLst>
          <pc:docMk/>
          <pc:sldMk cId="2353707205" sldId="322"/>
        </pc:sldMkLst>
      </pc:sldChg>
      <pc:sldChg chg="mod modShow">
        <pc:chgData name="Dayna Quinn-Lafleche" userId="S::dayna.quinnlafleche@sjasd.ca::212bd078-9458-40d2-8c38-b61a2001c15b" providerId="AD" clId="Web-{CB555152-1336-94A8-AE86-4E945855BB9F}" dt="2020-12-08T21:49:56.298" v="118"/>
        <pc:sldMkLst>
          <pc:docMk/>
          <pc:sldMk cId="3970510717" sldId="323"/>
        </pc:sldMkLst>
      </pc:sldChg>
      <pc:sldChg chg="mod modShow">
        <pc:chgData name="Dayna Quinn-Lafleche" userId="S::dayna.quinnlafleche@sjasd.ca::212bd078-9458-40d2-8c38-b61a2001c15b" providerId="AD" clId="Web-{CB555152-1336-94A8-AE86-4E945855BB9F}" dt="2020-12-08T21:49:56.313" v="119"/>
        <pc:sldMkLst>
          <pc:docMk/>
          <pc:sldMk cId="1147008241" sldId="324"/>
        </pc:sldMkLst>
      </pc:sldChg>
      <pc:sldChg chg="mod modShow">
        <pc:chgData name="Dayna Quinn-Lafleche" userId="S::dayna.quinnlafleche@sjasd.ca::212bd078-9458-40d2-8c38-b61a2001c15b" providerId="AD" clId="Web-{CB555152-1336-94A8-AE86-4E945855BB9F}" dt="2020-12-08T21:49:56.391" v="120"/>
        <pc:sldMkLst>
          <pc:docMk/>
          <pc:sldMk cId="827069174" sldId="325"/>
        </pc:sldMkLst>
      </pc:sldChg>
      <pc:sldChg chg="mod modShow">
        <pc:chgData name="Dayna Quinn-Lafleche" userId="S::dayna.quinnlafleche@sjasd.ca::212bd078-9458-40d2-8c38-b61a2001c15b" providerId="AD" clId="Web-{CB555152-1336-94A8-AE86-4E945855BB9F}" dt="2020-12-08T21:49:56.407" v="121"/>
        <pc:sldMkLst>
          <pc:docMk/>
          <pc:sldMk cId="969285750" sldId="326"/>
        </pc:sldMkLst>
      </pc:sldChg>
      <pc:sldChg chg="mod modShow">
        <pc:chgData name="Dayna Quinn-Lafleche" userId="S::dayna.quinnlafleche@sjasd.ca::212bd078-9458-40d2-8c38-b61a2001c15b" providerId="AD" clId="Web-{CB555152-1336-94A8-AE86-4E945855BB9F}" dt="2020-12-08T21:49:56.407" v="122"/>
        <pc:sldMkLst>
          <pc:docMk/>
          <pc:sldMk cId="1794020746" sldId="327"/>
        </pc:sldMkLst>
      </pc:sldChg>
      <pc:sldChg chg="mod modShow">
        <pc:chgData name="Dayna Quinn-Lafleche" userId="S::dayna.quinnlafleche@sjasd.ca::212bd078-9458-40d2-8c38-b61a2001c15b" providerId="AD" clId="Web-{CB555152-1336-94A8-AE86-4E945855BB9F}" dt="2020-12-08T21:49:56.423" v="123"/>
        <pc:sldMkLst>
          <pc:docMk/>
          <pc:sldMk cId="2466514598" sldId="328"/>
        </pc:sldMkLst>
      </pc:sldChg>
      <pc:sldChg chg="mod modShow">
        <pc:chgData name="Dayna Quinn-Lafleche" userId="S::dayna.quinnlafleche@sjasd.ca::212bd078-9458-40d2-8c38-b61a2001c15b" providerId="AD" clId="Web-{CB555152-1336-94A8-AE86-4E945855BB9F}" dt="2020-12-08T21:49:56.610" v="126"/>
        <pc:sldMkLst>
          <pc:docMk/>
          <pc:sldMk cId="2709029385" sldId="331"/>
        </pc:sldMkLst>
      </pc:sldChg>
      <pc:sldChg chg="mod modShow">
        <pc:chgData name="Dayna Quinn-Lafleche" userId="S::dayna.quinnlafleche@sjasd.ca::212bd078-9458-40d2-8c38-b61a2001c15b" providerId="AD" clId="Web-{CB555152-1336-94A8-AE86-4E945855BB9F}" dt="2020-12-08T21:49:56.657" v="129"/>
        <pc:sldMkLst>
          <pc:docMk/>
          <pc:sldMk cId="2610152626" sldId="342"/>
        </pc:sldMkLst>
      </pc:sldChg>
      <pc:sldChg chg="mod modShow">
        <pc:chgData name="Dayna Quinn-Lafleche" userId="S::dayna.quinnlafleche@sjasd.ca::212bd078-9458-40d2-8c38-b61a2001c15b" providerId="AD" clId="Web-{CB555152-1336-94A8-AE86-4E945855BB9F}" dt="2020-12-08T21:49:56.985" v="135"/>
        <pc:sldMkLst>
          <pc:docMk/>
          <pc:sldMk cId="305917992" sldId="351"/>
        </pc:sldMkLst>
      </pc:sldChg>
      <pc:sldChg chg="mod modShow">
        <pc:chgData name="Dayna Quinn-Lafleche" userId="S::dayna.quinnlafleche@sjasd.ca::212bd078-9458-40d2-8c38-b61a2001c15b" providerId="AD" clId="Web-{CB555152-1336-94A8-AE86-4E945855BB9F}" dt="2020-12-08T21:49:57.032" v="136"/>
        <pc:sldMkLst>
          <pc:docMk/>
          <pc:sldMk cId="4046430162" sldId="354"/>
        </pc:sldMkLst>
      </pc:sldChg>
      <pc:sldChg chg="mod modShow">
        <pc:chgData name="Dayna Quinn-Lafleche" userId="S::dayna.quinnlafleche@sjasd.ca::212bd078-9458-40d2-8c38-b61a2001c15b" providerId="AD" clId="Web-{CB555152-1336-94A8-AE86-4E945855BB9F}" dt="2020-12-08T21:49:57.204" v="139"/>
        <pc:sldMkLst>
          <pc:docMk/>
          <pc:sldMk cId="1132753164" sldId="356"/>
        </pc:sldMkLst>
      </pc:sldChg>
      <pc:sldChg chg="mod modShow">
        <pc:chgData name="Dayna Quinn-Lafleche" userId="S::dayna.quinnlafleche@sjasd.ca::212bd078-9458-40d2-8c38-b61a2001c15b" providerId="AD" clId="Web-{CB555152-1336-94A8-AE86-4E945855BB9F}" dt="2020-12-08T21:49:57.251" v="140"/>
        <pc:sldMkLst>
          <pc:docMk/>
          <pc:sldMk cId="4069402153" sldId="357"/>
        </pc:sldMkLst>
      </pc:sldChg>
      <pc:sldChg chg="mod modShow">
        <pc:chgData name="Dayna Quinn-Lafleche" userId="S::dayna.quinnlafleche@sjasd.ca::212bd078-9458-40d2-8c38-b61a2001c15b" providerId="AD" clId="Web-{CB555152-1336-94A8-AE86-4E945855BB9F}" dt="2020-12-08T21:49:56.891" v="133"/>
        <pc:sldMkLst>
          <pc:docMk/>
          <pc:sldMk cId="2359540694" sldId="358"/>
        </pc:sldMkLst>
      </pc:sldChg>
      <pc:sldChg chg="mod modShow">
        <pc:chgData name="Dayna Quinn-Lafleche" userId="S::dayna.quinnlafleche@sjasd.ca::212bd078-9458-40d2-8c38-b61a2001c15b" providerId="AD" clId="Web-{CB555152-1336-94A8-AE86-4E945855BB9F}" dt="2020-12-08T21:49:56.938" v="134"/>
        <pc:sldMkLst>
          <pc:docMk/>
          <pc:sldMk cId="2975969899" sldId="359"/>
        </pc:sldMkLst>
      </pc:sldChg>
      <pc:sldChg chg="mod modShow">
        <pc:chgData name="Dayna Quinn-Lafleche" userId="S::dayna.quinnlafleche@sjasd.ca::212bd078-9458-40d2-8c38-b61a2001c15b" providerId="AD" clId="Web-{CB555152-1336-94A8-AE86-4E945855BB9F}" dt="2020-12-08T21:49:56.876" v="132"/>
        <pc:sldMkLst>
          <pc:docMk/>
          <pc:sldMk cId="641559823" sldId="360"/>
        </pc:sldMkLst>
      </pc:sldChg>
      <pc:sldChg chg="mod modShow">
        <pc:chgData name="Dayna Quinn-Lafleche" userId="S::dayna.quinnlafleche@sjasd.ca::212bd078-9458-40d2-8c38-b61a2001c15b" providerId="AD" clId="Web-{CB555152-1336-94A8-AE86-4E945855BB9F}" dt="2020-12-08T21:49:57.298" v="142"/>
        <pc:sldMkLst>
          <pc:docMk/>
          <pc:sldMk cId="3944931324" sldId="361"/>
        </pc:sldMkLst>
      </pc:sldChg>
      <pc:sldChg chg="mod modShow">
        <pc:chgData name="Dayna Quinn-Lafleche" userId="S::dayna.quinnlafleche@sjasd.ca::212bd078-9458-40d2-8c38-b61a2001c15b" providerId="AD" clId="Web-{CB555152-1336-94A8-AE86-4E945855BB9F}" dt="2020-12-08T21:49:57.267" v="141"/>
        <pc:sldMkLst>
          <pc:docMk/>
          <pc:sldMk cId="4053175779" sldId="362"/>
        </pc:sldMkLst>
      </pc:sldChg>
      <pc:sldChg chg="mod modShow">
        <pc:chgData name="Dayna Quinn-Lafleche" userId="S::dayna.quinnlafleche@sjasd.ca::212bd078-9458-40d2-8c38-b61a2001c15b" providerId="AD" clId="Web-{CB555152-1336-94A8-AE86-4E945855BB9F}" dt="2020-12-08T21:49:56.845" v="131"/>
        <pc:sldMkLst>
          <pc:docMk/>
          <pc:sldMk cId="1174493362" sldId="363"/>
        </pc:sldMkLst>
      </pc:sldChg>
      <pc:sldChg chg="mod modShow">
        <pc:chgData name="Dayna Quinn-Lafleche" userId="S::dayna.quinnlafleche@sjasd.ca::212bd078-9458-40d2-8c38-b61a2001c15b" providerId="AD" clId="Web-{CB555152-1336-94A8-AE86-4E945855BB9F}" dt="2020-12-08T21:49:56.813" v="130"/>
        <pc:sldMkLst>
          <pc:docMk/>
          <pc:sldMk cId="2137030797" sldId="365"/>
        </pc:sldMkLst>
      </pc:sldChg>
      <pc:sldChg chg="mod modShow">
        <pc:chgData name="Dayna Quinn-Lafleche" userId="S::dayna.quinnlafleche@sjasd.ca::212bd078-9458-40d2-8c38-b61a2001c15b" providerId="AD" clId="Web-{CB555152-1336-94A8-AE86-4E945855BB9F}" dt="2020-12-08T21:49:57.157" v="138"/>
        <pc:sldMkLst>
          <pc:docMk/>
          <pc:sldMk cId="1265893399" sldId="367"/>
        </pc:sldMkLst>
      </pc:sldChg>
      <pc:sldChg chg="mod modShow">
        <pc:chgData name="Dayna Quinn-Lafleche" userId="S::dayna.quinnlafleche@sjasd.ca::212bd078-9458-40d2-8c38-b61a2001c15b" providerId="AD" clId="Web-{CB555152-1336-94A8-AE86-4E945855BB9F}" dt="2020-12-08T21:49:57.110" v="137"/>
        <pc:sldMkLst>
          <pc:docMk/>
          <pc:sldMk cId="1967156384" sldId="368"/>
        </pc:sldMkLst>
      </pc:sldChg>
      <pc:sldChg chg="delSp modSp del">
        <pc:chgData name="Dayna Quinn-Lafleche" userId="S::dayna.quinnlafleche@sjasd.ca::212bd078-9458-40d2-8c38-b61a2001c15b" providerId="AD" clId="Web-{CB555152-1336-94A8-AE86-4E945855BB9F}" dt="2020-12-08T21:21:23.958" v="89"/>
        <pc:sldMkLst>
          <pc:docMk/>
          <pc:sldMk cId="954655484" sldId="423"/>
        </pc:sldMkLst>
        <pc:spChg chg="del mod">
          <ac:chgData name="Dayna Quinn-Lafleche" userId="S::dayna.quinnlafleche@sjasd.ca::212bd078-9458-40d2-8c38-b61a2001c15b" providerId="AD" clId="Web-{CB555152-1336-94A8-AE86-4E945855BB9F}" dt="2020-12-08T21:20:03.188" v="88"/>
          <ac:spMkLst>
            <pc:docMk/>
            <pc:sldMk cId="954655484" sldId="423"/>
            <ac:spMk id="4" creationId="{E540026A-9F5B-44E3-89CC-3223D635B4E0}"/>
          </ac:spMkLst>
        </pc:spChg>
      </pc:sldChg>
      <pc:sldChg chg="modSp add replId">
        <pc:chgData name="Dayna Quinn-Lafleche" userId="S::dayna.quinnlafleche@sjasd.ca::212bd078-9458-40d2-8c38-b61a2001c15b" providerId="AD" clId="Web-{CB555152-1336-94A8-AE86-4E945855BB9F}" dt="2020-12-08T21:17:52.633" v="17" actId="20577"/>
        <pc:sldMkLst>
          <pc:docMk/>
          <pc:sldMk cId="2064146651" sldId="424"/>
        </pc:sldMkLst>
        <pc:spChg chg="mod">
          <ac:chgData name="Dayna Quinn-Lafleche" userId="S::dayna.quinnlafleche@sjasd.ca::212bd078-9458-40d2-8c38-b61a2001c15b" providerId="AD" clId="Web-{CB555152-1336-94A8-AE86-4E945855BB9F}" dt="2020-12-08T21:17:52.633" v="17" actId="20577"/>
          <ac:spMkLst>
            <pc:docMk/>
            <pc:sldMk cId="2064146651" sldId="424"/>
            <ac:spMk id="4" creationId="{E540026A-9F5B-44E3-89CC-3223D635B4E0}"/>
          </ac:spMkLst>
        </pc:spChg>
      </pc:sldChg>
      <pc:sldChg chg="modSp add replId">
        <pc:chgData name="Dayna Quinn-Lafleche" userId="S::dayna.quinnlafleche@sjasd.ca::212bd078-9458-40d2-8c38-b61a2001c15b" providerId="AD" clId="Web-{CB555152-1336-94A8-AE86-4E945855BB9F}" dt="2020-12-08T21:18:09.649" v="61" actId="20577"/>
        <pc:sldMkLst>
          <pc:docMk/>
          <pc:sldMk cId="2565302742" sldId="425"/>
        </pc:sldMkLst>
        <pc:spChg chg="mod">
          <ac:chgData name="Dayna Quinn-Lafleche" userId="S::dayna.quinnlafleche@sjasd.ca::212bd078-9458-40d2-8c38-b61a2001c15b" providerId="AD" clId="Web-{CB555152-1336-94A8-AE86-4E945855BB9F}" dt="2020-12-08T21:18:09.649" v="61" actId="20577"/>
          <ac:spMkLst>
            <pc:docMk/>
            <pc:sldMk cId="2565302742" sldId="425"/>
            <ac:spMk id="4" creationId="{E540026A-9F5B-44E3-89CC-3223D635B4E0}"/>
          </ac:spMkLst>
        </pc:spChg>
      </pc:sldChg>
      <pc:sldChg chg="modSp add replId">
        <pc:chgData name="Dayna Quinn-Lafleche" userId="S::dayna.quinnlafleche@sjasd.ca::212bd078-9458-40d2-8c38-b61a2001c15b" providerId="AD" clId="Web-{CB555152-1336-94A8-AE86-4E945855BB9F}" dt="2020-12-08T21:19:00.949" v="74" actId="20577"/>
        <pc:sldMkLst>
          <pc:docMk/>
          <pc:sldMk cId="1294296746" sldId="426"/>
        </pc:sldMkLst>
        <pc:spChg chg="mod">
          <ac:chgData name="Dayna Quinn-Lafleche" userId="S::dayna.quinnlafleche@sjasd.ca::212bd078-9458-40d2-8c38-b61a2001c15b" providerId="AD" clId="Web-{CB555152-1336-94A8-AE86-4E945855BB9F}" dt="2020-12-08T21:19:00.949" v="74" actId="20577"/>
          <ac:spMkLst>
            <pc:docMk/>
            <pc:sldMk cId="1294296746" sldId="426"/>
            <ac:spMk id="4" creationId="{E540026A-9F5B-44E3-89CC-3223D635B4E0}"/>
          </ac:spMkLst>
        </pc:spChg>
      </pc:sldChg>
      <pc:sldChg chg="add replId">
        <pc:chgData name="Dayna Quinn-Lafleche" userId="S::dayna.quinnlafleche@sjasd.ca::212bd078-9458-40d2-8c38-b61a2001c15b" providerId="AD" clId="Web-{CB555152-1336-94A8-AE86-4E945855BB9F}" dt="2020-12-08T21:18:18.900" v="65"/>
        <pc:sldMkLst>
          <pc:docMk/>
          <pc:sldMk cId="3732736237" sldId="427"/>
        </pc:sldMkLst>
      </pc:sldChg>
      <pc:sldChg chg="add replId">
        <pc:chgData name="Dayna Quinn-Lafleche" userId="S::dayna.quinnlafleche@sjasd.ca::212bd078-9458-40d2-8c38-b61a2001c15b" providerId="AD" clId="Web-{CB555152-1336-94A8-AE86-4E945855BB9F}" dt="2020-12-08T21:18:57.027" v="72"/>
        <pc:sldMkLst>
          <pc:docMk/>
          <pc:sldMk cId="3380135070" sldId="428"/>
        </pc:sldMkLst>
      </pc:sldChg>
      <pc:sldChg chg="add replId">
        <pc:chgData name="Dayna Quinn-Lafleche" userId="S::dayna.quinnlafleche@sjasd.ca::212bd078-9458-40d2-8c38-b61a2001c15b" providerId="AD" clId="Web-{CB555152-1336-94A8-AE86-4E945855BB9F}" dt="2020-12-08T21:19:52.468" v="87"/>
        <pc:sldMkLst>
          <pc:docMk/>
          <pc:sldMk cId="929291114" sldId="429"/>
        </pc:sldMkLst>
      </pc:sldChg>
      <pc:sldChg chg="modSp add replId">
        <pc:chgData name="Dayna Quinn-Lafleche" userId="S::dayna.quinnlafleche@sjasd.ca::212bd078-9458-40d2-8c38-b61a2001c15b" providerId="AD" clId="Web-{CB555152-1336-94A8-AE86-4E945855BB9F}" dt="2020-12-08T21:22:30.150" v="115" actId="20577"/>
        <pc:sldMkLst>
          <pc:docMk/>
          <pc:sldMk cId="2767991729" sldId="430"/>
        </pc:sldMkLst>
        <pc:spChg chg="mod">
          <ac:chgData name="Dayna Quinn-Lafleche" userId="S::dayna.quinnlafleche@sjasd.ca::212bd078-9458-40d2-8c38-b61a2001c15b" providerId="AD" clId="Web-{CB555152-1336-94A8-AE86-4E945855BB9F}" dt="2020-12-08T21:22:30.150" v="115" actId="20577"/>
          <ac:spMkLst>
            <pc:docMk/>
            <pc:sldMk cId="2767991729" sldId="430"/>
            <ac:spMk id="4" creationId="{E540026A-9F5B-44E3-89CC-3223D635B4E0}"/>
          </ac:spMkLst>
        </pc:spChg>
      </pc:sldChg>
    </pc:docChg>
  </pc:docChgLst>
  <pc:docChgLst>
    <pc:chgData name="Dayna Quinn-Lafleche" userId="212bd078-9458-40d2-8c38-b61a2001c15b" providerId="ADAL" clId="{C2EDB6FB-BC48-324B-B1B0-A3AE05C3D5A1}"/>
    <pc:docChg chg="undo custSel modSld">
      <pc:chgData name="Dayna Quinn-Lafleche" userId="212bd078-9458-40d2-8c38-b61a2001c15b" providerId="ADAL" clId="{C2EDB6FB-BC48-324B-B1B0-A3AE05C3D5A1}" dt="2020-12-08T20:43:01.036" v="35" actId="478"/>
      <pc:docMkLst>
        <pc:docMk/>
      </pc:docMkLst>
      <pc:sldChg chg="addSp delSp modSp">
        <pc:chgData name="Dayna Quinn-Lafleche" userId="212bd078-9458-40d2-8c38-b61a2001c15b" providerId="ADAL" clId="{C2EDB6FB-BC48-324B-B1B0-A3AE05C3D5A1}" dt="2020-12-08T19:12:41.915" v="25" actId="732"/>
        <pc:sldMkLst>
          <pc:docMk/>
          <pc:sldMk cId="759954790" sldId="344"/>
        </pc:sldMkLst>
        <pc:picChg chg="add del mod modCrop">
          <ac:chgData name="Dayna Quinn-Lafleche" userId="212bd078-9458-40d2-8c38-b61a2001c15b" providerId="ADAL" clId="{C2EDB6FB-BC48-324B-B1B0-A3AE05C3D5A1}" dt="2020-12-08T19:12:11.069" v="19" actId="478"/>
          <ac:picMkLst>
            <pc:docMk/>
            <pc:sldMk cId="759954790" sldId="344"/>
            <ac:picMk id="4" creationId="{C566A183-95B1-8749-B123-A070E6DA059C}"/>
          </ac:picMkLst>
        </pc:picChg>
        <pc:picChg chg="add mod modCrop">
          <ac:chgData name="Dayna Quinn-Lafleche" userId="212bd078-9458-40d2-8c38-b61a2001c15b" providerId="ADAL" clId="{C2EDB6FB-BC48-324B-B1B0-A3AE05C3D5A1}" dt="2020-12-08T19:12:41.915" v="25" actId="732"/>
          <ac:picMkLst>
            <pc:docMk/>
            <pc:sldMk cId="759954790" sldId="344"/>
            <ac:picMk id="5" creationId="{0C3CF48F-28A7-F843-9390-1A7785A63DE0}"/>
          </ac:picMkLst>
        </pc:picChg>
      </pc:sldChg>
      <pc:sldChg chg="addSp delSp modSp">
        <pc:chgData name="Dayna Quinn-Lafleche" userId="212bd078-9458-40d2-8c38-b61a2001c15b" providerId="ADAL" clId="{C2EDB6FB-BC48-324B-B1B0-A3AE05C3D5A1}" dt="2020-12-08T20:43:01.036" v="35" actId="478"/>
        <pc:sldMkLst>
          <pc:docMk/>
          <pc:sldMk cId="3270933541" sldId="419"/>
        </pc:sldMkLst>
        <pc:picChg chg="del mod">
          <ac:chgData name="Dayna Quinn-Lafleche" userId="212bd078-9458-40d2-8c38-b61a2001c15b" providerId="ADAL" clId="{C2EDB6FB-BC48-324B-B1B0-A3AE05C3D5A1}" dt="2020-12-08T20:43:01.036" v="35" actId="478"/>
          <ac:picMkLst>
            <pc:docMk/>
            <pc:sldMk cId="3270933541" sldId="419"/>
            <ac:picMk id="5" creationId="{6ACD75B6-8654-4B07-8CE3-76661A5B8698}"/>
          </ac:picMkLst>
        </pc:picChg>
        <pc:picChg chg="add mod modCrop">
          <ac:chgData name="Dayna Quinn-Lafleche" userId="212bd078-9458-40d2-8c38-b61a2001c15b" providerId="ADAL" clId="{C2EDB6FB-BC48-324B-B1B0-A3AE05C3D5A1}" dt="2020-12-08T20:42:58.466" v="34" actId="1076"/>
          <ac:picMkLst>
            <pc:docMk/>
            <pc:sldMk cId="3270933541" sldId="419"/>
            <ac:picMk id="9" creationId="{878CCD61-93C8-9943-8965-E68FD02435AB}"/>
          </ac:picMkLst>
        </pc:picChg>
      </pc:sldChg>
    </pc:docChg>
  </pc:docChgLst>
  <pc:docChgLst>
    <pc:chgData name="Dayna Quinn-Lafleche" userId="S::dayna.quinnlafleche@sjasd.ca::212bd078-9458-40d2-8c38-b61a2001c15b" providerId="AD" clId="Web-{84FC9AE5-5DFC-ECAF-A86C-F8476849A8BA}"/>
    <pc:docChg chg="addSld modSld sldOrd">
      <pc:chgData name="Dayna Quinn-Lafleche" userId="S::dayna.quinnlafleche@sjasd.ca::212bd078-9458-40d2-8c38-b61a2001c15b" providerId="AD" clId="Web-{84FC9AE5-5DFC-ECAF-A86C-F8476849A8BA}" dt="2020-12-09T22:08:07.070" v="7036"/>
      <pc:docMkLst>
        <pc:docMk/>
      </pc:docMkLst>
      <pc:sldChg chg="modSp">
        <pc:chgData name="Dayna Quinn-Lafleche" userId="S::dayna.quinnlafleche@sjasd.ca::212bd078-9458-40d2-8c38-b61a2001c15b" providerId="AD" clId="Web-{84FC9AE5-5DFC-ECAF-A86C-F8476849A8BA}" dt="2020-12-09T21:58:40.660" v="6928" actId="20577"/>
        <pc:sldMkLst>
          <pc:docMk/>
          <pc:sldMk cId="1481913433" sldId="303"/>
        </pc:sldMkLst>
        <pc:spChg chg="mod">
          <ac:chgData name="Dayna Quinn-Lafleche" userId="S::dayna.quinnlafleche@sjasd.ca::212bd078-9458-40d2-8c38-b61a2001c15b" providerId="AD" clId="Web-{84FC9AE5-5DFC-ECAF-A86C-F8476849A8BA}" dt="2020-12-09T21:58:40.660" v="6928" actId="20577"/>
          <ac:spMkLst>
            <pc:docMk/>
            <pc:sldMk cId="1481913433" sldId="303"/>
            <ac:spMk id="6" creationId="{8562D483-360A-9E42-BCE8-8308FD19E01F}"/>
          </ac:spMkLst>
        </pc:spChg>
      </pc:sldChg>
      <pc:sldChg chg="addSp modSp">
        <pc:chgData name="Dayna Quinn-Lafleche" userId="S::dayna.quinnlafleche@sjasd.ca::212bd078-9458-40d2-8c38-b61a2001c15b" providerId="AD" clId="Web-{84FC9AE5-5DFC-ECAF-A86C-F8476849A8BA}" dt="2020-12-09T21:22:07.604" v="5253" actId="14100"/>
        <pc:sldMkLst>
          <pc:docMk/>
          <pc:sldMk cId="2623050030" sldId="308"/>
        </pc:sldMkLst>
        <pc:picChg chg="add mod">
          <ac:chgData name="Dayna Quinn-Lafleche" userId="S::dayna.quinnlafleche@sjasd.ca::212bd078-9458-40d2-8c38-b61a2001c15b" providerId="AD" clId="Web-{84FC9AE5-5DFC-ECAF-A86C-F8476849A8BA}" dt="2020-12-09T21:22:07.604" v="5253" actId="14100"/>
          <ac:picMkLst>
            <pc:docMk/>
            <pc:sldMk cId="2623050030" sldId="308"/>
            <ac:picMk id="3" creationId="{45C441D5-73DB-453F-8061-1254C6BB5F79}"/>
          </ac:picMkLst>
        </pc:picChg>
      </pc:sldChg>
      <pc:sldChg chg="modNotes">
        <pc:chgData name="Dayna Quinn-Lafleche" userId="S::dayna.quinnlafleche@sjasd.ca::212bd078-9458-40d2-8c38-b61a2001c15b" providerId="AD" clId="Web-{84FC9AE5-5DFC-ECAF-A86C-F8476849A8BA}" dt="2020-12-09T22:07:35.570" v="7033"/>
        <pc:sldMkLst>
          <pc:docMk/>
          <pc:sldMk cId="2277741316" sldId="315"/>
        </pc:sldMkLst>
      </pc:sldChg>
      <pc:sldChg chg="modNotes">
        <pc:chgData name="Dayna Quinn-Lafleche" userId="S::dayna.quinnlafleche@sjasd.ca::212bd078-9458-40d2-8c38-b61a2001c15b" providerId="AD" clId="Web-{84FC9AE5-5DFC-ECAF-A86C-F8476849A8BA}" dt="2020-12-09T19:40:41.141" v="2182"/>
        <pc:sldMkLst>
          <pc:docMk/>
          <pc:sldMk cId="3986915571" sldId="343"/>
        </pc:sldMkLst>
      </pc:sldChg>
      <pc:sldChg chg="modSp modNotes">
        <pc:chgData name="Dayna Quinn-Lafleche" userId="S::dayna.quinnlafleche@sjasd.ca::212bd078-9458-40d2-8c38-b61a2001c15b" providerId="AD" clId="Web-{84FC9AE5-5DFC-ECAF-A86C-F8476849A8BA}" dt="2020-12-09T19:34:36.655" v="1960" actId="20577"/>
        <pc:sldMkLst>
          <pc:docMk/>
          <pc:sldMk cId="3634525939" sldId="344"/>
        </pc:sldMkLst>
        <pc:spChg chg="mod">
          <ac:chgData name="Dayna Quinn-Lafleche" userId="S::dayna.quinnlafleche@sjasd.ca::212bd078-9458-40d2-8c38-b61a2001c15b" providerId="AD" clId="Web-{84FC9AE5-5DFC-ECAF-A86C-F8476849A8BA}" dt="2020-12-09T19:34:36.655" v="1960" actId="20577"/>
          <ac:spMkLst>
            <pc:docMk/>
            <pc:sldMk cId="3634525939" sldId="344"/>
            <ac:spMk id="2" creationId="{ACB8673D-CB07-4D7D-87F6-F8BB1E4D1C6D}"/>
          </ac:spMkLst>
        </pc:spChg>
        <pc:picChg chg="mod">
          <ac:chgData name="Dayna Quinn-Lafleche" userId="S::dayna.quinnlafleche@sjasd.ca::212bd078-9458-40d2-8c38-b61a2001c15b" providerId="AD" clId="Web-{84FC9AE5-5DFC-ECAF-A86C-F8476849A8BA}" dt="2020-12-09T19:34:29.077" v="1958" actId="14100"/>
          <ac:picMkLst>
            <pc:docMk/>
            <pc:sldMk cId="3634525939" sldId="344"/>
            <ac:picMk id="5" creationId="{0C3CF48F-28A7-F843-9390-1A7785A63DE0}"/>
          </ac:picMkLst>
        </pc:picChg>
      </pc:sldChg>
      <pc:sldChg chg="modNotes">
        <pc:chgData name="Dayna Quinn-Lafleche" userId="S::dayna.quinnlafleche@sjasd.ca::212bd078-9458-40d2-8c38-b61a2001c15b" providerId="AD" clId="Web-{84FC9AE5-5DFC-ECAF-A86C-F8476849A8BA}" dt="2020-12-09T21:31:58.700" v="5484"/>
        <pc:sldMkLst>
          <pc:docMk/>
          <pc:sldMk cId="273209014" sldId="345"/>
        </pc:sldMkLst>
      </pc:sldChg>
      <pc:sldChg chg="addSp modSp modNotes">
        <pc:chgData name="Dayna Quinn-Lafleche" userId="S::dayna.quinnlafleche@sjasd.ca::212bd078-9458-40d2-8c38-b61a2001c15b" providerId="AD" clId="Web-{84FC9AE5-5DFC-ECAF-A86C-F8476849A8BA}" dt="2020-12-09T21:39:31.405" v="5927"/>
        <pc:sldMkLst>
          <pc:docMk/>
          <pc:sldMk cId="1652816623" sldId="348"/>
        </pc:sldMkLst>
        <pc:spChg chg="mod">
          <ac:chgData name="Dayna Quinn-Lafleche" userId="S::dayna.quinnlafleche@sjasd.ca::212bd078-9458-40d2-8c38-b61a2001c15b" providerId="AD" clId="Web-{84FC9AE5-5DFC-ECAF-A86C-F8476849A8BA}" dt="2020-12-09T21:37:00.983" v="5799" actId="20577"/>
          <ac:spMkLst>
            <pc:docMk/>
            <pc:sldMk cId="1652816623" sldId="348"/>
            <ac:spMk id="8" creationId="{2EAFD09D-0F7A-4936-AB16-8887A0401A06}"/>
          </ac:spMkLst>
        </pc:spChg>
        <pc:spChg chg="add mod">
          <ac:chgData name="Dayna Quinn-Lafleche" userId="S::dayna.quinnlafleche@sjasd.ca::212bd078-9458-40d2-8c38-b61a2001c15b" providerId="AD" clId="Web-{84FC9AE5-5DFC-ECAF-A86C-F8476849A8BA}" dt="2020-12-09T21:37:51.999" v="5835" actId="1076"/>
          <ac:spMkLst>
            <pc:docMk/>
            <pc:sldMk cId="1652816623" sldId="348"/>
            <ac:spMk id="29" creationId="{277D429C-B5AC-4703-9E69-C2EDAF02F148}"/>
          </ac:spMkLst>
        </pc:spChg>
        <pc:spChg chg="add mod">
          <ac:chgData name="Dayna Quinn-Lafleche" userId="S::dayna.quinnlafleche@sjasd.ca::212bd078-9458-40d2-8c38-b61a2001c15b" providerId="AD" clId="Web-{84FC9AE5-5DFC-ECAF-A86C-F8476849A8BA}" dt="2020-12-09T21:37:51.999" v="5836" actId="1076"/>
          <ac:spMkLst>
            <pc:docMk/>
            <pc:sldMk cId="1652816623" sldId="348"/>
            <ac:spMk id="30" creationId="{908869D7-0E09-4B3A-8CF8-08D0FCCADA22}"/>
          </ac:spMkLst>
        </pc:spChg>
        <pc:spChg chg="add mod">
          <ac:chgData name="Dayna Quinn-Lafleche" userId="S::dayna.quinnlafleche@sjasd.ca::212bd078-9458-40d2-8c38-b61a2001c15b" providerId="AD" clId="Web-{84FC9AE5-5DFC-ECAF-A86C-F8476849A8BA}" dt="2020-12-09T21:37:52.014" v="5837" actId="1076"/>
          <ac:spMkLst>
            <pc:docMk/>
            <pc:sldMk cId="1652816623" sldId="348"/>
            <ac:spMk id="31" creationId="{7D13D57D-9E49-41E6-A38A-FF71FB616614}"/>
          </ac:spMkLst>
        </pc:spChg>
        <pc:spChg chg="add mod">
          <ac:chgData name="Dayna Quinn-Lafleche" userId="S::dayna.quinnlafleche@sjasd.ca::212bd078-9458-40d2-8c38-b61a2001c15b" providerId="AD" clId="Web-{84FC9AE5-5DFC-ECAF-A86C-F8476849A8BA}" dt="2020-12-09T21:37:52.030" v="5838" actId="1076"/>
          <ac:spMkLst>
            <pc:docMk/>
            <pc:sldMk cId="1652816623" sldId="348"/>
            <ac:spMk id="32" creationId="{C72EEC4E-C72B-493B-AE52-5BEF898B1AA1}"/>
          </ac:spMkLst>
        </pc:spChg>
        <pc:spChg chg="add mod">
          <ac:chgData name="Dayna Quinn-Lafleche" userId="S::dayna.quinnlafleche@sjasd.ca::212bd078-9458-40d2-8c38-b61a2001c15b" providerId="AD" clId="Web-{84FC9AE5-5DFC-ECAF-A86C-F8476849A8BA}" dt="2020-12-09T21:37:52.030" v="5839" actId="1076"/>
          <ac:spMkLst>
            <pc:docMk/>
            <pc:sldMk cId="1652816623" sldId="348"/>
            <ac:spMk id="33" creationId="{8FCAFA58-980B-4604-8343-FAFA5531DB7F}"/>
          </ac:spMkLst>
        </pc:spChg>
        <pc:spChg chg="add mod">
          <ac:chgData name="Dayna Quinn-Lafleche" userId="S::dayna.quinnlafleche@sjasd.ca::212bd078-9458-40d2-8c38-b61a2001c15b" providerId="AD" clId="Web-{84FC9AE5-5DFC-ECAF-A86C-F8476849A8BA}" dt="2020-12-09T21:37:51.983" v="5834" actId="1076"/>
          <ac:spMkLst>
            <pc:docMk/>
            <pc:sldMk cId="1652816623" sldId="348"/>
            <ac:spMk id="34" creationId="{13AE8903-AEB9-424D-8B86-CF51074498D0}"/>
          </ac:spMkLst>
        </pc:spChg>
        <pc:spChg chg="add mod">
          <ac:chgData name="Dayna Quinn-Lafleche" userId="S::dayna.quinnlafleche@sjasd.ca::212bd078-9458-40d2-8c38-b61a2001c15b" providerId="AD" clId="Web-{84FC9AE5-5DFC-ECAF-A86C-F8476849A8BA}" dt="2020-12-09T21:37:52.046" v="5840" actId="1076"/>
          <ac:spMkLst>
            <pc:docMk/>
            <pc:sldMk cId="1652816623" sldId="348"/>
            <ac:spMk id="35" creationId="{54DC606C-909A-47B7-9387-EDFCF02C234C}"/>
          </ac:spMkLst>
        </pc:spChg>
        <pc:spChg chg="add mod">
          <ac:chgData name="Dayna Quinn-Lafleche" userId="S::dayna.quinnlafleche@sjasd.ca::212bd078-9458-40d2-8c38-b61a2001c15b" providerId="AD" clId="Web-{84FC9AE5-5DFC-ECAF-A86C-F8476849A8BA}" dt="2020-12-09T21:37:52.061" v="5841" actId="1076"/>
          <ac:spMkLst>
            <pc:docMk/>
            <pc:sldMk cId="1652816623" sldId="348"/>
            <ac:spMk id="36" creationId="{1C83C0F2-BB2B-421A-9B7E-7B34CD91B93E}"/>
          </ac:spMkLst>
        </pc:spChg>
        <pc:spChg chg="add mod">
          <ac:chgData name="Dayna Quinn-Lafleche" userId="S::dayna.quinnlafleche@sjasd.ca::212bd078-9458-40d2-8c38-b61a2001c15b" providerId="AD" clId="Web-{84FC9AE5-5DFC-ECAF-A86C-F8476849A8BA}" dt="2020-12-09T21:37:52.077" v="5842" actId="1076"/>
          <ac:spMkLst>
            <pc:docMk/>
            <pc:sldMk cId="1652816623" sldId="348"/>
            <ac:spMk id="37" creationId="{F4EA169A-16A0-4C31-B8AA-35F9C22A1A20}"/>
          </ac:spMkLst>
        </pc:spChg>
        <pc:spChg chg="add mod">
          <ac:chgData name="Dayna Quinn-Lafleche" userId="S::dayna.quinnlafleche@sjasd.ca::212bd078-9458-40d2-8c38-b61a2001c15b" providerId="AD" clId="Web-{84FC9AE5-5DFC-ECAF-A86C-F8476849A8BA}" dt="2020-12-09T21:37:52.077" v="5843" actId="1076"/>
          <ac:spMkLst>
            <pc:docMk/>
            <pc:sldMk cId="1652816623" sldId="348"/>
            <ac:spMk id="38" creationId="{8A10AFAF-CC4D-4DD1-9B23-9D4BCF808AF9}"/>
          </ac:spMkLst>
        </pc:spChg>
        <pc:spChg chg="add mod">
          <ac:chgData name="Dayna Quinn-Lafleche" userId="S::dayna.quinnlafleche@sjasd.ca::212bd078-9458-40d2-8c38-b61a2001c15b" providerId="AD" clId="Web-{84FC9AE5-5DFC-ECAF-A86C-F8476849A8BA}" dt="2020-12-09T21:37:52.092" v="5844" actId="1076"/>
          <ac:spMkLst>
            <pc:docMk/>
            <pc:sldMk cId="1652816623" sldId="348"/>
            <ac:spMk id="39" creationId="{BC37AD78-CDC8-46F1-ACC9-419D160551D2}"/>
          </ac:spMkLst>
        </pc:spChg>
        <pc:spChg chg="add mod">
          <ac:chgData name="Dayna Quinn-Lafleche" userId="S::dayna.quinnlafleche@sjasd.ca::212bd078-9458-40d2-8c38-b61a2001c15b" providerId="AD" clId="Web-{84FC9AE5-5DFC-ECAF-A86C-F8476849A8BA}" dt="2020-12-09T21:38:56.983" v="5906" actId="1076"/>
          <ac:spMkLst>
            <pc:docMk/>
            <pc:sldMk cId="1652816623" sldId="348"/>
            <ac:spMk id="40" creationId="{B631A33C-3725-4D54-8EBA-975B7C233419}"/>
          </ac:spMkLst>
        </pc:spChg>
        <pc:spChg chg="add mod">
          <ac:chgData name="Dayna Quinn-Lafleche" userId="S::dayna.quinnlafleche@sjasd.ca::212bd078-9458-40d2-8c38-b61a2001c15b" providerId="AD" clId="Web-{84FC9AE5-5DFC-ECAF-A86C-F8476849A8BA}" dt="2020-12-09T21:38:56.999" v="5907" actId="1076"/>
          <ac:spMkLst>
            <pc:docMk/>
            <pc:sldMk cId="1652816623" sldId="348"/>
            <ac:spMk id="41" creationId="{1875250A-14CB-42F6-8158-EA246AAFBFDD}"/>
          </ac:spMkLst>
        </pc:spChg>
        <pc:spChg chg="add mod">
          <ac:chgData name="Dayna Quinn-Lafleche" userId="S::dayna.quinnlafleche@sjasd.ca::212bd078-9458-40d2-8c38-b61a2001c15b" providerId="AD" clId="Web-{84FC9AE5-5DFC-ECAF-A86C-F8476849A8BA}" dt="2020-12-09T21:38:57.014" v="5908" actId="1076"/>
          <ac:spMkLst>
            <pc:docMk/>
            <pc:sldMk cId="1652816623" sldId="348"/>
            <ac:spMk id="42" creationId="{9444CD71-5314-4C80-8681-9F73D3FEEE67}"/>
          </ac:spMkLst>
        </pc:spChg>
        <pc:spChg chg="add mod">
          <ac:chgData name="Dayna Quinn-Lafleche" userId="S::dayna.quinnlafleche@sjasd.ca::212bd078-9458-40d2-8c38-b61a2001c15b" providerId="AD" clId="Web-{84FC9AE5-5DFC-ECAF-A86C-F8476849A8BA}" dt="2020-12-09T21:38:57.030" v="5909" actId="1076"/>
          <ac:spMkLst>
            <pc:docMk/>
            <pc:sldMk cId="1652816623" sldId="348"/>
            <ac:spMk id="43" creationId="{FB174139-A368-42EC-8F15-F2635419F5CE}"/>
          </ac:spMkLst>
        </pc:spChg>
        <pc:spChg chg="add mod">
          <ac:chgData name="Dayna Quinn-Lafleche" userId="S::dayna.quinnlafleche@sjasd.ca::212bd078-9458-40d2-8c38-b61a2001c15b" providerId="AD" clId="Web-{84FC9AE5-5DFC-ECAF-A86C-F8476849A8BA}" dt="2020-12-09T21:38:57.046" v="5910" actId="1076"/>
          <ac:spMkLst>
            <pc:docMk/>
            <pc:sldMk cId="1652816623" sldId="348"/>
            <ac:spMk id="44" creationId="{340B43DC-168A-4A06-A574-7E46F28DBFB8}"/>
          </ac:spMkLst>
        </pc:spChg>
        <pc:spChg chg="add mod">
          <ac:chgData name="Dayna Quinn-Lafleche" userId="S::dayna.quinnlafleche@sjasd.ca::212bd078-9458-40d2-8c38-b61a2001c15b" providerId="AD" clId="Web-{84FC9AE5-5DFC-ECAF-A86C-F8476849A8BA}" dt="2020-12-09T21:38:57.061" v="5911" actId="1076"/>
          <ac:spMkLst>
            <pc:docMk/>
            <pc:sldMk cId="1652816623" sldId="348"/>
            <ac:spMk id="45" creationId="{2D9F0424-3596-4E91-B9CF-4DB9B454D6B6}"/>
          </ac:spMkLst>
        </pc:spChg>
        <pc:spChg chg="add mod">
          <ac:chgData name="Dayna Quinn-Lafleche" userId="S::dayna.quinnlafleche@sjasd.ca::212bd078-9458-40d2-8c38-b61a2001c15b" providerId="AD" clId="Web-{84FC9AE5-5DFC-ECAF-A86C-F8476849A8BA}" dt="2020-12-09T21:38:57.061" v="5912" actId="1076"/>
          <ac:spMkLst>
            <pc:docMk/>
            <pc:sldMk cId="1652816623" sldId="348"/>
            <ac:spMk id="46" creationId="{C7E73ED1-B453-4FC9-832A-82BC4BBDD1CA}"/>
          </ac:spMkLst>
        </pc:spChg>
        <pc:spChg chg="add mod">
          <ac:chgData name="Dayna Quinn-Lafleche" userId="S::dayna.quinnlafleche@sjasd.ca::212bd078-9458-40d2-8c38-b61a2001c15b" providerId="AD" clId="Web-{84FC9AE5-5DFC-ECAF-A86C-F8476849A8BA}" dt="2020-12-09T21:38:57.077" v="5913" actId="1076"/>
          <ac:spMkLst>
            <pc:docMk/>
            <pc:sldMk cId="1652816623" sldId="348"/>
            <ac:spMk id="47" creationId="{EC7D1EE3-739A-4076-9B69-98AADE218094}"/>
          </ac:spMkLst>
        </pc:spChg>
        <pc:spChg chg="add mod">
          <ac:chgData name="Dayna Quinn-Lafleche" userId="S::dayna.quinnlafleche@sjasd.ca::212bd078-9458-40d2-8c38-b61a2001c15b" providerId="AD" clId="Web-{84FC9AE5-5DFC-ECAF-A86C-F8476849A8BA}" dt="2020-12-09T21:38:57.093" v="5914" actId="1076"/>
          <ac:spMkLst>
            <pc:docMk/>
            <pc:sldMk cId="1652816623" sldId="348"/>
            <ac:spMk id="48" creationId="{102D28BC-CC91-4651-882B-F6F2CE4BFB05}"/>
          </ac:spMkLst>
        </pc:spChg>
        <pc:spChg chg="add mod">
          <ac:chgData name="Dayna Quinn-Lafleche" userId="S::dayna.quinnlafleche@sjasd.ca::212bd078-9458-40d2-8c38-b61a2001c15b" providerId="AD" clId="Web-{84FC9AE5-5DFC-ECAF-A86C-F8476849A8BA}" dt="2020-12-09T21:38:57.108" v="5915" actId="1076"/>
          <ac:spMkLst>
            <pc:docMk/>
            <pc:sldMk cId="1652816623" sldId="348"/>
            <ac:spMk id="49" creationId="{C81E79AE-28AC-4A03-9583-1A7595D509C8}"/>
          </ac:spMkLst>
        </pc:spChg>
        <pc:spChg chg="add mod">
          <ac:chgData name="Dayna Quinn-Lafleche" userId="S::dayna.quinnlafleche@sjasd.ca::212bd078-9458-40d2-8c38-b61a2001c15b" providerId="AD" clId="Web-{84FC9AE5-5DFC-ECAF-A86C-F8476849A8BA}" dt="2020-12-09T21:38:57.124" v="5916" actId="1076"/>
          <ac:spMkLst>
            <pc:docMk/>
            <pc:sldMk cId="1652816623" sldId="348"/>
            <ac:spMk id="50" creationId="{D96C0FF8-197A-459B-8801-6125CAC80451}"/>
          </ac:spMkLst>
        </pc:spChg>
        <pc:spChg chg="add mod">
          <ac:chgData name="Dayna Quinn-Lafleche" userId="S::dayna.quinnlafleche@sjasd.ca::212bd078-9458-40d2-8c38-b61a2001c15b" providerId="AD" clId="Web-{84FC9AE5-5DFC-ECAF-A86C-F8476849A8BA}" dt="2020-12-09T21:38:57.140" v="5917" actId="1076"/>
          <ac:spMkLst>
            <pc:docMk/>
            <pc:sldMk cId="1652816623" sldId="348"/>
            <ac:spMk id="51" creationId="{C7122808-0866-4D24-B440-89A72B17B91B}"/>
          </ac:spMkLst>
        </pc:spChg>
        <pc:spChg chg="add mod">
          <ac:chgData name="Dayna Quinn-Lafleche" userId="S::dayna.quinnlafleche@sjasd.ca::212bd078-9458-40d2-8c38-b61a2001c15b" providerId="AD" clId="Web-{84FC9AE5-5DFC-ECAF-A86C-F8476849A8BA}" dt="2020-12-09T21:38:57.155" v="5918" actId="1076"/>
          <ac:spMkLst>
            <pc:docMk/>
            <pc:sldMk cId="1652816623" sldId="348"/>
            <ac:spMk id="52" creationId="{2A17B060-EACB-4FA0-B445-46D71EE0BDB5}"/>
          </ac:spMkLst>
        </pc:spChg>
        <pc:spChg chg="add mod">
          <ac:chgData name="Dayna Quinn-Lafleche" userId="S::dayna.quinnlafleche@sjasd.ca::212bd078-9458-40d2-8c38-b61a2001c15b" providerId="AD" clId="Web-{84FC9AE5-5DFC-ECAF-A86C-F8476849A8BA}" dt="2020-12-09T21:38:57.155" v="5919" actId="1076"/>
          <ac:spMkLst>
            <pc:docMk/>
            <pc:sldMk cId="1652816623" sldId="348"/>
            <ac:spMk id="53" creationId="{97CAAB2F-72FE-44C4-9479-340F93709C2B}"/>
          </ac:spMkLst>
        </pc:spChg>
        <pc:spChg chg="add mod">
          <ac:chgData name="Dayna Quinn-Lafleche" userId="S::dayna.quinnlafleche@sjasd.ca::212bd078-9458-40d2-8c38-b61a2001c15b" providerId="AD" clId="Web-{84FC9AE5-5DFC-ECAF-A86C-F8476849A8BA}" dt="2020-12-09T21:38:57.171" v="5920" actId="1076"/>
          <ac:spMkLst>
            <pc:docMk/>
            <pc:sldMk cId="1652816623" sldId="348"/>
            <ac:spMk id="54" creationId="{72DACCA4-5215-411B-9010-6FF7C10E88D4}"/>
          </ac:spMkLst>
        </pc:spChg>
        <pc:spChg chg="add mod">
          <ac:chgData name="Dayna Quinn-Lafleche" userId="S::dayna.quinnlafleche@sjasd.ca::212bd078-9458-40d2-8c38-b61a2001c15b" providerId="AD" clId="Web-{84FC9AE5-5DFC-ECAF-A86C-F8476849A8BA}" dt="2020-12-09T21:38:57.186" v="5921" actId="1076"/>
          <ac:spMkLst>
            <pc:docMk/>
            <pc:sldMk cId="1652816623" sldId="348"/>
            <ac:spMk id="55" creationId="{AF20717C-7315-4179-BC53-414A7CDC75E2}"/>
          </ac:spMkLst>
        </pc:spChg>
        <pc:spChg chg="add mod">
          <ac:chgData name="Dayna Quinn-Lafleche" userId="S::dayna.quinnlafleche@sjasd.ca::212bd078-9458-40d2-8c38-b61a2001c15b" providerId="AD" clId="Web-{84FC9AE5-5DFC-ECAF-A86C-F8476849A8BA}" dt="2020-12-09T21:38:57.202" v="5922" actId="1076"/>
          <ac:spMkLst>
            <pc:docMk/>
            <pc:sldMk cId="1652816623" sldId="348"/>
            <ac:spMk id="56" creationId="{38F8BAA5-FD09-4B1F-A86A-874B07B21A30}"/>
          </ac:spMkLst>
        </pc:spChg>
        <pc:spChg chg="add mod">
          <ac:chgData name="Dayna Quinn-Lafleche" userId="S::dayna.quinnlafleche@sjasd.ca::212bd078-9458-40d2-8c38-b61a2001c15b" providerId="AD" clId="Web-{84FC9AE5-5DFC-ECAF-A86C-F8476849A8BA}" dt="2020-12-09T21:38:57.218" v="5923" actId="1076"/>
          <ac:spMkLst>
            <pc:docMk/>
            <pc:sldMk cId="1652816623" sldId="348"/>
            <ac:spMk id="57" creationId="{1C8D2CE3-59B8-4829-BE7E-5DA677555DB8}"/>
          </ac:spMkLst>
        </pc:spChg>
        <pc:spChg chg="add mod">
          <ac:chgData name="Dayna Quinn-Lafleche" userId="S::dayna.quinnlafleche@sjasd.ca::212bd078-9458-40d2-8c38-b61a2001c15b" providerId="AD" clId="Web-{84FC9AE5-5DFC-ECAF-A86C-F8476849A8BA}" dt="2020-12-09T21:38:57.233" v="5924" actId="1076"/>
          <ac:spMkLst>
            <pc:docMk/>
            <pc:sldMk cId="1652816623" sldId="348"/>
            <ac:spMk id="58" creationId="{4CA1AB4B-5147-44F3-94BB-6E81EB308D6A}"/>
          </ac:spMkLst>
        </pc:spChg>
        <pc:spChg chg="add mod">
          <ac:chgData name="Dayna Quinn-Lafleche" userId="S::dayna.quinnlafleche@sjasd.ca::212bd078-9458-40d2-8c38-b61a2001c15b" providerId="AD" clId="Web-{84FC9AE5-5DFC-ECAF-A86C-F8476849A8BA}" dt="2020-12-09T21:38:57.233" v="5925" actId="1076"/>
          <ac:spMkLst>
            <pc:docMk/>
            <pc:sldMk cId="1652816623" sldId="348"/>
            <ac:spMk id="59" creationId="{EF5EAD56-128E-47F1-810E-C182C4B51B5A}"/>
          </ac:spMkLst>
        </pc:spChg>
      </pc:sldChg>
      <pc:sldChg chg="modNotes">
        <pc:chgData name="Dayna Quinn-Lafleche" userId="S::dayna.quinnlafleche@sjasd.ca::212bd078-9458-40d2-8c38-b61a2001c15b" providerId="AD" clId="Web-{84FC9AE5-5DFC-ECAF-A86C-F8476849A8BA}" dt="2020-12-09T19:05:07.179" v="1085"/>
        <pc:sldMkLst>
          <pc:docMk/>
          <pc:sldMk cId="815612738" sldId="349"/>
        </pc:sldMkLst>
      </pc:sldChg>
      <pc:sldChg chg="modNotes">
        <pc:chgData name="Dayna Quinn-Lafleche" userId="S::dayna.quinnlafleche@sjasd.ca::212bd078-9458-40d2-8c38-b61a2001c15b" providerId="AD" clId="Web-{84FC9AE5-5DFC-ECAF-A86C-F8476849A8BA}" dt="2020-12-09T17:58:23.980" v="674"/>
        <pc:sldMkLst>
          <pc:docMk/>
          <pc:sldMk cId="3975118949" sldId="350"/>
        </pc:sldMkLst>
      </pc:sldChg>
      <pc:sldChg chg="ord modNotes">
        <pc:chgData name="Dayna Quinn-Lafleche" userId="S::dayna.quinnlafleche@sjasd.ca::212bd078-9458-40d2-8c38-b61a2001c15b" providerId="AD" clId="Web-{84FC9AE5-5DFC-ECAF-A86C-F8476849A8BA}" dt="2020-12-09T19:03:43.256" v="1029"/>
        <pc:sldMkLst>
          <pc:docMk/>
          <pc:sldMk cId="3363899459" sldId="355"/>
        </pc:sldMkLst>
      </pc:sldChg>
      <pc:sldChg chg="addSp delSp modSp modNotes">
        <pc:chgData name="Dayna Quinn-Lafleche" userId="S::dayna.quinnlafleche@sjasd.ca::212bd078-9458-40d2-8c38-b61a2001c15b" providerId="AD" clId="Web-{84FC9AE5-5DFC-ECAF-A86C-F8476849A8BA}" dt="2020-12-09T19:28:05.528" v="1783" actId="14100"/>
        <pc:sldMkLst>
          <pc:docMk/>
          <pc:sldMk cId="3335025882" sldId="364"/>
        </pc:sldMkLst>
        <pc:spChg chg="mod">
          <ac:chgData name="Dayna Quinn-Lafleche" userId="S::dayna.quinnlafleche@sjasd.ca::212bd078-9458-40d2-8c38-b61a2001c15b" providerId="AD" clId="Web-{84FC9AE5-5DFC-ECAF-A86C-F8476849A8BA}" dt="2020-12-09T19:24:23.949" v="1627" actId="1076"/>
          <ac:spMkLst>
            <pc:docMk/>
            <pc:sldMk cId="3335025882" sldId="364"/>
            <ac:spMk id="3" creationId="{BFA02294-7002-6347-BD03-F6D435E893BC}"/>
          </ac:spMkLst>
        </pc:spChg>
        <pc:spChg chg="mod">
          <ac:chgData name="Dayna Quinn-Lafleche" userId="S::dayna.quinnlafleche@sjasd.ca::212bd078-9458-40d2-8c38-b61a2001c15b" providerId="AD" clId="Web-{84FC9AE5-5DFC-ECAF-A86C-F8476849A8BA}" dt="2020-12-09T19:19:09.229" v="1514" actId="1076"/>
          <ac:spMkLst>
            <pc:docMk/>
            <pc:sldMk cId="3335025882" sldId="364"/>
            <ac:spMk id="22" creationId="{5426E6A3-570D-9245-B1C4-C4CA4683A894}"/>
          </ac:spMkLst>
        </pc:spChg>
        <pc:spChg chg="add mod">
          <ac:chgData name="Dayna Quinn-Lafleche" userId="S::dayna.quinnlafleche@sjasd.ca::212bd078-9458-40d2-8c38-b61a2001c15b" providerId="AD" clId="Web-{84FC9AE5-5DFC-ECAF-A86C-F8476849A8BA}" dt="2020-12-09T19:27:22.794" v="1741" actId="14100"/>
          <ac:spMkLst>
            <pc:docMk/>
            <pc:sldMk cId="3335025882" sldId="364"/>
            <ac:spMk id="74" creationId="{58AE1654-0F8C-4DD1-9E45-6A890B8412CD}"/>
          </ac:spMkLst>
        </pc:spChg>
        <pc:spChg chg="add mod">
          <ac:chgData name="Dayna Quinn-Lafleche" userId="S::dayna.quinnlafleche@sjasd.ca::212bd078-9458-40d2-8c38-b61a2001c15b" providerId="AD" clId="Web-{84FC9AE5-5DFC-ECAF-A86C-F8476849A8BA}" dt="2020-12-09T19:28:05.528" v="1783" actId="14100"/>
          <ac:spMkLst>
            <pc:docMk/>
            <pc:sldMk cId="3335025882" sldId="364"/>
            <ac:spMk id="75" creationId="{4446296B-C3BD-48FB-AEA6-D377854B69DD}"/>
          </ac:spMkLst>
        </pc:spChg>
        <pc:picChg chg="del mod">
          <ac:chgData name="Dayna Quinn-Lafleche" userId="S::dayna.quinnlafleche@sjasd.ca::212bd078-9458-40d2-8c38-b61a2001c15b" providerId="AD" clId="Web-{84FC9AE5-5DFC-ECAF-A86C-F8476849A8BA}" dt="2020-12-09T19:27:25.372" v="1742"/>
          <ac:picMkLst>
            <pc:docMk/>
            <pc:sldMk cId="3335025882" sldId="364"/>
            <ac:picMk id="2" creationId="{8E687D60-E08F-4FAE-AB9D-000C44BDC524}"/>
          </ac:picMkLst>
        </pc:picChg>
        <pc:picChg chg="add mod">
          <ac:chgData name="Dayna Quinn-Lafleche" userId="S::dayna.quinnlafleche@sjasd.ca::212bd078-9458-40d2-8c38-b61a2001c15b" providerId="AD" clId="Web-{84FC9AE5-5DFC-ECAF-A86C-F8476849A8BA}" dt="2020-12-09T19:25:02.480" v="1656" actId="1076"/>
          <ac:picMkLst>
            <pc:docMk/>
            <pc:sldMk cId="3335025882" sldId="364"/>
            <ac:picMk id="4" creationId="{6CD33395-52A6-4FE7-9639-2C03CC9793FC}"/>
          </ac:picMkLst>
        </pc:picChg>
        <pc:picChg chg="add del mod">
          <ac:chgData name="Dayna Quinn-Lafleche" userId="S::dayna.quinnlafleche@sjasd.ca::212bd078-9458-40d2-8c38-b61a2001c15b" providerId="AD" clId="Web-{84FC9AE5-5DFC-ECAF-A86C-F8476849A8BA}" dt="2020-12-09T19:10:47.774" v="1333"/>
          <ac:picMkLst>
            <pc:docMk/>
            <pc:sldMk cId="3335025882" sldId="364"/>
            <ac:picMk id="5" creationId="{8A5FF1F4-5613-4989-A772-244631A6C42B}"/>
          </ac:picMkLst>
        </pc:picChg>
        <pc:picChg chg="add mod">
          <ac:chgData name="Dayna Quinn-Lafleche" userId="S::dayna.quinnlafleche@sjasd.ca::212bd078-9458-40d2-8c38-b61a2001c15b" providerId="AD" clId="Web-{84FC9AE5-5DFC-ECAF-A86C-F8476849A8BA}" dt="2020-12-09T19:24:48.684" v="1641" actId="1076"/>
          <ac:picMkLst>
            <pc:docMk/>
            <pc:sldMk cId="3335025882" sldId="364"/>
            <ac:picMk id="6" creationId="{E4572087-4DA9-4631-A2CF-0BB34C1B8AFD}"/>
          </ac:picMkLst>
        </pc:picChg>
        <pc:picChg chg="add mod">
          <ac:chgData name="Dayna Quinn-Lafleche" userId="S::dayna.quinnlafleche@sjasd.ca::212bd078-9458-40d2-8c38-b61a2001c15b" providerId="AD" clId="Web-{84FC9AE5-5DFC-ECAF-A86C-F8476849A8BA}" dt="2020-12-09T19:24:36.043" v="1628" actId="1076"/>
          <ac:picMkLst>
            <pc:docMk/>
            <pc:sldMk cId="3335025882" sldId="364"/>
            <ac:picMk id="7" creationId="{6FE2BDB3-F40F-428B-B740-DC609C58074B}"/>
          </ac:picMkLst>
        </pc:picChg>
        <pc:picChg chg="add mod">
          <ac:chgData name="Dayna Quinn-Lafleche" userId="S::dayna.quinnlafleche@sjasd.ca::212bd078-9458-40d2-8c38-b61a2001c15b" providerId="AD" clId="Web-{84FC9AE5-5DFC-ECAF-A86C-F8476849A8BA}" dt="2020-12-09T19:25:02.496" v="1657" actId="1076"/>
          <ac:picMkLst>
            <pc:docMk/>
            <pc:sldMk cId="3335025882" sldId="364"/>
            <ac:picMk id="8" creationId="{31585D94-5F39-4ADA-A466-F72BBE3986B5}"/>
          </ac:picMkLst>
        </pc:picChg>
        <pc:picChg chg="add mod">
          <ac:chgData name="Dayna Quinn-Lafleche" userId="S::dayna.quinnlafleche@sjasd.ca::212bd078-9458-40d2-8c38-b61a2001c15b" providerId="AD" clId="Web-{84FC9AE5-5DFC-ECAF-A86C-F8476849A8BA}" dt="2020-12-09T19:25:02.496" v="1658" actId="1076"/>
          <ac:picMkLst>
            <pc:docMk/>
            <pc:sldMk cId="3335025882" sldId="364"/>
            <ac:picMk id="9" creationId="{C9C63D6B-05BD-4AA0-83E1-38AB7212C56F}"/>
          </ac:picMkLst>
        </pc:picChg>
        <pc:picChg chg="add mod">
          <ac:chgData name="Dayna Quinn-Lafleche" userId="S::dayna.quinnlafleche@sjasd.ca::212bd078-9458-40d2-8c38-b61a2001c15b" providerId="AD" clId="Web-{84FC9AE5-5DFC-ECAF-A86C-F8476849A8BA}" dt="2020-12-09T19:25:02.527" v="1659" actId="1076"/>
          <ac:picMkLst>
            <pc:docMk/>
            <pc:sldMk cId="3335025882" sldId="364"/>
            <ac:picMk id="10" creationId="{E7D05EF2-4335-4508-BF8C-CFF68BA65C25}"/>
          </ac:picMkLst>
        </pc:picChg>
        <pc:picChg chg="add mod">
          <ac:chgData name="Dayna Quinn-Lafleche" userId="S::dayna.quinnlafleche@sjasd.ca::212bd078-9458-40d2-8c38-b61a2001c15b" providerId="AD" clId="Web-{84FC9AE5-5DFC-ECAF-A86C-F8476849A8BA}" dt="2020-12-09T19:25:02.527" v="1660" actId="1076"/>
          <ac:picMkLst>
            <pc:docMk/>
            <pc:sldMk cId="3335025882" sldId="364"/>
            <ac:picMk id="11" creationId="{574C8D6D-7501-46BD-ADFB-CC9581DFA429}"/>
          </ac:picMkLst>
        </pc:picChg>
        <pc:picChg chg="add mod">
          <ac:chgData name="Dayna Quinn-Lafleche" userId="S::dayna.quinnlafleche@sjasd.ca::212bd078-9458-40d2-8c38-b61a2001c15b" providerId="AD" clId="Web-{84FC9AE5-5DFC-ECAF-A86C-F8476849A8BA}" dt="2020-12-09T19:25:02.543" v="1661" actId="1076"/>
          <ac:picMkLst>
            <pc:docMk/>
            <pc:sldMk cId="3335025882" sldId="364"/>
            <ac:picMk id="12" creationId="{E4E88794-9FD7-435C-920F-80E28A1752C7}"/>
          </ac:picMkLst>
        </pc:picChg>
        <pc:picChg chg="add mod">
          <ac:chgData name="Dayna Quinn-Lafleche" userId="S::dayna.quinnlafleche@sjasd.ca::212bd078-9458-40d2-8c38-b61a2001c15b" providerId="AD" clId="Web-{84FC9AE5-5DFC-ECAF-A86C-F8476849A8BA}" dt="2020-12-09T19:25:02.543" v="1662" actId="1076"/>
          <ac:picMkLst>
            <pc:docMk/>
            <pc:sldMk cId="3335025882" sldId="364"/>
            <ac:picMk id="13" creationId="{2D1B9F43-4BAF-4762-90EC-4B49B1192FD4}"/>
          </ac:picMkLst>
        </pc:picChg>
        <pc:picChg chg="add mod">
          <ac:chgData name="Dayna Quinn-Lafleche" userId="S::dayna.quinnlafleche@sjasd.ca::212bd078-9458-40d2-8c38-b61a2001c15b" providerId="AD" clId="Web-{84FC9AE5-5DFC-ECAF-A86C-F8476849A8BA}" dt="2020-12-09T19:25:02.559" v="1663" actId="1076"/>
          <ac:picMkLst>
            <pc:docMk/>
            <pc:sldMk cId="3335025882" sldId="364"/>
            <ac:picMk id="14" creationId="{9FC7AB2F-9768-4BC0-B986-A9F5005A9483}"/>
          </ac:picMkLst>
        </pc:picChg>
        <pc:picChg chg="add mod">
          <ac:chgData name="Dayna Quinn-Lafleche" userId="S::dayna.quinnlafleche@sjasd.ca::212bd078-9458-40d2-8c38-b61a2001c15b" providerId="AD" clId="Web-{84FC9AE5-5DFC-ECAF-A86C-F8476849A8BA}" dt="2020-12-09T19:25:02.559" v="1664" actId="1076"/>
          <ac:picMkLst>
            <pc:docMk/>
            <pc:sldMk cId="3335025882" sldId="364"/>
            <ac:picMk id="15" creationId="{968EF639-A9BA-4F10-8054-7E1AC36E3DFE}"/>
          </ac:picMkLst>
        </pc:picChg>
        <pc:picChg chg="add mod">
          <ac:chgData name="Dayna Quinn-Lafleche" userId="S::dayna.quinnlafleche@sjasd.ca::212bd078-9458-40d2-8c38-b61a2001c15b" providerId="AD" clId="Web-{84FC9AE5-5DFC-ECAF-A86C-F8476849A8BA}" dt="2020-12-09T19:25:02.574" v="1665" actId="1076"/>
          <ac:picMkLst>
            <pc:docMk/>
            <pc:sldMk cId="3335025882" sldId="364"/>
            <ac:picMk id="16" creationId="{DB314B58-AFA9-4263-9F73-0DAC147546EA}"/>
          </ac:picMkLst>
        </pc:picChg>
        <pc:picChg chg="add mod">
          <ac:chgData name="Dayna Quinn-Lafleche" userId="S::dayna.quinnlafleche@sjasd.ca::212bd078-9458-40d2-8c38-b61a2001c15b" providerId="AD" clId="Web-{84FC9AE5-5DFC-ECAF-A86C-F8476849A8BA}" dt="2020-12-09T19:25:02.590" v="1666" actId="1076"/>
          <ac:picMkLst>
            <pc:docMk/>
            <pc:sldMk cId="3335025882" sldId="364"/>
            <ac:picMk id="17" creationId="{534039D8-E79B-486E-AD69-527C91E07AEF}"/>
          </ac:picMkLst>
        </pc:picChg>
        <pc:picChg chg="add mod">
          <ac:chgData name="Dayna Quinn-Lafleche" userId="S::dayna.quinnlafleche@sjasd.ca::212bd078-9458-40d2-8c38-b61a2001c15b" providerId="AD" clId="Web-{84FC9AE5-5DFC-ECAF-A86C-F8476849A8BA}" dt="2020-12-09T19:25:02.590" v="1667" actId="1076"/>
          <ac:picMkLst>
            <pc:docMk/>
            <pc:sldMk cId="3335025882" sldId="364"/>
            <ac:picMk id="18" creationId="{CDF4B4A1-50E1-461A-A1C0-AC51BEFCD569}"/>
          </ac:picMkLst>
        </pc:picChg>
        <pc:picChg chg="add mod">
          <ac:chgData name="Dayna Quinn-Lafleche" userId="S::dayna.quinnlafleche@sjasd.ca::212bd078-9458-40d2-8c38-b61a2001c15b" providerId="AD" clId="Web-{84FC9AE5-5DFC-ECAF-A86C-F8476849A8BA}" dt="2020-12-09T19:25:02.606" v="1668" actId="1076"/>
          <ac:picMkLst>
            <pc:docMk/>
            <pc:sldMk cId="3335025882" sldId="364"/>
            <ac:picMk id="19" creationId="{ABB5B4BF-9B7E-40CB-82E4-49B96A5E8001}"/>
          </ac:picMkLst>
        </pc:picChg>
        <pc:picChg chg="add mod">
          <ac:chgData name="Dayna Quinn-Lafleche" userId="S::dayna.quinnlafleche@sjasd.ca::212bd078-9458-40d2-8c38-b61a2001c15b" providerId="AD" clId="Web-{84FC9AE5-5DFC-ECAF-A86C-F8476849A8BA}" dt="2020-12-09T19:21:56.261" v="1558" actId="1076"/>
          <ac:picMkLst>
            <pc:docMk/>
            <pc:sldMk cId="3335025882" sldId="364"/>
            <ac:picMk id="20" creationId="{67A31B46-4F82-4527-9669-96C36CB94FAD}"/>
          </ac:picMkLst>
        </pc:picChg>
        <pc:picChg chg="add mod">
          <ac:chgData name="Dayna Quinn-Lafleche" userId="S::dayna.quinnlafleche@sjasd.ca::212bd078-9458-40d2-8c38-b61a2001c15b" providerId="AD" clId="Web-{84FC9AE5-5DFC-ECAF-A86C-F8476849A8BA}" dt="2020-12-09T19:24:48.684" v="1642" actId="1076"/>
          <ac:picMkLst>
            <pc:docMk/>
            <pc:sldMk cId="3335025882" sldId="364"/>
            <ac:picMk id="21" creationId="{42EA456A-F908-4ED7-9B63-5227F8F2856D}"/>
          </ac:picMkLst>
        </pc:picChg>
        <pc:picChg chg="add mod">
          <ac:chgData name="Dayna Quinn-Lafleche" userId="S::dayna.quinnlafleche@sjasd.ca::212bd078-9458-40d2-8c38-b61a2001c15b" providerId="AD" clId="Web-{84FC9AE5-5DFC-ECAF-A86C-F8476849A8BA}" dt="2020-12-09T19:24:48.699" v="1643" actId="1076"/>
          <ac:picMkLst>
            <pc:docMk/>
            <pc:sldMk cId="3335025882" sldId="364"/>
            <ac:picMk id="23" creationId="{FD04C16F-69FE-44FA-BFE4-C75A9F8691F1}"/>
          </ac:picMkLst>
        </pc:picChg>
        <pc:picChg chg="add mod">
          <ac:chgData name="Dayna Quinn-Lafleche" userId="S::dayna.quinnlafleche@sjasd.ca::212bd078-9458-40d2-8c38-b61a2001c15b" providerId="AD" clId="Web-{84FC9AE5-5DFC-ECAF-A86C-F8476849A8BA}" dt="2020-12-09T19:24:48.699" v="1644" actId="1076"/>
          <ac:picMkLst>
            <pc:docMk/>
            <pc:sldMk cId="3335025882" sldId="364"/>
            <ac:picMk id="24" creationId="{0B39BB2C-51A7-4449-BDA8-597299281D8D}"/>
          </ac:picMkLst>
        </pc:picChg>
        <pc:picChg chg="add mod">
          <ac:chgData name="Dayna Quinn-Lafleche" userId="S::dayna.quinnlafleche@sjasd.ca::212bd078-9458-40d2-8c38-b61a2001c15b" providerId="AD" clId="Web-{84FC9AE5-5DFC-ECAF-A86C-F8476849A8BA}" dt="2020-12-09T19:24:48.715" v="1645" actId="1076"/>
          <ac:picMkLst>
            <pc:docMk/>
            <pc:sldMk cId="3335025882" sldId="364"/>
            <ac:picMk id="25" creationId="{792D5E24-3CF4-43C5-A164-7CFCE34EA55D}"/>
          </ac:picMkLst>
        </pc:picChg>
        <pc:picChg chg="add mod">
          <ac:chgData name="Dayna Quinn-Lafleche" userId="S::dayna.quinnlafleche@sjasd.ca::212bd078-9458-40d2-8c38-b61a2001c15b" providerId="AD" clId="Web-{84FC9AE5-5DFC-ECAF-A86C-F8476849A8BA}" dt="2020-12-09T19:24:48.715" v="1646" actId="1076"/>
          <ac:picMkLst>
            <pc:docMk/>
            <pc:sldMk cId="3335025882" sldId="364"/>
            <ac:picMk id="26" creationId="{27F79CF7-1CC3-44E5-8832-E61C5F834FFB}"/>
          </ac:picMkLst>
        </pc:picChg>
        <pc:picChg chg="add mod">
          <ac:chgData name="Dayna Quinn-Lafleche" userId="S::dayna.quinnlafleche@sjasd.ca::212bd078-9458-40d2-8c38-b61a2001c15b" providerId="AD" clId="Web-{84FC9AE5-5DFC-ECAF-A86C-F8476849A8BA}" dt="2020-12-09T19:24:48.730" v="1647" actId="1076"/>
          <ac:picMkLst>
            <pc:docMk/>
            <pc:sldMk cId="3335025882" sldId="364"/>
            <ac:picMk id="28" creationId="{F7BE156A-ED8B-4CBC-8395-8A5ED85E812E}"/>
          </ac:picMkLst>
        </pc:picChg>
        <pc:picChg chg="add mod">
          <ac:chgData name="Dayna Quinn-Lafleche" userId="S::dayna.quinnlafleche@sjasd.ca::212bd078-9458-40d2-8c38-b61a2001c15b" providerId="AD" clId="Web-{84FC9AE5-5DFC-ECAF-A86C-F8476849A8BA}" dt="2020-12-09T19:24:48.730" v="1648" actId="1076"/>
          <ac:picMkLst>
            <pc:docMk/>
            <pc:sldMk cId="3335025882" sldId="364"/>
            <ac:picMk id="29" creationId="{420EE464-F429-4D80-99FA-CD1773943BD3}"/>
          </ac:picMkLst>
        </pc:picChg>
        <pc:picChg chg="add mod">
          <ac:chgData name="Dayna Quinn-Lafleche" userId="S::dayna.quinnlafleche@sjasd.ca::212bd078-9458-40d2-8c38-b61a2001c15b" providerId="AD" clId="Web-{84FC9AE5-5DFC-ECAF-A86C-F8476849A8BA}" dt="2020-12-09T19:24:48.749" v="1649" actId="1076"/>
          <ac:picMkLst>
            <pc:docMk/>
            <pc:sldMk cId="3335025882" sldId="364"/>
            <ac:picMk id="30" creationId="{64C20A8E-28AB-431D-8ABE-070EEC56D1F3}"/>
          </ac:picMkLst>
        </pc:picChg>
        <pc:picChg chg="add mod">
          <ac:chgData name="Dayna Quinn-Lafleche" userId="S::dayna.quinnlafleche@sjasd.ca::212bd078-9458-40d2-8c38-b61a2001c15b" providerId="AD" clId="Web-{84FC9AE5-5DFC-ECAF-A86C-F8476849A8BA}" dt="2020-12-09T19:24:48.762" v="1650" actId="1076"/>
          <ac:picMkLst>
            <pc:docMk/>
            <pc:sldMk cId="3335025882" sldId="364"/>
            <ac:picMk id="31" creationId="{0F5FEDE7-91AB-4AB6-8947-8A9DAFC8D50D}"/>
          </ac:picMkLst>
        </pc:picChg>
        <pc:picChg chg="add mod">
          <ac:chgData name="Dayna Quinn-Lafleche" userId="S::dayna.quinnlafleche@sjasd.ca::212bd078-9458-40d2-8c38-b61a2001c15b" providerId="AD" clId="Web-{84FC9AE5-5DFC-ECAF-A86C-F8476849A8BA}" dt="2020-12-09T19:24:48.762" v="1651" actId="1076"/>
          <ac:picMkLst>
            <pc:docMk/>
            <pc:sldMk cId="3335025882" sldId="364"/>
            <ac:picMk id="32" creationId="{CB8316A6-03B5-4D23-8536-E37ED36DBF39}"/>
          </ac:picMkLst>
        </pc:picChg>
        <pc:picChg chg="add mod">
          <ac:chgData name="Dayna Quinn-Lafleche" userId="S::dayna.quinnlafleche@sjasd.ca::212bd078-9458-40d2-8c38-b61a2001c15b" providerId="AD" clId="Web-{84FC9AE5-5DFC-ECAF-A86C-F8476849A8BA}" dt="2020-12-09T19:24:48.777" v="1652" actId="1076"/>
          <ac:picMkLst>
            <pc:docMk/>
            <pc:sldMk cId="3335025882" sldId="364"/>
            <ac:picMk id="33" creationId="{9FF62A47-DC83-4586-A751-F9BC6AEFC610}"/>
          </ac:picMkLst>
        </pc:picChg>
        <pc:picChg chg="add mod">
          <ac:chgData name="Dayna Quinn-Lafleche" userId="S::dayna.quinnlafleche@sjasd.ca::212bd078-9458-40d2-8c38-b61a2001c15b" providerId="AD" clId="Web-{84FC9AE5-5DFC-ECAF-A86C-F8476849A8BA}" dt="2020-12-09T19:24:48.777" v="1653" actId="1076"/>
          <ac:picMkLst>
            <pc:docMk/>
            <pc:sldMk cId="3335025882" sldId="364"/>
            <ac:picMk id="34" creationId="{2AAE11BD-3B6C-4D58-AA48-3BC9AD25FC2F}"/>
          </ac:picMkLst>
        </pc:picChg>
        <pc:picChg chg="add mod">
          <ac:chgData name="Dayna Quinn-Lafleche" userId="S::dayna.quinnlafleche@sjasd.ca::212bd078-9458-40d2-8c38-b61a2001c15b" providerId="AD" clId="Web-{84FC9AE5-5DFC-ECAF-A86C-F8476849A8BA}" dt="2020-12-09T19:24:36.059" v="1629" actId="1076"/>
          <ac:picMkLst>
            <pc:docMk/>
            <pc:sldMk cId="3335025882" sldId="364"/>
            <ac:picMk id="35" creationId="{E59A430F-6986-41EF-AB61-C6C71DA4A3B1}"/>
          </ac:picMkLst>
        </pc:picChg>
        <pc:picChg chg="add mod">
          <ac:chgData name="Dayna Quinn-Lafleche" userId="S::dayna.quinnlafleche@sjasd.ca::212bd078-9458-40d2-8c38-b61a2001c15b" providerId="AD" clId="Web-{84FC9AE5-5DFC-ECAF-A86C-F8476849A8BA}" dt="2020-12-09T19:24:36.059" v="1630" actId="1076"/>
          <ac:picMkLst>
            <pc:docMk/>
            <pc:sldMk cId="3335025882" sldId="364"/>
            <ac:picMk id="36" creationId="{8E7F1279-277D-4A06-8FF0-EBEC8C604495}"/>
          </ac:picMkLst>
        </pc:picChg>
        <pc:picChg chg="add mod">
          <ac:chgData name="Dayna Quinn-Lafleche" userId="S::dayna.quinnlafleche@sjasd.ca::212bd078-9458-40d2-8c38-b61a2001c15b" providerId="AD" clId="Web-{84FC9AE5-5DFC-ECAF-A86C-F8476849A8BA}" dt="2020-12-09T19:24:36.074" v="1631" actId="1076"/>
          <ac:picMkLst>
            <pc:docMk/>
            <pc:sldMk cId="3335025882" sldId="364"/>
            <ac:picMk id="37" creationId="{1B3B4DED-01FC-4836-90F5-F0F868FFD1B4}"/>
          </ac:picMkLst>
        </pc:picChg>
        <pc:picChg chg="add mod">
          <ac:chgData name="Dayna Quinn-Lafleche" userId="S::dayna.quinnlafleche@sjasd.ca::212bd078-9458-40d2-8c38-b61a2001c15b" providerId="AD" clId="Web-{84FC9AE5-5DFC-ECAF-A86C-F8476849A8BA}" dt="2020-12-09T19:24:36.090" v="1632" actId="1076"/>
          <ac:picMkLst>
            <pc:docMk/>
            <pc:sldMk cId="3335025882" sldId="364"/>
            <ac:picMk id="38" creationId="{561FB293-B991-4880-A74E-FEE56F80507A}"/>
          </ac:picMkLst>
        </pc:picChg>
        <pc:picChg chg="add mod">
          <ac:chgData name="Dayna Quinn-Lafleche" userId="S::dayna.quinnlafleche@sjasd.ca::212bd078-9458-40d2-8c38-b61a2001c15b" providerId="AD" clId="Web-{84FC9AE5-5DFC-ECAF-A86C-F8476849A8BA}" dt="2020-12-09T19:24:36.090" v="1633" actId="1076"/>
          <ac:picMkLst>
            <pc:docMk/>
            <pc:sldMk cId="3335025882" sldId="364"/>
            <ac:picMk id="39" creationId="{7EADCA45-2D5B-4985-96C8-81CDCA2E97F5}"/>
          </ac:picMkLst>
        </pc:picChg>
        <pc:picChg chg="add mod">
          <ac:chgData name="Dayna Quinn-Lafleche" userId="S::dayna.quinnlafleche@sjasd.ca::212bd078-9458-40d2-8c38-b61a2001c15b" providerId="AD" clId="Web-{84FC9AE5-5DFC-ECAF-A86C-F8476849A8BA}" dt="2020-12-09T19:24:36.105" v="1634" actId="1076"/>
          <ac:picMkLst>
            <pc:docMk/>
            <pc:sldMk cId="3335025882" sldId="364"/>
            <ac:picMk id="40" creationId="{19F3E576-C5FD-4C81-98CB-EC660DAD789F}"/>
          </ac:picMkLst>
        </pc:picChg>
        <pc:picChg chg="add mod">
          <ac:chgData name="Dayna Quinn-Lafleche" userId="S::dayna.quinnlafleche@sjasd.ca::212bd078-9458-40d2-8c38-b61a2001c15b" providerId="AD" clId="Web-{84FC9AE5-5DFC-ECAF-A86C-F8476849A8BA}" dt="2020-12-09T19:24:36.121" v="1635" actId="1076"/>
          <ac:picMkLst>
            <pc:docMk/>
            <pc:sldMk cId="3335025882" sldId="364"/>
            <ac:picMk id="41" creationId="{15B7C1A3-F02B-495F-B6B8-650CA1F3148F}"/>
          </ac:picMkLst>
        </pc:picChg>
        <pc:picChg chg="add mod">
          <ac:chgData name="Dayna Quinn-Lafleche" userId="S::dayna.quinnlafleche@sjasd.ca::212bd078-9458-40d2-8c38-b61a2001c15b" providerId="AD" clId="Web-{84FC9AE5-5DFC-ECAF-A86C-F8476849A8BA}" dt="2020-12-09T19:24:36.137" v="1636" actId="1076"/>
          <ac:picMkLst>
            <pc:docMk/>
            <pc:sldMk cId="3335025882" sldId="364"/>
            <ac:picMk id="42" creationId="{145804CD-95D0-4176-8EC2-E0337F5D9CFA}"/>
          </ac:picMkLst>
        </pc:picChg>
        <pc:picChg chg="add mod">
          <ac:chgData name="Dayna Quinn-Lafleche" userId="S::dayna.quinnlafleche@sjasd.ca::212bd078-9458-40d2-8c38-b61a2001c15b" providerId="AD" clId="Web-{84FC9AE5-5DFC-ECAF-A86C-F8476849A8BA}" dt="2020-12-09T19:24:36.137" v="1637" actId="1076"/>
          <ac:picMkLst>
            <pc:docMk/>
            <pc:sldMk cId="3335025882" sldId="364"/>
            <ac:picMk id="43" creationId="{788F55BB-0C90-41A6-90D1-DFFDB8A0ABBA}"/>
          </ac:picMkLst>
        </pc:picChg>
        <pc:picChg chg="add mod">
          <ac:chgData name="Dayna Quinn-Lafleche" userId="S::dayna.quinnlafleche@sjasd.ca::212bd078-9458-40d2-8c38-b61a2001c15b" providerId="AD" clId="Web-{84FC9AE5-5DFC-ECAF-A86C-F8476849A8BA}" dt="2020-12-09T19:24:36.152" v="1638" actId="1076"/>
          <ac:picMkLst>
            <pc:docMk/>
            <pc:sldMk cId="3335025882" sldId="364"/>
            <ac:picMk id="44" creationId="{BEC141F1-2EA1-4AA2-BDC7-9EE97A4D7F82}"/>
          </ac:picMkLst>
        </pc:picChg>
        <pc:picChg chg="add mod">
          <ac:chgData name="Dayna Quinn-Lafleche" userId="S::dayna.quinnlafleche@sjasd.ca::212bd078-9458-40d2-8c38-b61a2001c15b" providerId="AD" clId="Web-{84FC9AE5-5DFC-ECAF-A86C-F8476849A8BA}" dt="2020-12-09T19:24:36.168" v="1639" actId="1076"/>
          <ac:picMkLst>
            <pc:docMk/>
            <pc:sldMk cId="3335025882" sldId="364"/>
            <ac:picMk id="45" creationId="{29D533A2-9FA7-4310-8156-087343C3958E}"/>
          </ac:picMkLst>
        </pc:picChg>
        <pc:picChg chg="add mod">
          <ac:chgData name="Dayna Quinn-Lafleche" userId="S::dayna.quinnlafleche@sjasd.ca::212bd078-9458-40d2-8c38-b61a2001c15b" providerId="AD" clId="Web-{84FC9AE5-5DFC-ECAF-A86C-F8476849A8BA}" dt="2020-12-09T19:24:36.183" v="1640" actId="1076"/>
          <ac:picMkLst>
            <pc:docMk/>
            <pc:sldMk cId="3335025882" sldId="364"/>
            <ac:picMk id="46" creationId="{699D638D-7525-4127-8F27-4A66F9541064}"/>
          </ac:picMkLst>
        </pc:picChg>
        <pc:picChg chg="add mod">
          <ac:chgData name="Dayna Quinn-Lafleche" userId="S::dayna.quinnlafleche@sjasd.ca::212bd078-9458-40d2-8c38-b61a2001c15b" providerId="AD" clId="Web-{84FC9AE5-5DFC-ECAF-A86C-F8476849A8BA}" dt="2020-12-09T19:21:56.277" v="1559" actId="1076"/>
          <ac:picMkLst>
            <pc:docMk/>
            <pc:sldMk cId="3335025882" sldId="364"/>
            <ac:picMk id="47" creationId="{D5D3B3D8-9D8B-48EA-BE29-F737ACEDC2C1}"/>
          </ac:picMkLst>
        </pc:picChg>
        <pc:picChg chg="add mod">
          <ac:chgData name="Dayna Quinn-Lafleche" userId="S::dayna.quinnlafleche@sjasd.ca::212bd078-9458-40d2-8c38-b61a2001c15b" providerId="AD" clId="Web-{84FC9AE5-5DFC-ECAF-A86C-F8476849A8BA}" dt="2020-12-09T19:21:56.277" v="1560" actId="1076"/>
          <ac:picMkLst>
            <pc:docMk/>
            <pc:sldMk cId="3335025882" sldId="364"/>
            <ac:picMk id="48" creationId="{448AA4C1-2887-44ED-9CE1-30E04CE6FE5C}"/>
          </ac:picMkLst>
        </pc:picChg>
        <pc:picChg chg="add mod">
          <ac:chgData name="Dayna Quinn-Lafleche" userId="S::dayna.quinnlafleche@sjasd.ca::212bd078-9458-40d2-8c38-b61a2001c15b" providerId="AD" clId="Web-{84FC9AE5-5DFC-ECAF-A86C-F8476849A8BA}" dt="2020-12-09T19:21:56.292" v="1561" actId="1076"/>
          <ac:picMkLst>
            <pc:docMk/>
            <pc:sldMk cId="3335025882" sldId="364"/>
            <ac:picMk id="49" creationId="{65680C99-C013-4C0C-B874-D9E281107B86}"/>
          </ac:picMkLst>
        </pc:picChg>
        <pc:picChg chg="add mod">
          <ac:chgData name="Dayna Quinn-Lafleche" userId="S::dayna.quinnlafleche@sjasd.ca::212bd078-9458-40d2-8c38-b61a2001c15b" providerId="AD" clId="Web-{84FC9AE5-5DFC-ECAF-A86C-F8476849A8BA}" dt="2020-12-09T19:21:56.308" v="1562" actId="1076"/>
          <ac:picMkLst>
            <pc:docMk/>
            <pc:sldMk cId="3335025882" sldId="364"/>
            <ac:picMk id="50" creationId="{C001E2CB-4E97-4027-91EC-F29AB30A98CB}"/>
          </ac:picMkLst>
        </pc:picChg>
        <pc:picChg chg="add mod">
          <ac:chgData name="Dayna Quinn-Lafleche" userId="S::dayna.quinnlafleche@sjasd.ca::212bd078-9458-40d2-8c38-b61a2001c15b" providerId="AD" clId="Web-{84FC9AE5-5DFC-ECAF-A86C-F8476849A8BA}" dt="2020-12-09T19:21:56.308" v="1563" actId="1076"/>
          <ac:picMkLst>
            <pc:docMk/>
            <pc:sldMk cId="3335025882" sldId="364"/>
            <ac:picMk id="51" creationId="{D9CD2941-F26A-48FD-B6DF-8ABDEA6A8764}"/>
          </ac:picMkLst>
        </pc:picChg>
        <pc:picChg chg="add mod">
          <ac:chgData name="Dayna Quinn-Lafleche" userId="S::dayna.quinnlafleche@sjasd.ca::212bd078-9458-40d2-8c38-b61a2001c15b" providerId="AD" clId="Web-{84FC9AE5-5DFC-ECAF-A86C-F8476849A8BA}" dt="2020-12-09T19:21:56.261" v="1557" actId="1076"/>
          <ac:picMkLst>
            <pc:docMk/>
            <pc:sldMk cId="3335025882" sldId="364"/>
            <ac:picMk id="52" creationId="{F8711ACC-579C-4B5C-BC98-50A380B5AA91}"/>
          </ac:picMkLst>
        </pc:picChg>
        <pc:picChg chg="add mod">
          <ac:chgData name="Dayna Quinn-Lafleche" userId="S::dayna.quinnlafleche@sjasd.ca::212bd078-9458-40d2-8c38-b61a2001c15b" providerId="AD" clId="Web-{84FC9AE5-5DFC-ECAF-A86C-F8476849A8BA}" dt="2020-12-09T19:21:56.323" v="1564" actId="1076"/>
          <ac:picMkLst>
            <pc:docMk/>
            <pc:sldMk cId="3335025882" sldId="364"/>
            <ac:picMk id="53" creationId="{DC6D459A-69EC-46E6-AF41-84207D79179E}"/>
          </ac:picMkLst>
        </pc:picChg>
        <pc:picChg chg="add mod">
          <ac:chgData name="Dayna Quinn-Lafleche" userId="S::dayna.quinnlafleche@sjasd.ca::212bd078-9458-40d2-8c38-b61a2001c15b" providerId="AD" clId="Web-{84FC9AE5-5DFC-ECAF-A86C-F8476849A8BA}" dt="2020-12-09T19:21:56.323" v="1565" actId="1076"/>
          <ac:picMkLst>
            <pc:docMk/>
            <pc:sldMk cId="3335025882" sldId="364"/>
            <ac:picMk id="54" creationId="{F57B52F5-6FDC-44DE-9952-EC15E58A73E6}"/>
          </ac:picMkLst>
        </pc:picChg>
        <pc:picChg chg="add mod">
          <ac:chgData name="Dayna Quinn-Lafleche" userId="S::dayna.quinnlafleche@sjasd.ca::212bd078-9458-40d2-8c38-b61a2001c15b" providerId="AD" clId="Web-{84FC9AE5-5DFC-ECAF-A86C-F8476849A8BA}" dt="2020-12-09T19:21:56.339" v="1566" actId="1076"/>
          <ac:picMkLst>
            <pc:docMk/>
            <pc:sldMk cId="3335025882" sldId="364"/>
            <ac:picMk id="55" creationId="{6AA4B409-51A7-4F06-8C3B-F0AB77F93C6E}"/>
          </ac:picMkLst>
        </pc:picChg>
        <pc:picChg chg="add mod">
          <ac:chgData name="Dayna Quinn-Lafleche" userId="S::dayna.quinnlafleche@sjasd.ca::212bd078-9458-40d2-8c38-b61a2001c15b" providerId="AD" clId="Web-{84FC9AE5-5DFC-ECAF-A86C-F8476849A8BA}" dt="2020-12-09T19:21:56.355" v="1567" actId="1076"/>
          <ac:picMkLst>
            <pc:docMk/>
            <pc:sldMk cId="3335025882" sldId="364"/>
            <ac:picMk id="56" creationId="{22E0368C-CA9B-4537-91C4-BD04041DF09F}"/>
          </ac:picMkLst>
        </pc:picChg>
        <pc:picChg chg="add mod">
          <ac:chgData name="Dayna Quinn-Lafleche" userId="S::dayna.quinnlafleche@sjasd.ca::212bd078-9458-40d2-8c38-b61a2001c15b" providerId="AD" clId="Web-{84FC9AE5-5DFC-ECAF-A86C-F8476849A8BA}" dt="2020-12-09T19:21:56.370" v="1568" actId="1076"/>
          <ac:picMkLst>
            <pc:docMk/>
            <pc:sldMk cId="3335025882" sldId="364"/>
            <ac:picMk id="57" creationId="{508A1BCB-26F6-476E-B59C-26C1E4F62907}"/>
          </ac:picMkLst>
        </pc:picChg>
        <pc:picChg chg="add mod">
          <ac:chgData name="Dayna Quinn-Lafleche" userId="S::dayna.quinnlafleche@sjasd.ca::212bd078-9458-40d2-8c38-b61a2001c15b" providerId="AD" clId="Web-{84FC9AE5-5DFC-ECAF-A86C-F8476849A8BA}" dt="2020-12-09T19:21:56.370" v="1569" actId="1076"/>
          <ac:picMkLst>
            <pc:docMk/>
            <pc:sldMk cId="3335025882" sldId="364"/>
            <ac:picMk id="58" creationId="{B206C508-0068-49AA-AA0E-37C188C796C4}"/>
          </ac:picMkLst>
        </pc:picChg>
        <pc:picChg chg="add mod">
          <ac:chgData name="Dayna Quinn-Lafleche" userId="S::dayna.quinnlafleche@sjasd.ca::212bd078-9458-40d2-8c38-b61a2001c15b" providerId="AD" clId="Web-{84FC9AE5-5DFC-ECAF-A86C-F8476849A8BA}" dt="2020-12-09T19:24:16.402" v="1614" actId="1076"/>
          <ac:picMkLst>
            <pc:docMk/>
            <pc:sldMk cId="3335025882" sldId="364"/>
            <ac:picMk id="59" creationId="{DE00FABA-91C6-476A-A723-31C98D56C4BA}"/>
          </ac:picMkLst>
        </pc:picChg>
        <pc:picChg chg="add mod">
          <ac:chgData name="Dayna Quinn-Lafleche" userId="S::dayna.quinnlafleche@sjasd.ca::212bd078-9458-40d2-8c38-b61a2001c15b" providerId="AD" clId="Web-{84FC9AE5-5DFC-ECAF-A86C-F8476849A8BA}" dt="2020-12-09T19:24:16.402" v="1615" actId="1076"/>
          <ac:picMkLst>
            <pc:docMk/>
            <pc:sldMk cId="3335025882" sldId="364"/>
            <ac:picMk id="60" creationId="{76E3275B-6192-4177-A9E4-41C5AAFABFA2}"/>
          </ac:picMkLst>
        </pc:picChg>
        <pc:picChg chg="add mod">
          <ac:chgData name="Dayna Quinn-Lafleche" userId="S::dayna.quinnlafleche@sjasd.ca::212bd078-9458-40d2-8c38-b61a2001c15b" providerId="AD" clId="Web-{84FC9AE5-5DFC-ECAF-A86C-F8476849A8BA}" dt="2020-12-09T19:24:16.418" v="1616" actId="1076"/>
          <ac:picMkLst>
            <pc:docMk/>
            <pc:sldMk cId="3335025882" sldId="364"/>
            <ac:picMk id="61" creationId="{A27171D3-0A09-4E72-BCEE-49E66D92802C}"/>
          </ac:picMkLst>
        </pc:picChg>
        <pc:picChg chg="add mod">
          <ac:chgData name="Dayna Quinn-Lafleche" userId="S::dayna.quinnlafleche@sjasd.ca::212bd078-9458-40d2-8c38-b61a2001c15b" providerId="AD" clId="Web-{84FC9AE5-5DFC-ECAF-A86C-F8476849A8BA}" dt="2020-12-09T19:24:16.433" v="1617" actId="1076"/>
          <ac:picMkLst>
            <pc:docMk/>
            <pc:sldMk cId="3335025882" sldId="364"/>
            <ac:picMk id="62" creationId="{A133A58E-E07B-47A3-B567-ADB3D158E173}"/>
          </ac:picMkLst>
        </pc:picChg>
        <pc:picChg chg="add mod">
          <ac:chgData name="Dayna Quinn-Lafleche" userId="S::dayna.quinnlafleche@sjasd.ca::212bd078-9458-40d2-8c38-b61a2001c15b" providerId="AD" clId="Web-{84FC9AE5-5DFC-ECAF-A86C-F8476849A8BA}" dt="2020-12-09T19:24:16.433" v="1618" actId="1076"/>
          <ac:picMkLst>
            <pc:docMk/>
            <pc:sldMk cId="3335025882" sldId="364"/>
            <ac:picMk id="63" creationId="{7E5A6F1D-8B27-41CF-8213-94623D30648F}"/>
          </ac:picMkLst>
        </pc:picChg>
        <pc:picChg chg="add mod">
          <ac:chgData name="Dayna Quinn-Lafleche" userId="S::dayna.quinnlafleche@sjasd.ca::212bd078-9458-40d2-8c38-b61a2001c15b" providerId="AD" clId="Web-{84FC9AE5-5DFC-ECAF-A86C-F8476849A8BA}" dt="2020-12-09T19:24:16.449" v="1619" actId="1076"/>
          <ac:picMkLst>
            <pc:docMk/>
            <pc:sldMk cId="3335025882" sldId="364"/>
            <ac:picMk id="64" creationId="{795A7CB8-F128-4339-8E0C-BB2D86D4492F}"/>
          </ac:picMkLst>
        </pc:picChg>
        <pc:picChg chg="add mod">
          <ac:chgData name="Dayna Quinn-Lafleche" userId="S::dayna.quinnlafleche@sjasd.ca::212bd078-9458-40d2-8c38-b61a2001c15b" providerId="AD" clId="Web-{84FC9AE5-5DFC-ECAF-A86C-F8476849A8BA}" dt="2020-12-09T19:24:16.387" v="1613" actId="1076"/>
          <ac:picMkLst>
            <pc:docMk/>
            <pc:sldMk cId="3335025882" sldId="364"/>
            <ac:picMk id="65" creationId="{36EF1448-9624-4D92-A037-4FFFDFC3A0B0}"/>
          </ac:picMkLst>
        </pc:picChg>
        <pc:picChg chg="add mod">
          <ac:chgData name="Dayna Quinn-Lafleche" userId="S::dayna.quinnlafleche@sjasd.ca::212bd078-9458-40d2-8c38-b61a2001c15b" providerId="AD" clId="Web-{84FC9AE5-5DFC-ECAF-A86C-F8476849A8BA}" dt="2020-12-09T19:24:16.449" v="1620" actId="1076"/>
          <ac:picMkLst>
            <pc:docMk/>
            <pc:sldMk cId="3335025882" sldId="364"/>
            <ac:picMk id="66" creationId="{72C9E43D-BFB6-4AA5-A3B7-7C0D56EDC06A}"/>
          </ac:picMkLst>
        </pc:picChg>
        <pc:picChg chg="add mod">
          <ac:chgData name="Dayna Quinn-Lafleche" userId="S::dayna.quinnlafleche@sjasd.ca::212bd078-9458-40d2-8c38-b61a2001c15b" providerId="AD" clId="Web-{84FC9AE5-5DFC-ECAF-A86C-F8476849A8BA}" dt="2020-12-09T19:24:16.465" v="1621" actId="1076"/>
          <ac:picMkLst>
            <pc:docMk/>
            <pc:sldMk cId="3335025882" sldId="364"/>
            <ac:picMk id="67" creationId="{E63027C1-5E14-4EC4-827E-96B2C66CA26E}"/>
          </ac:picMkLst>
        </pc:picChg>
        <pc:picChg chg="add mod">
          <ac:chgData name="Dayna Quinn-Lafleche" userId="S::dayna.quinnlafleche@sjasd.ca::212bd078-9458-40d2-8c38-b61a2001c15b" providerId="AD" clId="Web-{84FC9AE5-5DFC-ECAF-A86C-F8476849A8BA}" dt="2020-12-09T19:24:16.480" v="1622" actId="1076"/>
          <ac:picMkLst>
            <pc:docMk/>
            <pc:sldMk cId="3335025882" sldId="364"/>
            <ac:picMk id="68" creationId="{5E9021DC-091D-438A-B19D-2FD6C639A3BB}"/>
          </ac:picMkLst>
        </pc:picChg>
        <pc:picChg chg="add mod">
          <ac:chgData name="Dayna Quinn-Lafleche" userId="S::dayna.quinnlafleche@sjasd.ca::212bd078-9458-40d2-8c38-b61a2001c15b" providerId="AD" clId="Web-{84FC9AE5-5DFC-ECAF-A86C-F8476849A8BA}" dt="2020-12-09T19:24:16.496" v="1623" actId="1076"/>
          <ac:picMkLst>
            <pc:docMk/>
            <pc:sldMk cId="3335025882" sldId="364"/>
            <ac:picMk id="69" creationId="{B6E0A524-D3FC-4102-ACBC-3CCD8E4786C2}"/>
          </ac:picMkLst>
        </pc:picChg>
        <pc:picChg chg="add mod">
          <ac:chgData name="Dayna Quinn-Lafleche" userId="S::dayna.quinnlafleche@sjasd.ca::212bd078-9458-40d2-8c38-b61a2001c15b" providerId="AD" clId="Web-{84FC9AE5-5DFC-ECAF-A86C-F8476849A8BA}" dt="2020-12-09T19:24:16.512" v="1624" actId="1076"/>
          <ac:picMkLst>
            <pc:docMk/>
            <pc:sldMk cId="3335025882" sldId="364"/>
            <ac:picMk id="70" creationId="{1E83E275-41A3-43EE-92B3-8F8E86862285}"/>
          </ac:picMkLst>
        </pc:picChg>
        <pc:picChg chg="add mod">
          <ac:chgData name="Dayna Quinn-Lafleche" userId="S::dayna.quinnlafleche@sjasd.ca::212bd078-9458-40d2-8c38-b61a2001c15b" providerId="AD" clId="Web-{84FC9AE5-5DFC-ECAF-A86C-F8476849A8BA}" dt="2020-12-09T19:24:16.527" v="1625" actId="1076"/>
          <ac:picMkLst>
            <pc:docMk/>
            <pc:sldMk cId="3335025882" sldId="364"/>
            <ac:picMk id="71" creationId="{4D925332-CDE0-4E0B-869C-0C48F91E3106}"/>
          </ac:picMkLst>
        </pc:picChg>
        <pc:cxnChg chg="add mod">
          <ac:chgData name="Dayna Quinn-Lafleche" userId="S::dayna.quinnlafleche@sjasd.ca::212bd078-9458-40d2-8c38-b61a2001c15b" providerId="AD" clId="Web-{84FC9AE5-5DFC-ECAF-A86C-F8476849A8BA}" dt="2020-12-09T19:26:26.668" v="1681" actId="14100"/>
          <ac:cxnSpMkLst>
            <pc:docMk/>
            <pc:sldMk cId="3335025882" sldId="364"/>
            <ac:cxnSpMk id="72" creationId="{CAC8968B-45EE-40D7-800D-A5F8756D91BF}"/>
          </ac:cxnSpMkLst>
        </pc:cxnChg>
        <pc:cxnChg chg="add mod">
          <ac:chgData name="Dayna Quinn-Lafleche" userId="S::dayna.quinnlafleche@sjasd.ca::212bd078-9458-40d2-8c38-b61a2001c15b" providerId="AD" clId="Web-{84FC9AE5-5DFC-ECAF-A86C-F8476849A8BA}" dt="2020-12-09T19:26:17.028" v="1680" actId="14100"/>
          <ac:cxnSpMkLst>
            <pc:docMk/>
            <pc:sldMk cId="3335025882" sldId="364"/>
            <ac:cxnSpMk id="73" creationId="{BC34722E-F988-4B60-B4EF-FC8A27E09D4B}"/>
          </ac:cxnSpMkLst>
        </pc:cxnChg>
      </pc:sldChg>
      <pc:sldChg chg="ord">
        <pc:chgData name="Dayna Quinn-Lafleche" userId="S::dayna.quinnlafleche@sjasd.ca::212bd078-9458-40d2-8c38-b61a2001c15b" providerId="AD" clId="Web-{84FC9AE5-5DFC-ECAF-A86C-F8476849A8BA}" dt="2020-12-09T17:58:44.308" v="677"/>
        <pc:sldMkLst>
          <pc:docMk/>
          <pc:sldMk cId="643702583" sldId="366"/>
        </pc:sldMkLst>
      </pc:sldChg>
      <pc:sldChg chg="modNotes">
        <pc:chgData name="Dayna Quinn-Lafleche" userId="S::dayna.quinnlafleche@sjasd.ca::212bd078-9458-40d2-8c38-b61a2001c15b" providerId="AD" clId="Web-{84FC9AE5-5DFC-ECAF-A86C-F8476849A8BA}" dt="2020-12-09T19:28:30.872" v="1784"/>
        <pc:sldMkLst>
          <pc:docMk/>
          <pc:sldMk cId="721580943" sldId="369"/>
        </pc:sldMkLst>
      </pc:sldChg>
      <pc:sldChg chg="modNotes">
        <pc:chgData name="Dayna Quinn-Lafleche" userId="S::dayna.quinnlafleche@sjasd.ca::212bd078-9458-40d2-8c38-b61a2001c15b" providerId="AD" clId="Web-{84FC9AE5-5DFC-ECAF-A86C-F8476849A8BA}" dt="2020-12-09T20:11:03.133" v="2386"/>
        <pc:sldMkLst>
          <pc:docMk/>
          <pc:sldMk cId="71457390" sldId="374"/>
        </pc:sldMkLst>
      </pc:sldChg>
      <pc:sldChg chg="addSp delSp modSp modNotes">
        <pc:chgData name="Dayna Quinn-Lafleche" userId="S::dayna.quinnlafleche@sjasd.ca::212bd078-9458-40d2-8c38-b61a2001c15b" providerId="AD" clId="Web-{84FC9AE5-5DFC-ECAF-A86C-F8476849A8BA}" dt="2020-12-09T21:36:46.639" v="5757"/>
        <pc:sldMkLst>
          <pc:docMk/>
          <pc:sldMk cId="278124865" sldId="380"/>
        </pc:sldMkLst>
        <pc:spChg chg="mod">
          <ac:chgData name="Dayna Quinn-Lafleche" userId="S::dayna.quinnlafleche@sjasd.ca::212bd078-9458-40d2-8c38-b61a2001c15b" providerId="AD" clId="Web-{84FC9AE5-5DFC-ECAF-A86C-F8476849A8BA}" dt="2020-12-09T21:36:18.139" v="5722" actId="20577"/>
          <ac:spMkLst>
            <pc:docMk/>
            <pc:sldMk cId="278124865" sldId="380"/>
            <ac:spMk id="8" creationId="{2EAFD09D-0F7A-4936-AB16-8887A0401A06}"/>
          </ac:spMkLst>
        </pc:spChg>
        <pc:spChg chg="add mod">
          <ac:chgData name="Dayna Quinn-Lafleche" userId="S::dayna.quinnlafleche@sjasd.ca::212bd078-9458-40d2-8c38-b61a2001c15b" providerId="AD" clId="Web-{84FC9AE5-5DFC-ECAF-A86C-F8476849A8BA}" dt="2020-12-09T21:36:05.639" v="5672" actId="1076"/>
          <ac:spMkLst>
            <pc:docMk/>
            <pc:sldMk cId="278124865" sldId="380"/>
            <ac:spMk id="23" creationId="{953CDCF2-07A0-46FD-982C-1DBE0696E890}"/>
          </ac:spMkLst>
        </pc:spChg>
        <pc:spChg chg="add mod">
          <ac:chgData name="Dayna Quinn-Lafleche" userId="S::dayna.quinnlafleche@sjasd.ca::212bd078-9458-40d2-8c38-b61a2001c15b" providerId="AD" clId="Web-{84FC9AE5-5DFC-ECAF-A86C-F8476849A8BA}" dt="2020-12-09T21:36:05.657" v="5673" actId="1076"/>
          <ac:spMkLst>
            <pc:docMk/>
            <pc:sldMk cId="278124865" sldId="380"/>
            <ac:spMk id="24" creationId="{9A630ECE-3211-47A5-94DE-67CED06841B2}"/>
          </ac:spMkLst>
        </pc:spChg>
        <pc:spChg chg="add mod">
          <ac:chgData name="Dayna Quinn-Lafleche" userId="S::dayna.quinnlafleche@sjasd.ca::212bd078-9458-40d2-8c38-b61a2001c15b" providerId="AD" clId="Web-{84FC9AE5-5DFC-ECAF-A86C-F8476849A8BA}" dt="2020-12-09T21:36:05.670" v="5674" actId="1076"/>
          <ac:spMkLst>
            <pc:docMk/>
            <pc:sldMk cId="278124865" sldId="380"/>
            <ac:spMk id="25" creationId="{8BEED226-F4A9-4A9A-A56E-22A5B247282D}"/>
          </ac:spMkLst>
        </pc:spChg>
        <pc:spChg chg="add mod">
          <ac:chgData name="Dayna Quinn-Lafleche" userId="S::dayna.quinnlafleche@sjasd.ca::212bd078-9458-40d2-8c38-b61a2001c15b" providerId="AD" clId="Web-{84FC9AE5-5DFC-ECAF-A86C-F8476849A8BA}" dt="2020-12-09T21:36:05.686" v="5675" actId="1076"/>
          <ac:spMkLst>
            <pc:docMk/>
            <pc:sldMk cId="278124865" sldId="380"/>
            <ac:spMk id="26" creationId="{C55791B7-6A07-4EBF-8FE1-F688EB658DD5}"/>
          </ac:spMkLst>
        </pc:spChg>
        <pc:spChg chg="add mod">
          <ac:chgData name="Dayna Quinn-Lafleche" userId="S::dayna.quinnlafleche@sjasd.ca::212bd078-9458-40d2-8c38-b61a2001c15b" providerId="AD" clId="Web-{84FC9AE5-5DFC-ECAF-A86C-F8476849A8BA}" dt="2020-12-09T21:36:05.701" v="5676" actId="1076"/>
          <ac:spMkLst>
            <pc:docMk/>
            <pc:sldMk cId="278124865" sldId="380"/>
            <ac:spMk id="28" creationId="{CF50B535-47D3-40E5-BF16-0EC5EEF71A61}"/>
          </ac:spMkLst>
        </pc:spChg>
        <pc:spChg chg="add mod">
          <ac:chgData name="Dayna Quinn-Lafleche" userId="S::dayna.quinnlafleche@sjasd.ca::212bd078-9458-40d2-8c38-b61a2001c15b" providerId="AD" clId="Web-{84FC9AE5-5DFC-ECAF-A86C-F8476849A8BA}" dt="2020-12-09T21:36:05.717" v="5677" actId="1076"/>
          <ac:spMkLst>
            <pc:docMk/>
            <pc:sldMk cId="278124865" sldId="380"/>
            <ac:spMk id="37" creationId="{D0A44040-8DEC-46A2-84FD-49422006386D}"/>
          </ac:spMkLst>
        </pc:spChg>
        <pc:spChg chg="add mod">
          <ac:chgData name="Dayna Quinn-Lafleche" userId="S::dayna.quinnlafleche@sjasd.ca::212bd078-9458-40d2-8c38-b61a2001c15b" providerId="AD" clId="Web-{84FC9AE5-5DFC-ECAF-A86C-F8476849A8BA}" dt="2020-12-09T21:36:05.733" v="5678" actId="1076"/>
          <ac:spMkLst>
            <pc:docMk/>
            <pc:sldMk cId="278124865" sldId="380"/>
            <ac:spMk id="38" creationId="{DEA83746-36F2-4EEE-91D7-7763E795264D}"/>
          </ac:spMkLst>
        </pc:spChg>
        <pc:spChg chg="add mod">
          <ac:chgData name="Dayna Quinn-Lafleche" userId="S::dayna.quinnlafleche@sjasd.ca::212bd078-9458-40d2-8c38-b61a2001c15b" providerId="AD" clId="Web-{84FC9AE5-5DFC-ECAF-A86C-F8476849A8BA}" dt="2020-12-09T21:36:05.748" v="5679" actId="1076"/>
          <ac:spMkLst>
            <pc:docMk/>
            <pc:sldMk cId="278124865" sldId="380"/>
            <ac:spMk id="39" creationId="{6C15586B-833F-4DB2-A0C1-8933E5C73B53}"/>
          </ac:spMkLst>
        </pc:spChg>
        <pc:spChg chg="add mod">
          <ac:chgData name="Dayna Quinn-Lafleche" userId="S::dayna.quinnlafleche@sjasd.ca::212bd078-9458-40d2-8c38-b61a2001c15b" providerId="AD" clId="Web-{84FC9AE5-5DFC-ECAF-A86C-F8476849A8BA}" dt="2020-12-09T21:36:05.764" v="5680" actId="1076"/>
          <ac:spMkLst>
            <pc:docMk/>
            <pc:sldMk cId="278124865" sldId="380"/>
            <ac:spMk id="40" creationId="{05E4D9AE-EBFE-4A04-B00F-14B4A67BE753}"/>
          </ac:spMkLst>
        </pc:spChg>
        <pc:spChg chg="add mod">
          <ac:chgData name="Dayna Quinn-Lafleche" userId="S::dayna.quinnlafleche@sjasd.ca::212bd078-9458-40d2-8c38-b61a2001c15b" providerId="AD" clId="Web-{84FC9AE5-5DFC-ECAF-A86C-F8476849A8BA}" dt="2020-12-09T21:36:05.779" v="5681" actId="1076"/>
          <ac:spMkLst>
            <pc:docMk/>
            <pc:sldMk cId="278124865" sldId="380"/>
            <ac:spMk id="41" creationId="{D4BFEBC6-29AA-457E-9C5B-11CFACC01E95}"/>
          </ac:spMkLst>
        </pc:spChg>
        <pc:spChg chg="add mod">
          <ac:chgData name="Dayna Quinn-Lafleche" userId="S::dayna.quinnlafleche@sjasd.ca::212bd078-9458-40d2-8c38-b61a2001c15b" providerId="AD" clId="Web-{84FC9AE5-5DFC-ECAF-A86C-F8476849A8BA}" dt="2020-12-09T21:36:05.795" v="5682" actId="1076"/>
          <ac:spMkLst>
            <pc:docMk/>
            <pc:sldMk cId="278124865" sldId="380"/>
            <ac:spMk id="42" creationId="{246E5005-D8CD-4C8B-A553-4CA6EEB70F5F}"/>
          </ac:spMkLst>
        </pc:spChg>
        <pc:spChg chg="add mod">
          <ac:chgData name="Dayna Quinn-Lafleche" userId="S::dayna.quinnlafleche@sjasd.ca::212bd078-9458-40d2-8c38-b61a2001c15b" providerId="AD" clId="Web-{84FC9AE5-5DFC-ECAF-A86C-F8476849A8BA}" dt="2020-12-09T21:36:05.811" v="5683" actId="1076"/>
          <ac:spMkLst>
            <pc:docMk/>
            <pc:sldMk cId="278124865" sldId="380"/>
            <ac:spMk id="43" creationId="{F1CC5B4D-249E-42E8-B03C-B3B3B54992B9}"/>
          </ac:spMkLst>
        </pc:spChg>
        <pc:spChg chg="add mod">
          <ac:chgData name="Dayna Quinn-Lafleche" userId="S::dayna.quinnlafleche@sjasd.ca::212bd078-9458-40d2-8c38-b61a2001c15b" providerId="AD" clId="Web-{84FC9AE5-5DFC-ECAF-A86C-F8476849A8BA}" dt="2020-12-09T21:36:05.826" v="5684" actId="1076"/>
          <ac:spMkLst>
            <pc:docMk/>
            <pc:sldMk cId="278124865" sldId="380"/>
            <ac:spMk id="44" creationId="{9D64FC28-566C-4625-9D5C-69F06264D116}"/>
          </ac:spMkLst>
        </pc:spChg>
        <pc:spChg chg="add mod">
          <ac:chgData name="Dayna Quinn-Lafleche" userId="S::dayna.quinnlafleche@sjasd.ca::212bd078-9458-40d2-8c38-b61a2001c15b" providerId="AD" clId="Web-{84FC9AE5-5DFC-ECAF-A86C-F8476849A8BA}" dt="2020-12-09T21:36:05.842" v="5685" actId="1076"/>
          <ac:spMkLst>
            <pc:docMk/>
            <pc:sldMk cId="278124865" sldId="380"/>
            <ac:spMk id="45" creationId="{9C68CAB4-7F4A-4668-8631-92585ECC433D}"/>
          </ac:spMkLst>
        </pc:spChg>
        <pc:spChg chg="add mod">
          <ac:chgData name="Dayna Quinn-Lafleche" userId="S::dayna.quinnlafleche@sjasd.ca::212bd078-9458-40d2-8c38-b61a2001c15b" providerId="AD" clId="Web-{84FC9AE5-5DFC-ECAF-A86C-F8476849A8BA}" dt="2020-12-09T21:36:05.858" v="5686" actId="1076"/>
          <ac:spMkLst>
            <pc:docMk/>
            <pc:sldMk cId="278124865" sldId="380"/>
            <ac:spMk id="46" creationId="{735333D2-CAC5-4469-8DD8-09A45A7188CB}"/>
          </ac:spMkLst>
        </pc:spChg>
        <pc:spChg chg="add mod">
          <ac:chgData name="Dayna Quinn-Lafleche" userId="S::dayna.quinnlafleche@sjasd.ca::212bd078-9458-40d2-8c38-b61a2001c15b" providerId="AD" clId="Web-{84FC9AE5-5DFC-ECAF-A86C-F8476849A8BA}" dt="2020-12-09T21:35:36.217" v="5647" actId="1076"/>
          <ac:spMkLst>
            <pc:docMk/>
            <pc:sldMk cId="278124865" sldId="380"/>
            <ac:spMk id="47" creationId="{CC383758-BD50-44E8-B5CD-6D02AFB73BD0}"/>
          </ac:spMkLst>
        </pc:spChg>
        <pc:spChg chg="add mod">
          <ac:chgData name="Dayna Quinn-Lafleche" userId="S::dayna.quinnlafleche@sjasd.ca::212bd078-9458-40d2-8c38-b61a2001c15b" providerId="AD" clId="Web-{84FC9AE5-5DFC-ECAF-A86C-F8476849A8BA}" dt="2020-12-09T21:35:36.232" v="5648" actId="1076"/>
          <ac:spMkLst>
            <pc:docMk/>
            <pc:sldMk cId="278124865" sldId="380"/>
            <ac:spMk id="48" creationId="{E1089B9B-F656-4660-AF1A-49555A825DCB}"/>
          </ac:spMkLst>
        </pc:spChg>
        <pc:spChg chg="add mod">
          <ac:chgData name="Dayna Quinn-Lafleche" userId="S::dayna.quinnlafleche@sjasd.ca::212bd078-9458-40d2-8c38-b61a2001c15b" providerId="AD" clId="Web-{84FC9AE5-5DFC-ECAF-A86C-F8476849A8BA}" dt="2020-12-09T21:35:36.232" v="5649" actId="1076"/>
          <ac:spMkLst>
            <pc:docMk/>
            <pc:sldMk cId="278124865" sldId="380"/>
            <ac:spMk id="49" creationId="{20304156-A96D-4B0A-B0BA-0009C0E7F2EC}"/>
          </ac:spMkLst>
        </pc:spChg>
        <pc:spChg chg="add mod">
          <ac:chgData name="Dayna Quinn-Lafleche" userId="S::dayna.quinnlafleche@sjasd.ca::212bd078-9458-40d2-8c38-b61a2001c15b" providerId="AD" clId="Web-{84FC9AE5-5DFC-ECAF-A86C-F8476849A8BA}" dt="2020-12-09T21:35:36.248" v="5650" actId="1076"/>
          <ac:spMkLst>
            <pc:docMk/>
            <pc:sldMk cId="278124865" sldId="380"/>
            <ac:spMk id="50" creationId="{A200E46D-D552-49F3-B576-776CDB708D92}"/>
          </ac:spMkLst>
        </pc:spChg>
        <pc:spChg chg="add mod">
          <ac:chgData name="Dayna Quinn-Lafleche" userId="S::dayna.quinnlafleche@sjasd.ca::212bd078-9458-40d2-8c38-b61a2001c15b" providerId="AD" clId="Web-{84FC9AE5-5DFC-ECAF-A86C-F8476849A8BA}" dt="2020-12-09T21:35:36.264" v="5651" actId="1076"/>
          <ac:spMkLst>
            <pc:docMk/>
            <pc:sldMk cId="278124865" sldId="380"/>
            <ac:spMk id="51" creationId="{2D0D0C73-824C-4DA4-83B7-D55FB8900A1F}"/>
          </ac:spMkLst>
        </pc:spChg>
        <pc:spChg chg="add mod">
          <ac:chgData name="Dayna Quinn-Lafleche" userId="S::dayna.quinnlafleche@sjasd.ca::212bd078-9458-40d2-8c38-b61a2001c15b" providerId="AD" clId="Web-{84FC9AE5-5DFC-ECAF-A86C-F8476849A8BA}" dt="2020-12-09T21:35:36.279" v="5652" actId="1076"/>
          <ac:spMkLst>
            <pc:docMk/>
            <pc:sldMk cId="278124865" sldId="380"/>
            <ac:spMk id="52" creationId="{BB724D5D-5273-4222-950C-FDCAA62C7507}"/>
          </ac:spMkLst>
        </pc:spChg>
        <pc:spChg chg="add mod">
          <ac:chgData name="Dayna Quinn-Lafleche" userId="S::dayna.quinnlafleche@sjasd.ca::212bd078-9458-40d2-8c38-b61a2001c15b" providerId="AD" clId="Web-{84FC9AE5-5DFC-ECAF-A86C-F8476849A8BA}" dt="2020-12-09T21:35:36.295" v="5653" actId="1076"/>
          <ac:spMkLst>
            <pc:docMk/>
            <pc:sldMk cId="278124865" sldId="380"/>
            <ac:spMk id="53" creationId="{9879BCD3-E970-4844-A1A5-1684F1A9CF7F}"/>
          </ac:spMkLst>
        </pc:spChg>
        <pc:spChg chg="add mod">
          <ac:chgData name="Dayna Quinn-Lafleche" userId="S::dayna.quinnlafleche@sjasd.ca::212bd078-9458-40d2-8c38-b61a2001c15b" providerId="AD" clId="Web-{84FC9AE5-5DFC-ECAF-A86C-F8476849A8BA}" dt="2020-12-09T21:35:36.313" v="5654" actId="1076"/>
          <ac:spMkLst>
            <pc:docMk/>
            <pc:sldMk cId="278124865" sldId="380"/>
            <ac:spMk id="54" creationId="{8E0BE64C-3A6B-43F4-A90C-DCF4766FD5F8}"/>
          </ac:spMkLst>
        </pc:spChg>
        <pc:spChg chg="add mod">
          <ac:chgData name="Dayna Quinn-Lafleche" userId="S::dayna.quinnlafleche@sjasd.ca::212bd078-9458-40d2-8c38-b61a2001c15b" providerId="AD" clId="Web-{84FC9AE5-5DFC-ECAF-A86C-F8476849A8BA}" dt="2020-12-09T21:35:36.326" v="5655" actId="1076"/>
          <ac:spMkLst>
            <pc:docMk/>
            <pc:sldMk cId="278124865" sldId="380"/>
            <ac:spMk id="55" creationId="{B50FC06F-3412-4B21-9E3B-723F64A63DF7}"/>
          </ac:spMkLst>
        </pc:spChg>
        <pc:spChg chg="add mod">
          <ac:chgData name="Dayna Quinn-Lafleche" userId="S::dayna.quinnlafleche@sjasd.ca::212bd078-9458-40d2-8c38-b61a2001c15b" providerId="AD" clId="Web-{84FC9AE5-5DFC-ECAF-A86C-F8476849A8BA}" dt="2020-12-09T21:35:36.342" v="5656" actId="1076"/>
          <ac:spMkLst>
            <pc:docMk/>
            <pc:sldMk cId="278124865" sldId="380"/>
            <ac:spMk id="56" creationId="{82B3BF74-18B5-4F7B-97D6-32D298ADE0E0}"/>
          </ac:spMkLst>
        </pc:spChg>
        <pc:spChg chg="add mod">
          <ac:chgData name="Dayna Quinn-Lafleche" userId="S::dayna.quinnlafleche@sjasd.ca::212bd078-9458-40d2-8c38-b61a2001c15b" providerId="AD" clId="Web-{84FC9AE5-5DFC-ECAF-A86C-F8476849A8BA}" dt="2020-12-09T21:35:36.357" v="5657" actId="1076"/>
          <ac:spMkLst>
            <pc:docMk/>
            <pc:sldMk cId="278124865" sldId="380"/>
            <ac:spMk id="57" creationId="{3B66E1E6-87CC-4C9B-BF40-70D42717A8B2}"/>
          </ac:spMkLst>
        </pc:spChg>
        <pc:spChg chg="add mod">
          <ac:chgData name="Dayna Quinn-Lafleche" userId="S::dayna.quinnlafleche@sjasd.ca::212bd078-9458-40d2-8c38-b61a2001c15b" providerId="AD" clId="Web-{84FC9AE5-5DFC-ECAF-A86C-F8476849A8BA}" dt="2020-12-09T21:35:36.373" v="5658" actId="1076"/>
          <ac:spMkLst>
            <pc:docMk/>
            <pc:sldMk cId="278124865" sldId="380"/>
            <ac:spMk id="58" creationId="{016892A2-6CC0-49E3-A12B-76C24FB7BB3C}"/>
          </ac:spMkLst>
        </pc:spChg>
        <pc:spChg chg="add mod">
          <ac:chgData name="Dayna Quinn-Lafleche" userId="S::dayna.quinnlafleche@sjasd.ca::212bd078-9458-40d2-8c38-b61a2001c15b" providerId="AD" clId="Web-{84FC9AE5-5DFC-ECAF-A86C-F8476849A8BA}" dt="2020-12-09T21:35:36.389" v="5659" actId="1076"/>
          <ac:spMkLst>
            <pc:docMk/>
            <pc:sldMk cId="278124865" sldId="380"/>
            <ac:spMk id="59" creationId="{FCDE5950-767C-4839-ADA4-A823329372DD}"/>
          </ac:spMkLst>
        </pc:spChg>
        <pc:spChg chg="add mod">
          <ac:chgData name="Dayna Quinn-Lafleche" userId="S::dayna.quinnlafleche@sjasd.ca::212bd078-9458-40d2-8c38-b61a2001c15b" providerId="AD" clId="Web-{84FC9AE5-5DFC-ECAF-A86C-F8476849A8BA}" dt="2020-12-09T21:35:36.404" v="5660" actId="1076"/>
          <ac:spMkLst>
            <pc:docMk/>
            <pc:sldMk cId="278124865" sldId="380"/>
            <ac:spMk id="60" creationId="{A272B8A8-531F-4054-BA18-8EF8BE3D9DFA}"/>
          </ac:spMkLst>
        </pc:spChg>
        <pc:spChg chg="add mod">
          <ac:chgData name="Dayna Quinn-Lafleche" userId="S::dayna.quinnlafleche@sjasd.ca::212bd078-9458-40d2-8c38-b61a2001c15b" providerId="AD" clId="Web-{84FC9AE5-5DFC-ECAF-A86C-F8476849A8BA}" dt="2020-12-09T21:35:36.420" v="5661" actId="1076"/>
          <ac:spMkLst>
            <pc:docMk/>
            <pc:sldMk cId="278124865" sldId="380"/>
            <ac:spMk id="61" creationId="{BD5C8B3A-9834-4C87-A6CB-147D894BB4ED}"/>
          </ac:spMkLst>
        </pc:spChg>
        <pc:spChg chg="add mod">
          <ac:chgData name="Dayna Quinn-Lafleche" userId="S::dayna.quinnlafleche@sjasd.ca::212bd078-9458-40d2-8c38-b61a2001c15b" providerId="AD" clId="Web-{84FC9AE5-5DFC-ECAF-A86C-F8476849A8BA}" dt="2020-12-09T21:35:36.436" v="5662" actId="1076"/>
          <ac:spMkLst>
            <pc:docMk/>
            <pc:sldMk cId="278124865" sldId="380"/>
            <ac:spMk id="62" creationId="{B04519E9-5F92-4A6F-B1C0-40E985DED4D8}"/>
          </ac:spMkLst>
        </pc:spChg>
        <pc:spChg chg="add mod">
          <ac:chgData name="Dayna Quinn-Lafleche" userId="S::dayna.quinnlafleche@sjasd.ca::212bd078-9458-40d2-8c38-b61a2001c15b" providerId="AD" clId="Web-{84FC9AE5-5DFC-ECAF-A86C-F8476849A8BA}" dt="2020-12-09T21:35:36.451" v="5663" actId="1076"/>
          <ac:spMkLst>
            <pc:docMk/>
            <pc:sldMk cId="278124865" sldId="380"/>
            <ac:spMk id="63" creationId="{2EF8F242-B31B-438B-A7CF-C4BCF394CC8E}"/>
          </ac:spMkLst>
        </pc:spChg>
        <pc:spChg chg="add mod">
          <ac:chgData name="Dayna Quinn-Lafleche" userId="S::dayna.quinnlafleche@sjasd.ca::212bd078-9458-40d2-8c38-b61a2001c15b" providerId="AD" clId="Web-{84FC9AE5-5DFC-ECAF-A86C-F8476849A8BA}" dt="2020-12-09T21:35:36.467" v="5664" actId="1076"/>
          <ac:spMkLst>
            <pc:docMk/>
            <pc:sldMk cId="278124865" sldId="380"/>
            <ac:spMk id="64" creationId="{08A339EF-C080-4E4E-B2A3-B664F9701E72}"/>
          </ac:spMkLst>
        </pc:spChg>
        <pc:spChg chg="add mod">
          <ac:chgData name="Dayna Quinn-Lafleche" userId="S::dayna.quinnlafleche@sjasd.ca::212bd078-9458-40d2-8c38-b61a2001c15b" providerId="AD" clId="Web-{84FC9AE5-5DFC-ECAF-A86C-F8476849A8BA}" dt="2020-12-09T21:35:36.482" v="5665" actId="1076"/>
          <ac:spMkLst>
            <pc:docMk/>
            <pc:sldMk cId="278124865" sldId="380"/>
            <ac:spMk id="65" creationId="{3F8560BA-FEDF-4805-8010-A530DFC48B36}"/>
          </ac:spMkLst>
        </pc:spChg>
        <pc:spChg chg="add mod">
          <ac:chgData name="Dayna Quinn-Lafleche" userId="S::dayna.quinnlafleche@sjasd.ca::212bd078-9458-40d2-8c38-b61a2001c15b" providerId="AD" clId="Web-{84FC9AE5-5DFC-ECAF-A86C-F8476849A8BA}" dt="2020-12-09T21:35:36.498" v="5666" actId="1076"/>
          <ac:spMkLst>
            <pc:docMk/>
            <pc:sldMk cId="278124865" sldId="380"/>
            <ac:spMk id="66" creationId="{3634BA90-1DC0-4A17-879F-BF0779B6D6B0}"/>
          </ac:spMkLst>
        </pc:spChg>
        <pc:spChg chg="add mod">
          <ac:chgData name="Dayna Quinn-Lafleche" userId="S::dayna.quinnlafleche@sjasd.ca::212bd078-9458-40d2-8c38-b61a2001c15b" providerId="AD" clId="Web-{84FC9AE5-5DFC-ECAF-A86C-F8476849A8BA}" dt="2020-12-09T21:35:36.514" v="5667" actId="1076"/>
          <ac:spMkLst>
            <pc:docMk/>
            <pc:sldMk cId="278124865" sldId="380"/>
            <ac:spMk id="67" creationId="{8EDDDF3C-D51B-4BC7-B9A5-710DD10E1A86}"/>
          </ac:spMkLst>
        </pc:spChg>
        <pc:spChg chg="add mod">
          <ac:chgData name="Dayna Quinn-Lafleche" userId="S::dayna.quinnlafleche@sjasd.ca::212bd078-9458-40d2-8c38-b61a2001c15b" providerId="AD" clId="Web-{84FC9AE5-5DFC-ECAF-A86C-F8476849A8BA}" dt="2020-12-09T21:35:36.529" v="5668" actId="1076"/>
          <ac:spMkLst>
            <pc:docMk/>
            <pc:sldMk cId="278124865" sldId="380"/>
            <ac:spMk id="68" creationId="{07121CBE-7DDD-4F7F-BC93-371BD8F81922}"/>
          </ac:spMkLst>
        </pc:spChg>
        <pc:spChg chg="add mod">
          <ac:chgData name="Dayna Quinn-Lafleche" userId="S::dayna.quinnlafleche@sjasd.ca::212bd078-9458-40d2-8c38-b61a2001c15b" providerId="AD" clId="Web-{84FC9AE5-5DFC-ECAF-A86C-F8476849A8BA}" dt="2020-12-09T21:35:36.545" v="5669" actId="1076"/>
          <ac:spMkLst>
            <pc:docMk/>
            <pc:sldMk cId="278124865" sldId="380"/>
            <ac:spMk id="69" creationId="{86A5EFB0-7132-467F-A2DB-F9147F2D2824}"/>
          </ac:spMkLst>
        </pc:spChg>
        <pc:spChg chg="add mod">
          <ac:chgData name="Dayna Quinn-Lafleche" userId="S::dayna.quinnlafleche@sjasd.ca::212bd078-9458-40d2-8c38-b61a2001c15b" providerId="AD" clId="Web-{84FC9AE5-5DFC-ECAF-A86C-F8476849A8BA}" dt="2020-12-09T21:35:36.561" v="5670" actId="1076"/>
          <ac:spMkLst>
            <pc:docMk/>
            <pc:sldMk cId="278124865" sldId="380"/>
            <ac:spMk id="70" creationId="{0FCFF901-9503-4550-BCFD-4C1F0144832A}"/>
          </ac:spMkLst>
        </pc:spChg>
        <pc:spChg chg="add del">
          <ac:chgData name="Dayna Quinn-Lafleche" userId="S::dayna.quinnlafleche@sjasd.ca::212bd078-9458-40d2-8c38-b61a2001c15b" providerId="AD" clId="Web-{84FC9AE5-5DFC-ECAF-A86C-F8476849A8BA}" dt="2020-12-09T21:35:11.873" v="5646"/>
          <ac:spMkLst>
            <pc:docMk/>
            <pc:sldMk cId="278124865" sldId="380"/>
            <ac:spMk id="71" creationId="{0F526C24-3513-4048-A5D2-AAD80BDE078A}"/>
          </ac:spMkLst>
        </pc:spChg>
        <pc:spChg chg="add del">
          <ac:chgData name="Dayna Quinn-Lafleche" userId="S::dayna.quinnlafleche@sjasd.ca::212bd078-9458-40d2-8c38-b61a2001c15b" providerId="AD" clId="Web-{84FC9AE5-5DFC-ECAF-A86C-F8476849A8BA}" dt="2020-12-09T21:35:04.560" v="5645"/>
          <ac:spMkLst>
            <pc:docMk/>
            <pc:sldMk cId="278124865" sldId="380"/>
            <ac:spMk id="72" creationId="{5CA152A7-6576-4BDC-93C5-795427FFFCBD}"/>
          </ac:spMkLst>
        </pc:spChg>
      </pc:sldChg>
      <pc:sldChg chg="addSp modSp modNotes">
        <pc:chgData name="Dayna Quinn-Lafleche" userId="S::dayna.quinnlafleche@sjasd.ca::212bd078-9458-40d2-8c38-b61a2001c15b" providerId="AD" clId="Web-{84FC9AE5-5DFC-ECAF-A86C-F8476849A8BA}" dt="2020-12-09T21:42:43.922" v="6086" actId="1076"/>
        <pc:sldMkLst>
          <pc:docMk/>
          <pc:sldMk cId="1829666293" sldId="381"/>
        </pc:sldMkLst>
        <pc:spChg chg="mod">
          <ac:chgData name="Dayna Quinn-Lafleche" userId="S::dayna.quinnlafleche@sjasd.ca::212bd078-9458-40d2-8c38-b61a2001c15b" providerId="AD" clId="Web-{84FC9AE5-5DFC-ECAF-A86C-F8476849A8BA}" dt="2020-12-09T21:41:50.859" v="6009" actId="20577"/>
          <ac:spMkLst>
            <pc:docMk/>
            <pc:sldMk cId="1829666293" sldId="381"/>
            <ac:spMk id="8" creationId="{2EAFD09D-0F7A-4936-AB16-8887A0401A06}"/>
          </ac:spMkLst>
        </pc:spChg>
        <pc:spChg chg="add mod">
          <ac:chgData name="Dayna Quinn-Lafleche" userId="S::dayna.quinnlafleche@sjasd.ca::212bd078-9458-40d2-8c38-b61a2001c15b" providerId="AD" clId="Web-{84FC9AE5-5DFC-ECAF-A86C-F8476849A8BA}" dt="2020-12-09T21:41:38.290" v="5961" actId="1076"/>
          <ac:spMkLst>
            <pc:docMk/>
            <pc:sldMk cId="1829666293" sldId="381"/>
            <ac:spMk id="46" creationId="{FB5399C3-E2E0-4594-BFB7-6B4A0E8A45E5}"/>
          </ac:spMkLst>
        </pc:spChg>
        <pc:spChg chg="add mod">
          <ac:chgData name="Dayna Quinn-Lafleche" userId="S::dayna.quinnlafleche@sjasd.ca::212bd078-9458-40d2-8c38-b61a2001c15b" providerId="AD" clId="Web-{84FC9AE5-5DFC-ECAF-A86C-F8476849A8BA}" dt="2020-12-09T21:41:38.296" v="5962" actId="1076"/>
          <ac:spMkLst>
            <pc:docMk/>
            <pc:sldMk cId="1829666293" sldId="381"/>
            <ac:spMk id="47" creationId="{1E8D41B3-F454-414B-9FE1-18A687DF8E7E}"/>
          </ac:spMkLst>
        </pc:spChg>
        <pc:spChg chg="add mod">
          <ac:chgData name="Dayna Quinn-Lafleche" userId="S::dayna.quinnlafleche@sjasd.ca::212bd078-9458-40d2-8c38-b61a2001c15b" providerId="AD" clId="Web-{84FC9AE5-5DFC-ECAF-A86C-F8476849A8BA}" dt="2020-12-09T21:41:38.312" v="5963" actId="1076"/>
          <ac:spMkLst>
            <pc:docMk/>
            <pc:sldMk cId="1829666293" sldId="381"/>
            <ac:spMk id="48" creationId="{9DC13B36-78FA-4A01-A8DB-36B1B5CF7E60}"/>
          </ac:spMkLst>
        </pc:spChg>
        <pc:spChg chg="add mod">
          <ac:chgData name="Dayna Quinn-Lafleche" userId="S::dayna.quinnlafleche@sjasd.ca::212bd078-9458-40d2-8c38-b61a2001c15b" providerId="AD" clId="Web-{84FC9AE5-5DFC-ECAF-A86C-F8476849A8BA}" dt="2020-12-09T21:41:38.328" v="5964" actId="1076"/>
          <ac:spMkLst>
            <pc:docMk/>
            <pc:sldMk cId="1829666293" sldId="381"/>
            <ac:spMk id="49" creationId="{97FE75A5-C8D4-4A09-9D41-AD642E702A6B}"/>
          </ac:spMkLst>
        </pc:spChg>
        <pc:spChg chg="add mod">
          <ac:chgData name="Dayna Quinn-Lafleche" userId="S::dayna.quinnlafleche@sjasd.ca::212bd078-9458-40d2-8c38-b61a2001c15b" providerId="AD" clId="Web-{84FC9AE5-5DFC-ECAF-A86C-F8476849A8BA}" dt="2020-12-09T21:41:38.328" v="5965" actId="1076"/>
          <ac:spMkLst>
            <pc:docMk/>
            <pc:sldMk cId="1829666293" sldId="381"/>
            <ac:spMk id="50" creationId="{023901F5-921C-4577-BE7F-D622F3FD7172}"/>
          </ac:spMkLst>
        </pc:spChg>
        <pc:spChg chg="add mod">
          <ac:chgData name="Dayna Quinn-Lafleche" userId="S::dayna.quinnlafleche@sjasd.ca::212bd078-9458-40d2-8c38-b61a2001c15b" providerId="AD" clId="Web-{84FC9AE5-5DFC-ECAF-A86C-F8476849A8BA}" dt="2020-12-09T21:41:38.343" v="5966" actId="1076"/>
          <ac:spMkLst>
            <pc:docMk/>
            <pc:sldMk cId="1829666293" sldId="381"/>
            <ac:spMk id="51" creationId="{E6157CF5-26A7-4779-A82A-886D6FFFC32A}"/>
          </ac:spMkLst>
        </pc:spChg>
        <pc:spChg chg="add mod">
          <ac:chgData name="Dayna Quinn-Lafleche" userId="S::dayna.quinnlafleche@sjasd.ca::212bd078-9458-40d2-8c38-b61a2001c15b" providerId="AD" clId="Web-{84FC9AE5-5DFC-ECAF-A86C-F8476849A8BA}" dt="2020-12-09T21:41:38.359" v="5967" actId="1076"/>
          <ac:spMkLst>
            <pc:docMk/>
            <pc:sldMk cId="1829666293" sldId="381"/>
            <ac:spMk id="52" creationId="{C018EB4A-22F2-4476-B178-E767311B4FA2}"/>
          </ac:spMkLst>
        </pc:spChg>
        <pc:spChg chg="add mod">
          <ac:chgData name="Dayna Quinn-Lafleche" userId="S::dayna.quinnlafleche@sjasd.ca::212bd078-9458-40d2-8c38-b61a2001c15b" providerId="AD" clId="Web-{84FC9AE5-5DFC-ECAF-A86C-F8476849A8BA}" dt="2020-12-09T21:41:38.359" v="5968" actId="1076"/>
          <ac:spMkLst>
            <pc:docMk/>
            <pc:sldMk cId="1829666293" sldId="381"/>
            <ac:spMk id="53" creationId="{20D4FB3A-BEEB-4BA7-A082-577853A66B29}"/>
          </ac:spMkLst>
        </pc:spChg>
        <pc:spChg chg="add mod">
          <ac:chgData name="Dayna Quinn-Lafleche" userId="S::dayna.quinnlafleche@sjasd.ca::212bd078-9458-40d2-8c38-b61a2001c15b" providerId="AD" clId="Web-{84FC9AE5-5DFC-ECAF-A86C-F8476849A8BA}" dt="2020-12-09T21:41:38.375" v="5969" actId="1076"/>
          <ac:spMkLst>
            <pc:docMk/>
            <pc:sldMk cId="1829666293" sldId="381"/>
            <ac:spMk id="54" creationId="{8187A90C-336C-44E6-BE93-076C603D8419}"/>
          </ac:spMkLst>
        </pc:spChg>
        <pc:spChg chg="add mod">
          <ac:chgData name="Dayna Quinn-Lafleche" userId="S::dayna.quinnlafleche@sjasd.ca::212bd078-9458-40d2-8c38-b61a2001c15b" providerId="AD" clId="Web-{84FC9AE5-5DFC-ECAF-A86C-F8476849A8BA}" dt="2020-12-09T21:41:38.406" v="5970" actId="1076"/>
          <ac:spMkLst>
            <pc:docMk/>
            <pc:sldMk cId="1829666293" sldId="381"/>
            <ac:spMk id="55" creationId="{FDE1C616-CA3F-41C1-ADDE-8BCE254A10E7}"/>
          </ac:spMkLst>
        </pc:spChg>
        <pc:spChg chg="add mod">
          <ac:chgData name="Dayna Quinn-Lafleche" userId="S::dayna.quinnlafleche@sjasd.ca::212bd078-9458-40d2-8c38-b61a2001c15b" providerId="AD" clId="Web-{84FC9AE5-5DFC-ECAF-A86C-F8476849A8BA}" dt="2020-12-09T21:42:43.641" v="6069" actId="1076"/>
          <ac:spMkLst>
            <pc:docMk/>
            <pc:sldMk cId="1829666293" sldId="381"/>
            <ac:spMk id="56" creationId="{3CE03CD1-DE54-44C7-87A4-D25795EB245C}"/>
          </ac:spMkLst>
        </pc:spChg>
        <pc:spChg chg="add mod">
          <ac:chgData name="Dayna Quinn-Lafleche" userId="S::dayna.quinnlafleche@sjasd.ca::212bd078-9458-40d2-8c38-b61a2001c15b" providerId="AD" clId="Web-{84FC9AE5-5DFC-ECAF-A86C-F8476849A8BA}" dt="2020-12-09T21:42:43.656" v="6070" actId="1076"/>
          <ac:spMkLst>
            <pc:docMk/>
            <pc:sldMk cId="1829666293" sldId="381"/>
            <ac:spMk id="57" creationId="{448DDCA3-71DE-404A-AC36-C4B1A358BCE7}"/>
          </ac:spMkLst>
        </pc:spChg>
        <pc:spChg chg="add mod">
          <ac:chgData name="Dayna Quinn-Lafleche" userId="S::dayna.quinnlafleche@sjasd.ca::212bd078-9458-40d2-8c38-b61a2001c15b" providerId="AD" clId="Web-{84FC9AE5-5DFC-ECAF-A86C-F8476849A8BA}" dt="2020-12-09T21:42:43.687" v="6071" actId="1076"/>
          <ac:spMkLst>
            <pc:docMk/>
            <pc:sldMk cId="1829666293" sldId="381"/>
            <ac:spMk id="58" creationId="{110782C2-F213-4D5D-87D2-DE3B33C2425D}"/>
          </ac:spMkLst>
        </pc:spChg>
        <pc:spChg chg="add mod">
          <ac:chgData name="Dayna Quinn-Lafleche" userId="S::dayna.quinnlafleche@sjasd.ca::212bd078-9458-40d2-8c38-b61a2001c15b" providerId="AD" clId="Web-{84FC9AE5-5DFC-ECAF-A86C-F8476849A8BA}" dt="2020-12-09T21:42:43.719" v="6072" actId="1076"/>
          <ac:spMkLst>
            <pc:docMk/>
            <pc:sldMk cId="1829666293" sldId="381"/>
            <ac:spMk id="59" creationId="{6FCCF24E-42FA-4AE4-9783-38EF24F01C01}"/>
          </ac:spMkLst>
        </pc:spChg>
        <pc:spChg chg="add mod">
          <ac:chgData name="Dayna Quinn-Lafleche" userId="S::dayna.quinnlafleche@sjasd.ca::212bd078-9458-40d2-8c38-b61a2001c15b" providerId="AD" clId="Web-{84FC9AE5-5DFC-ECAF-A86C-F8476849A8BA}" dt="2020-12-09T21:42:43.736" v="6073" actId="1076"/>
          <ac:spMkLst>
            <pc:docMk/>
            <pc:sldMk cId="1829666293" sldId="381"/>
            <ac:spMk id="60" creationId="{A710BC57-356E-469E-BB01-B032F9C5BDBB}"/>
          </ac:spMkLst>
        </pc:spChg>
        <pc:spChg chg="add mod">
          <ac:chgData name="Dayna Quinn-Lafleche" userId="S::dayna.quinnlafleche@sjasd.ca::212bd078-9458-40d2-8c38-b61a2001c15b" providerId="AD" clId="Web-{84FC9AE5-5DFC-ECAF-A86C-F8476849A8BA}" dt="2020-12-09T21:42:43.750" v="6074" actId="1076"/>
          <ac:spMkLst>
            <pc:docMk/>
            <pc:sldMk cId="1829666293" sldId="381"/>
            <ac:spMk id="61" creationId="{09263918-6F5F-4514-9DF1-D448F668A8E9}"/>
          </ac:spMkLst>
        </pc:spChg>
        <pc:spChg chg="add mod">
          <ac:chgData name="Dayna Quinn-Lafleche" userId="S::dayna.quinnlafleche@sjasd.ca::212bd078-9458-40d2-8c38-b61a2001c15b" providerId="AD" clId="Web-{84FC9AE5-5DFC-ECAF-A86C-F8476849A8BA}" dt="2020-12-09T21:42:43.781" v="6075" actId="1076"/>
          <ac:spMkLst>
            <pc:docMk/>
            <pc:sldMk cId="1829666293" sldId="381"/>
            <ac:spMk id="62" creationId="{AA749A45-E26B-41CE-8801-A7AC0D4030B5}"/>
          </ac:spMkLst>
        </pc:spChg>
        <pc:spChg chg="add mod">
          <ac:chgData name="Dayna Quinn-Lafleche" userId="S::dayna.quinnlafleche@sjasd.ca::212bd078-9458-40d2-8c38-b61a2001c15b" providerId="AD" clId="Web-{84FC9AE5-5DFC-ECAF-A86C-F8476849A8BA}" dt="2020-12-09T21:42:43.797" v="6076" actId="1076"/>
          <ac:spMkLst>
            <pc:docMk/>
            <pc:sldMk cId="1829666293" sldId="381"/>
            <ac:spMk id="63" creationId="{6009B499-7B46-4323-8B03-0FD3D8423303}"/>
          </ac:spMkLst>
        </pc:spChg>
        <pc:spChg chg="add mod">
          <ac:chgData name="Dayna Quinn-Lafleche" userId="S::dayna.quinnlafleche@sjasd.ca::212bd078-9458-40d2-8c38-b61a2001c15b" providerId="AD" clId="Web-{84FC9AE5-5DFC-ECAF-A86C-F8476849A8BA}" dt="2020-12-09T21:42:43.797" v="6077" actId="1076"/>
          <ac:spMkLst>
            <pc:docMk/>
            <pc:sldMk cId="1829666293" sldId="381"/>
            <ac:spMk id="64" creationId="{50020F1B-15A7-401A-BFB3-FE8C5CD30B81}"/>
          </ac:spMkLst>
        </pc:spChg>
        <pc:spChg chg="add mod">
          <ac:chgData name="Dayna Quinn-Lafleche" userId="S::dayna.quinnlafleche@sjasd.ca::212bd078-9458-40d2-8c38-b61a2001c15b" providerId="AD" clId="Web-{84FC9AE5-5DFC-ECAF-A86C-F8476849A8BA}" dt="2020-12-09T21:42:43.594" v="6068" actId="1076"/>
          <ac:spMkLst>
            <pc:docMk/>
            <pc:sldMk cId="1829666293" sldId="381"/>
            <ac:spMk id="65" creationId="{8F818FE0-9444-41F7-A487-46C44792E86A}"/>
          </ac:spMkLst>
        </pc:spChg>
        <pc:spChg chg="add mod">
          <ac:chgData name="Dayna Quinn-Lafleche" userId="S::dayna.quinnlafleche@sjasd.ca::212bd078-9458-40d2-8c38-b61a2001c15b" providerId="AD" clId="Web-{84FC9AE5-5DFC-ECAF-A86C-F8476849A8BA}" dt="2020-12-09T21:42:43.812" v="6078" actId="1076"/>
          <ac:spMkLst>
            <pc:docMk/>
            <pc:sldMk cId="1829666293" sldId="381"/>
            <ac:spMk id="66" creationId="{C4EBFD57-C8A1-43C1-9473-D3D5EFEBD4C7}"/>
          </ac:spMkLst>
        </pc:spChg>
        <pc:spChg chg="add mod">
          <ac:chgData name="Dayna Quinn-Lafleche" userId="S::dayna.quinnlafleche@sjasd.ca::212bd078-9458-40d2-8c38-b61a2001c15b" providerId="AD" clId="Web-{84FC9AE5-5DFC-ECAF-A86C-F8476849A8BA}" dt="2020-12-09T21:42:43.828" v="6079" actId="1076"/>
          <ac:spMkLst>
            <pc:docMk/>
            <pc:sldMk cId="1829666293" sldId="381"/>
            <ac:spMk id="67" creationId="{307E2758-93C5-4B64-9D0F-6881441404EA}"/>
          </ac:spMkLst>
        </pc:spChg>
        <pc:spChg chg="add mod">
          <ac:chgData name="Dayna Quinn-Lafleche" userId="S::dayna.quinnlafleche@sjasd.ca::212bd078-9458-40d2-8c38-b61a2001c15b" providerId="AD" clId="Web-{84FC9AE5-5DFC-ECAF-A86C-F8476849A8BA}" dt="2020-12-09T21:42:43.844" v="6080" actId="1076"/>
          <ac:spMkLst>
            <pc:docMk/>
            <pc:sldMk cId="1829666293" sldId="381"/>
            <ac:spMk id="68" creationId="{3E2C7958-E827-49FE-BFF1-2A9481E57153}"/>
          </ac:spMkLst>
        </pc:spChg>
        <pc:spChg chg="add mod">
          <ac:chgData name="Dayna Quinn-Lafleche" userId="S::dayna.quinnlafleche@sjasd.ca::212bd078-9458-40d2-8c38-b61a2001c15b" providerId="AD" clId="Web-{84FC9AE5-5DFC-ECAF-A86C-F8476849A8BA}" dt="2020-12-09T21:42:43.859" v="6081" actId="1076"/>
          <ac:spMkLst>
            <pc:docMk/>
            <pc:sldMk cId="1829666293" sldId="381"/>
            <ac:spMk id="69" creationId="{D1EBC7E5-6029-4A16-AE76-B6B287903C9A}"/>
          </ac:spMkLst>
        </pc:spChg>
        <pc:spChg chg="add mod">
          <ac:chgData name="Dayna Quinn-Lafleche" userId="S::dayna.quinnlafleche@sjasd.ca::212bd078-9458-40d2-8c38-b61a2001c15b" providerId="AD" clId="Web-{84FC9AE5-5DFC-ECAF-A86C-F8476849A8BA}" dt="2020-12-09T21:42:43.875" v="6082" actId="1076"/>
          <ac:spMkLst>
            <pc:docMk/>
            <pc:sldMk cId="1829666293" sldId="381"/>
            <ac:spMk id="70" creationId="{3E0B4A21-D0A2-4261-8105-9EA5C8C2FF35}"/>
          </ac:spMkLst>
        </pc:spChg>
        <pc:spChg chg="add mod">
          <ac:chgData name="Dayna Quinn-Lafleche" userId="S::dayna.quinnlafleche@sjasd.ca::212bd078-9458-40d2-8c38-b61a2001c15b" providerId="AD" clId="Web-{84FC9AE5-5DFC-ECAF-A86C-F8476849A8BA}" dt="2020-12-09T21:42:43.890" v="6083" actId="1076"/>
          <ac:spMkLst>
            <pc:docMk/>
            <pc:sldMk cId="1829666293" sldId="381"/>
            <ac:spMk id="71" creationId="{DFDA584E-3AB0-40EE-B0EE-AE240BDEFFCD}"/>
          </ac:spMkLst>
        </pc:spChg>
        <pc:spChg chg="add mod">
          <ac:chgData name="Dayna Quinn-Lafleche" userId="S::dayna.quinnlafleche@sjasd.ca::212bd078-9458-40d2-8c38-b61a2001c15b" providerId="AD" clId="Web-{84FC9AE5-5DFC-ECAF-A86C-F8476849A8BA}" dt="2020-12-09T21:42:43.890" v="6084" actId="1076"/>
          <ac:spMkLst>
            <pc:docMk/>
            <pc:sldMk cId="1829666293" sldId="381"/>
            <ac:spMk id="72" creationId="{AFBEE624-66EE-4107-A2E4-F6A5CD6AB6F8}"/>
          </ac:spMkLst>
        </pc:spChg>
        <pc:spChg chg="add mod">
          <ac:chgData name="Dayna Quinn-Lafleche" userId="S::dayna.quinnlafleche@sjasd.ca::212bd078-9458-40d2-8c38-b61a2001c15b" providerId="AD" clId="Web-{84FC9AE5-5DFC-ECAF-A86C-F8476849A8BA}" dt="2020-12-09T21:42:43.906" v="6085" actId="1076"/>
          <ac:spMkLst>
            <pc:docMk/>
            <pc:sldMk cId="1829666293" sldId="381"/>
            <ac:spMk id="73" creationId="{081FD398-EF94-46CD-B6A6-DFE0FA8F757B}"/>
          </ac:spMkLst>
        </pc:spChg>
        <pc:spChg chg="add mod">
          <ac:chgData name="Dayna Quinn-Lafleche" userId="S::dayna.quinnlafleche@sjasd.ca::212bd078-9458-40d2-8c38-b61a2001c15b" providerId="AD" clId="Web-{84FC9AE5-5DFC-ECAF-A86C-F8476849A8BA}" dt="2020-12-09T21:42:43.922" v="6086" actId="1076"/>
          <ac:spMkLst>
            <pc:docMk/>
            <pc:sldMk cId="1829666293" sldId="381"/>
            <ac:spMk id="74" creationId="{0C4CF7A9-A3A0-45A8-A976-A471225B1BF7}"/>
          </ac:spMkLst>
        </pc:spChg>
      </pc:sldChg>
      <pc:sldChg chg="modNotes">
        <pc:chgData name="Dayna Quinn-Lafleche" userId="S::dayna.quinnlafleche@sjasd.ca::212bd078-9458-40d2-8c38-b61a2001c15b" providerId="AD" clId="Web-{84FC9AE5-5DFC-ECAF-A86C-F8476849A8BA}" dt="2020-12-09T21:17:58.072" v="5183"/>
        <pc:sldMkLst>
          <pc:docMk/>
          <pc:sldMk cId="3322231644" sldId="382"/>
        </pc:sldMkLst>
      </pc:sldChg>
      <pc:sldChg chg="modNotes">
        <pc:chgData name="Dayna Quinn-Lafleche" userId="S::dayna.quinnlafleche@sjasd.ca::212bd078-9458-40d2-8c38-b61a2001c15b" providerId="AD" clId="Web-{84FC9AE5-5DFC-ECAF-A86C-F8476849A8BA}" dt="2020-12-09T22:00:56.083" v="7025"/>
        <pc:sldMkLst>
          <pc:docMk/>
          <pc:sldMk cId="3855340081" sldId="385"/>
        </pc:sldMkLst>
      </pc:sldChg>
      <pc:sldChg chg="modNotes">
        <pc:chgData name="Dayna Quinn-Lafleche" userId="S::dayna.quinnlafleche@sjasd.ca::212bd078-9458-40d2-8c38-b61a2001c15b" providerId="AD" clId="Web-{84FC9AE5-5DFC-ECAF-A86C-F8476849A8BA}" dt="2020-12-09T22:02:36.005" v="7031"/>
        <pc:sldMkLst>
          <pc:docMk/>
          <pc:sldMk cId="1732793989" sldId="386"/>
        </pc:sldMkLst>
      </pc:sldChg>
      <pc:sldChg chg="modNotes">
        <pc:chgData name="Dayna Quinn-Lafleche" userId="S::dayna.quinnlafleche@sjasd.ca::212bd078-9458-40d2-8c38-b61a2001c15b" providerId="AD" clId="Web-{84FC9AE5-5DFC-ECAF-A86C-F8476849A8BA}" dt="2020-12-09T22:00:07.973" v="7022"/>
        <pc:sldMkLst>
          <pc:docMk/>
          <pc:sldMk cId="1914682834" sldId="387"/>
        </pc:sldMkLst>
      </pc:sldChg>
      <pc:sldChg chg="modNotes">
        <pc:chgData name="Dayna Quinn-Lafleche" userId="S::dayna.quinnlafleche@sjasd.ca::212bd078-9458-40d2-8c38-b61a2001c15b" providerId="AD" clId="Web-{84FC9AE5-5DFC-ECAF-A86C-F8476849A8BA}" dt="2020-12-09T19:42:24.579" v="2190"/>
        <pc:sldMkLst>
          <pc:docMk/>
          <pc:sldMk cId="2025540212" sldId="389"/>
        </pc:sldMkLst>
      </pc:sldChg>
      <pc:sldChg chg="modSp modNotes">
        <pc:chgData name="Dayna Quinn-Lafleche" userId="S::dayna.quinnlafleche@sjasd.ca::212bd078-9458-40d2-8c38-b61a2001c15b" providerId="AD" clId="Web-{84FC9AE5-5DFC-ECAF-A86C-F8476849A8BA}" dt="2020-12-09T21:50:51.455" v="6573"/>
        <pc:sldMkLst>
          <pc:docMk/>
          <pc:sldMk cId="3859689160" sldId="398"/>
        </pc:sldMkLst>
        <pc:spChg chg="mod">
          <ac:chgData name="Dayna Quinn-Lafleche" userId="S::dayna.quinnlafleche@sjasd.ca::212bd078-9458-40d2-8c38-b61a2001c15b" providerId="AD" clId="Web-{84FC9AE5-5DFC-ECAF-A86C-F8476849A8BA}" dt="2020-12-09T21:48:47.050" v="6369" actId="20577"/>
          <ac:spMkLst>
            <pc:docMk/>
            <pc:sldMk cId="3859689160" sldId="398"/>
            <ac:spMk id="2" creationId="{840D015F-08DA-4E3E-912A-D86390B384C0}"/>
          </ac:spMkLst>
        </pc:spChg>
      </pc:sldChg>
      <pc:sldChg chg="modNotes">
        <pc:chgData name="Dayna Quinn-Lafleche" userId="S::dayna.quinnlafleche@sjasd.ca::212bd078-9458-40d2-8c38-b61a2001c15b" providerId="AD" clId="Web-{84FC9AE5-5DFC-ECAF-A86C-F8476849A8BA}" dt="2020-12-09T20:28:14.965" v="3528"/>
        <pc:sldMkLst>
          <pc:docMk/>
          <pc:sldMk cId="664988624" sldId="400"/>
        </pc:sldMkLst>
      </pc:sldChg>
      <pc:sldChg chg="modNotes">
        <pc:chgData name="Dayna Quinn-Lafleche" userId="S::dayna.quinnlafleche@sjasd.ca::212bd078-9458-40d2-8c38-b61a2001c15b" providerId="AD" clId="Web-{84FC9AE5-5DFC-ECAF-A86C-F8476849A8BA}" dt="2020-12-09T21:59:23.160" v="6979"/>
        <pc:sldMkLst>
          <pc:docMk/>
          <pc:sldMk cId="94966749" sldId="409"/>
        </pc:sldMkLst>
      </pc:sldChg>
      <pc:sldChg chg="modNotes">
        <pc:chgData name="Dayna Quinn-Lafleche" userId="S::dayna.quinnlafleche@sjasd.ca::212bd078-9458-40d2-8c38-b61a2001c15b" providerId="AD" clId="Web-{84FC9AE5-5DFC-ECAF-A86C-F8476849A8BA}" dt="2020-12-09T21:27:17.996" v="5339"/>
        <pc:sldMkLst>
          <pc:docMk/>
          <pc:sldMk cId="1937311496" sldId="418"/>
        </pc:sldMkLst>
      </pc:sldChg>
      <pc:sldChg chg="modNotes">
        <pc:chgData name="Dayna Quinn-Lafleche" userId="S::dayna.quinnlafleche@sjasd.ca::212bd078-9458-40d2-8c38-b61a2001c15b" providerId="AD" clId="Web-{84FC9AE5-5DFC-ECAF-A86C-F8476849A8BA}" dt="2020-12-09T22:08:07.070" v="7036"/>
        <pc:sldMkLst>
          <pc:docMk/>
          <pc:sldMk cId="3270933541" sldId="419"/>
        </pc:sldMkLst>
      </pc:sldChg>
      <pc:sldChg chg="modNotes">
        <pc:chgData name="Dayna Quinn-Lafleche" userId="S::dayna.quinnlafleche@sjasd.ca::212bd078-9458-40d2-8c38-b61a2001c15b" providerId="AD" clId="Web-{84FC9AE5-5DFC-ECAF-A86C-F8476849A8BA}" dt="2020-12-09T20:57:01.441" v="4881"/>
        <pc:sldMkLst>
          <pc:docMk/>
          <pc:sldMk cId="3256335963" sldId="424"/>
        </pc:sldMkLst>
      </pc:sldChg>
      <pc:sldChg chg="modNotes">
        <pc:chgData name="Dayna Quinn-Lafleche" userId="S::dayna.quinnlafleche@sjasd.ca::212bd078-9458-40d2-8c38-b61a2001c15b" providerId="AD" clId="Web-{84FC9AE5-5DFC-ECAF-A86C-F8476849A8BA}" dt="2020-12-09T20:57:39.785" v="4969"/>
        <pc:sldMkLst>
          <pc:docMk/>
          <pc:sldMk cId="2292912350" sldId="425"/>
        </pc:sldMkLst>
      </pc:sldChg>
      <pc:sldChg chg="modNotes">
        <pc:chgData name="Dayna Quinn-Lafleche" userId="S::dayna.quinnlafleche@sjasd.ca::212bd078-9458-40d2-8c38-b61a2001c15b" providerId="AD" clId="Web-{84FC9AE5-5DFC-ECAF-A86C-F8476849A8BA}" dt="2020-12-09T21:12:18.898" v="5024"/>
        <pc:sldMkLst>
          <pc:docMk/>
          <pc:sldMk cId="2209522911" sldId="426"/>
        </pc:sldMkLst>
      </pc:sldChg>
      <pc:sldChg chg="modNotes">
        <pc:chgData name="Dayna Quinn-Lafleche" userId="S::dayna.quinnlafleche@sjasd.ca::212bd078-9458-40d2-8c38-b61a2001c15b" providerId="AD" clId="Web-{84FC9AE5-5DFC-ECAF-A86C-F8476849A8BA}" dt="2020-12-09T20:46:07.235" v="3879"/>
        <pc:sldMkLst>
          <pc:docMk/>
          <pc:sldMk cId="1932781102" sldId="427"/>
        </pc:sldMkLst>
      </pc:sldChg>
      <pc:sldChg chg="modNotes">
        <pc:chgData name="Dayna Quinn-Lafleche" userId="S::dayna.quinnlafleche@sjasd.ca::212bd078-9458-40d2-8c38-b61a2001c15b" providerId="AD" clId="Web-{84FC9AE5-5DFC-ECAF-A86C-F8476849A8BA}" dt="2020-12-09T20:46:00.407" v="3878"/>
        <pc:sldMkLst>
          <pc:docMk/>
          <pc:sldMk cId="2371204746" sldId="428"/>
        </pc:sldMkLst>
      </pc:sldChg>
      <pc:sldChg chg="modNotes">
        <pc:chgData name="Dayna Quinn-Lafleche" userId="S::dayna.quinnlafleche@sjasd.ca::212bd078-9458-40d2-8c38-b61a2001c15b" providerId="AD" clId="Web-{84FC9AE5-5DFC-ECAF-A86C-F8476849A8BA}" dt="2020-12-09T20:56:44.223" v="4835"/>
        <pc:sldMkLst>
          <pc:docMk/>
          <pc:sldMk cId="4045473041" sldId="429"/>
        </pc:sldMkLst>
      </pc:sldChg>
      <pc:sldChg chg="modNotes">
        <pc:chgData name="Dayna Quinn-Lafleche" userId="S::dayna.quinnlafleche@sjasd.ca::212bd078-9458-40d2-8c38-b61a2001c15b" providerId="AD" clId="Web-{84FC9AE5-5DFC-ECAF-A86C-F8476849A8BA}" dt="2020-12-09T21:16:03.071" v="5116"/>
        <pc:sldMkLst>
          <pc:docMk/>
          <pc:sldMk cId="655487660" sldId="430"/>
        </pc:sldMkLst>
      </pc:sldChg>
      <pc:sldChg chg="modNotes">
        <pc:chgData name="Dayna Quinn-Lafleche" userId="S::dayna.quinnlafleche@sjasd.ca::212bd078-9458-40d2-8c38-b61a2001c15b" providerId="AD" clId="Web-{84FC9AE5-5DFC-ECAF-A86C-F8476849A8BA}" dt="2020-12-09T21:08:33.929" v="4994"/>
        <pc:sldMkLst>
          <pc:docMk/>
          <pc:sldMk cId="1760967127" sldId="437"/>
        </pc:sldMkLst>
      </pc:sldChg>
      <pc:sldChg chg="addSp delSp modSp add replId modNotes">
        <pc:chgData name="Dayna Quinn-Lafleche" userId="S::dayna.quinnlafleche@sjasd.ca::212bd078-9458-40d2-8c38-b61a2001c15b" providerId="AD" clId="Web-{84FC9AE5-5DFC-ECAF-A86C-F8476849A8BA}" dt="2020-12-09T19:40:30.750" v="2181"/>
        <pc:sldMkLst>
          <pc:docMk/>
          <pc:sldMk cId="518903192" sldId="443"/>
        </pc:sldMkLst>
        <pc:spChg chg="mod">
          <ac:chgData name="Dayna Quinn-Lafleche" userId="S::dayna.quinnlafleche@sjasd.ca::212bd078-9458-40d2-8c38-b61a2001c15b" providerId="AD" clId="Web-{84FC9AE5-5DFC-ECAF-A86C-F8476849A8BA}" dt="2020-12-09T19:35:55.874" v="1979" actId="20577"/>
          <ac:spMkLst>
            <pc:docMk/>
            <pc:sldMk cId="518903192" sldId="443"/>
            <ac:spMk id="2" creationId="{ACB8673D-CB07-4D7D-87F6-F8BB1E4D1C6D}"/>
          </ac:spMkLst>
        </pc:spChg>
        <pc:picChg chg="add mod">
          <ac:chgData name="Dayna Quinn-Lafleche" userId="S::dayna.quinnlafleche@sjasd.ca::212bd078-9458-40d2-8c38-b61a2001c15b" providerId="AD" clId="Web-{84FC9AE5-5DFC-ECAF-A86C-F8476849A8BA}" dt="2020-12-09T19:36:24.015" v="1988" actId="1076"/>
          <ac:picMkLst>
            <pc:docMk/>
            <pc:sldMk cId="518903192" sldId="443"/>
            <ac:picMk id="4" creationId="{7F1F739B-B271-4234-BA9B-47C9E183D09B}"/>
          </ac:picMkLst>
        </pc:picChg>
        <pc:picChg chg="del">
          <ac:chgData name="Dayna Quinn-Lafleche" userId="S::dayna.quinnlafleche@sjasd.ca::212bd078-9458-40d2-8c38-b61a2001c15b" providerId="AD" clId="Web-{84FC9AE5-5DFC-ECAF-A86C-F8476849A8BA}" dt="2020-12-09T19:34:54.342" v="1963"/>
          <ac:picMkLst>
            <pc:docMk/>
            <pc:sldMk cId="518903192" sldId="443"/>
            <ac:picMk id="5" creationId="{0C3CF48F-28A7-F843-9390-1A7785A63DE0}"/>
          </ac:picMkLst>
        </pc:picChg>
      </pc:sldChg>
      <pc:sldChg chg="delSp modSp add replId">
        <pc:chgData name="Dayna Quinn-Lafleche" userId="S::dayna.quinnlafleche@sjasd.ca::212bd078-9458-40d2-8c38-b61a2001c15b" providerId="AD" clId="Web-{84FC9AE5-5DFC-ECAF-A86C-F8476849A8BA}" dt="2020-12-09T21:20:03.635" v="5245" actId="20577"/>
        <pc:sldMkLst>
          <pc:docMk/>
          <pc:sldMk cId="2188690712" sldId="444"/>
        </pc:sldMkLst>
        <pc:spChg chg="del mod">
          <ac:chgData name="Dayna Quinn-Lafleche" userId="S::dayna.quinnlafleche@sjasd.ca::212bd078-9458-40d2-8c38-b61a2001c15b" providerId="AD" clId="Web-{84FC9AE5-5DFC-ECAF-A86C-F8476849A8BA}" dt="2020-12-09T21:19:04.884" v="5198"/>
          <ac:spMkLst>
            <pc:docMk/>
            <pc:sldMk cId="2188690712" sldId="444"/>
            <ac:spMk id="5" creationId="{B87AF484-7ED6-45FF-864D-9D42A750A38A}"/>
          </ac:spMkLst>
        </pc:spChg>
        <pc:spChg chg="del">
          <ac:chgData name="Dayna Quinn-Lafleche" userId="S::dayna.quinnlafleche@sjasd.ca::212bd078-9458-40d2-8c38-b61a2001c15b" providerId="AD" clId="Web-{84FC9AE5-5DFC-ECAF-A86C-F8476849A8BA}" dt="2020-12-09T21:18:31.884" v="5186"/>
          <ac:spMkLst>
            <pc:docMk/>
            <pc:sldMk cId="2188690712" sldId="444"/>
            <ac:spMk id="6" creationId="{22244048-8BD8-4A46-A04D-AF76153F1B59}"/>
          </ac:spMkLst>
        </pc:spChg>
        <pc:spChg chg="del">
          <ac:chgData name="Dayna Quinn-Lafleche" userId="S::dayna.quinnlafleche@sjasd.ca::212bd078-9458-40d2-8c38-b61a2001c15b" providerId="AD" clId="Web-{84FC9AE5-5DFC-ECAF-A86C-F8476849A8BA}" dt="2020-12-09T21:18:29.775" v="5185"/>
          <ac:spMkLst>
            <pc:docMk/>
            <pc:sldMk cId="2188690712" sldId="444"/>
            <ac:spMk id="7" creationId="{3E096D8A-C975-4868-B764-6FC332C69486}"/>
          </ac:spMkLst>
        </pc:spChg>
        <pc:spChg chg="mod">
          <ac:chgData name="Dayna Quinn-Lafleche" userId="S::dayna.quinnlafleche@sjasd.ca::212bd078-9458-40d2-8c38-b61a2001c15b" providerId="AD" clId="Web-{84FC9AE5-5DFC-ECAF-A86C-F8476849A8BA}" dt="2020-12-09T21:20:03.635" v="5245" actId="20577"/>
          <ac:spMkLst>
            <pc:docMk/>
            <pc:sldMk cId="2188690712" sldId="444"/>
            <ac:spMk id="11" creationId="{63B9ADBD-A29A-45C0-89FB-6B6A1623CDE3}"/>
          </ac:spMkLst>
        </pc:spChg>
        <pc:picChg chg="mod">
          <ac:chgData name="Dayna Quinn-Lafleche" userId="S::dayna.quinnlafleche@sjasd.ca::212bd078-9458-40d2-8c38-b61a2001c15b" providerId="AD" clId="Web-{84FC9AE5-5DFC-ECAF-A86C-F8476849A8BA}" dt="2020-12-09T21:19:01.994" v="5197" actId="1076"/>
          <ac:picMkLst>
            <pc:docMk/>
            <pc:sldMk cId="2188690712" sldId="444"/>
            <ac:picMk id="4" creationId="{9C41533A-0DA8-4122-8EA1-2A95BD0B19B1}"/>
          </ac:picMkLst>
        </pc:picChg>
        <pc:picChg chg="del">
          <ac:chgData name="Dayna Quinn-Lafleche" userId="S::dayna.quinnlafleche@sjasd.ca::212bd078-9458-40d2-8c38-b61a2001c15b" providerId="AD" clId="Web-{84FC9AE5-5DFC-ECAF-A86C-F8476849A8BA}" dt="2020-12-09T21:18:34.181" v="5187"/>
          <ac:picMkLst>
            <pc:docMk/>
            <pc:sldMk cId="2188690712" sldId="444"/>
            <ac:picMk id="8" creationId="{6C18CC49-17DC-4414-993B-AC96F5B33E64}"/>
          </ac:picMkLst>
        </pc:picChg>
      </pc:sldChg>
      <pc:sldChg chg="add replId modNotes">
        <pc:chgData name="Dayna Quinn-Lafleche" userId="S::dayna.quinnlafleche@sjasd.ca::212bd078-9458-40d2-8c38-b61a2001c15b" providerId="AD" clId="Web-{84FC9AE5-5DFC-ECAF-A86C-F8476849A8BA}" dt="2020-12-09T21:26:03.464" v="5301"/>
        <pc:sldMkLst>
          <pc:docMk/>
          <pc:sldMk cId="229855287" sldId="445"/>
        </pc:sldMkLst>
      </pc:sldChg>
      <pc:sldChg chg="modSp add ord replId">
        <pc:chgData name="Dayna Quinn-Lafleche" userId="S::dayna.quinnlafleche@sjasd.ca::212bd078-9458-40d2-8c38-b61a2001c15b" providerId="AD" clId="Web-{84FC9AE5-5DFC-ECAF-A86C-F8476849A8BA}" dt="2020-12-09T21:44:13.281" v="6121" actId="20577"/>
        <pc:sldMkLst>
          <pc:docMk/>
          <pc:sldMk cId="2173440855" sldId="447"/>
        </pc:sldMkLst>
        <pc:spChg chg="mod">
          <ac:chgData name="Dayna Quinn-Lafleche" userId="S::dayna.quinnlafleche@sjasd.ca::212bd078-9458-40d2-8c38-b61a2001c15b" providerId="AD" clId="Web-{84FC9AE5-5DFC-ECAF-A86C-F8476849A8BA}" dt="2020-12-09T21:44:13.281" v="6121" actId="20577"/>
          <ac:spMkLst>
            <pc:docMk/>
            <pc:sldMk cId="2173440855" sldId="447"/>
            <ac:spMk id="6" creationId="{A06396AA-3E42-459E-B2C2-329E4167DDDF}"/>
          </ac:spMkLst>
        </pc:spChg>
        <pc:spChg chg="mod">
          <ac:chgData name="Dayna Quinn-Lafleche" userId="S::dayna.quinnlafleche@sjasd.ca::212bd078-9458-40d2-8c38-b61a2001c15b" providerId="AD" clId="Web-{84FC9AE5-5DFC-ECAF-A86C-F8476849A8BA}" dt="2020-12-09T21:44:01.578" v="6092" actId="20577"/>
          <ac:spMkLst>
            <pc:docMk/>
            <pc:sldMk cId="2173440855" sldId="447"/>
            <ac:spMk id="27" creationId="{2FFE1002-E844-3642-A0B9-10BEEFD39A80}"/>
          </ac:spMkLst>
        </pc:spChg>
      </pc:sldChg>
      <pc:sldChg chg="addSp delSp modSp add ord replId modNotes">
        <pc:chgData name="Dayna Quinn-Lafleche" userId="S::dayna.quinnlafleche@sjasd.ca::212bd078-9458-40d2-8c38-b61a2001c15b" providerId="AD" clId="Web-{84FC9AE5-5DFC-ECAF-A86C-F8476849A8BA}" dt="2020-12-09T21:49:36.877" v="6472" actId="1076"/>
        <pc:sldMkLst>
          <pc:docMk/>
          <pc:sldMk cId="598893119" sldId="448"/>
        </pc:sldMkLst>
        <pc:spChg chg="add mod">
          <ac:chgData name="Dayna Quinn-Lafleche" userId="S::dayna.quinnlafleche@sjasd.ca::212bd078-9458-40d2-8c38-b61a2001c15b" providerId="AD" clId="Web-{84FC9AE5-5DFC-ECAF-A86C-F8476849A8BA}" dt="2020-12-09T21:49:36.877" v="6472" actId="1076"/>
          <ac:spMkLst>
            <pc:docMk/>
            <pc:sldMk cId="598893119" sldId="448"/>
            <ac:spMk id="2" creationId="{F06C0908-8C2D-4464-85CE-E36FFD1E4CDF}"/>
          </ac:spMkLst>
        </pc:spChg>
        <pc:spChg chg="del">
          <ac:chgData name="Dayna Quinn-Lafleche" userId="S::dayna.quinnlafleche@sjasd.ca::212bd078-9458-40d2-8c38-b61a2001c15b" providerId="AD" clId="Web-{84FC9AE5-5DFC-ECAF-A86C-F8476849A8BA}" dt="2020-12-09T21:44:49.578" v="6126"/>
          <ac:spMkLst>
            <pc:docMk/>
            <pc:sldMk cId="598893119" sldId="448"/>
            <ac:spMk id="6" creationId="{A06396AA-3E42-459E-B2C2-329E4167DDDF}"/>
          </ac:spMkLst>
        </pc:spChg>
        <pc:spChg chg="mod">
          <ac:chgData name="Dayna Quinn-Lafleche" userId="S::dayna.quinnlafleche@sjasd.ca::212bd078-9458-40d2-8c38-b61a2001c15b" providerId="AD" clId="Web-{84FC9AE5-5DFC-ECAF-A86C-F8476849A8BA}" dt="2020-12-09T21:44:59.454" v="6128" actId="1076"/>
          <ac:spMkLst>
            <pc:docMk/>
            <pc:sldMk cId="598893119" sldId="448"/>
            <ac:spMk id="22" creationId="{5426E6A3-570D-9245-B1C4-C4CA4683A894}"/>
          </ac:spMkLst>
        </pc:spChg>
        <pc:spChg chg="mod">
          <ac:chgData name="Dayna Quinn-Lafleche" userId="S::dayna.quinnlafleche@sjasd.ca::212bd078-9458-40d2-8c38-b61a2001c15b" providerId="AD" clId="Web-{84FC9AE5-5DFC-ECAF-A86C-F8476849A8BA}" dt="2020-12-09T21:44:54.907" v="6127" actId="1076"/>
          <ac:spMkLst>
            <pc:docMk/>
            <pc:sldMk cId="598893119" sldId="448"/>
            <ac:spMk id="27" creationId="{2FFE1002-E844-3642-A0B9-10BEEFD39A80}"/>
          </ac:spMkLst>
        </pc:spChg>
      </pc:sldChg>
      <pc:sldChg chg="add replId modNotes">
        <pc:chgData name="Dayna Quinn-Lafleche" userId="S::dayna.quinnlafleche@sjasd.ca::212bd078-9458-40d2-8c38-b61a2001c15b" providerId="AD" clId="Web-{84FC9AE5-5DFC-ECAF-A86C-F8476849A8BA}" dt="2020-12-09T21:59:46.457" v="7021"/>
        <pc:sldMkLst>
          <pc:docMk/>
          <pc:sldMk cId="3910940436" sldId="449"/>
        </pc:sldMkLst>
      </pc:sldChg>
    </pc:docChg>
  </pc:docChgLst>
  <pc:docChgLst>
    <pc:chgData name="Lisa Page" userId="S::lisa.page@sjasd.ca::28506a91-16db-4141-a5a3-3c1324d46e73" providerId="AD" clId="Web-{0C5EEE9D-662A-8431-7989-606367E8B9C5}"/>
    <pc:docChg chg="addSld modSld">
      <pc:chgData name="Lisa Page" userId="S::lisa.page@sjasd.ca::28506a91-16db-4141-a5a3-3c1324d46e73" providerId="AD" clId="Web-{0C5EEE9D-662A-8431-7989-606367E8B9C5}" dt="2020-12-08T01:24:54.445" v="199" actId="1076"/>
      <pc:docMkLst>
        <pc:docMk/>
      </pc:docMkLst>
      <pc:sldChg chg="addSp delSp modSp new">
        <pc:chgData name="Lisa Page" userId="S::lisa.page@sjasd.ca::28506a91-16db-4141-a5a3-3c1324d46e73" providerId="AD" clId="Web-{0C5EEE9D-662A-8431-7989-606367E8B9C5}" dt="2020-12-08T01:24:54.445" v="199" actId="1076"/>
        <pc:sldMkLst>
          <pc:docMk/>
          <pc:sldMk cId="2137030797" sldId="365"/>
        </pc:sldMkLst>
        <pc:picChg chg="add mod">
          <ac:chgData name="Lisa Page" userId="S::lisa.page@sjasd.ca::28506a91-16db-4141-a5a3-3c1324d46e73" providerId="AD" clId="Web-{0C5EEE9D-662A-8431-7989-606367E8B9C5}" dt="2020-12-08T01:24:34.476" v="61" actId="1076"/>
          <ac:picMkLst>
            <pc:docMk/>
            <pc:sldMk cId="2137030797" sldId="365"/>
            <ac:picMk id="2" creationId="{75400EEE-57AF-479B-860F-8386C424CC0A}"/>
          </ac:picMkLst>
        </pc:picChg>
        <pc:picChg chg="add del">
          <ac:chgData name="Lisa Page" userId="S::lisa.page@sjasd.ca::28506a91-16db-4141-a5a3-3c1324d46e73" providerId="AD" clId="Web-{0C5EEE9D-662A-8431-7989-606367E8B9C5}" dt="2020-12-08T01:22:51.304" v="7"/>
          <ac:picMkLst>
            <pc:docMk/>
            <pc:sldMk cId="2137030797" sldId="365"/>
            <ac:picMk id="3" creationId="{0B1095D2-241A-4380-9D29-07776C117561}"/>
          </ac:picMkLst>
        </pc:picChg>
        <pc:picChg chg="add mod">
          <ac:chgData name="Lisa Page" userId="S::lisa.page@sjasd.ca::28506a91-16db-4141-a5a3-3c1324d46e73" providerId="AD" clId="Web-{0C5EEE9D-662A-8431-7989-606367E8B9C5}" dt="2020-12-08T01:24:54.132" v="154" actId="1076"/>
          <ac:picMkLst>
            <pc:docMk/>
            <pc:sldMk cId="2137030797" sldId="365"/>
            <ac:picMk id="5" creationId="{569D4D41-4C96-44DE-8F5C-86DE87917695}"/>
          </ac:picMkLst>
        </pc:picChg>
        <pc:picChg chg="add mod">
          <ac:chgData name="Lisa Page" userId="S::lisa.page@sjasd.ca::28506a91-16db-4141-a5a3-3c1324d46e73" providerId="AD" clId="Web-{0C5EEE9D-662A-8431-7989-606367E8B9C5}" dt="2020-12-08T01:24:54.148" v="155" actId="1076"/>
          <ac:picMkLst>
            <pc:docMk/>
            <pc:sldMk cId="2137030797" sldId="365"/>
            <ac:picMk id="6" creationId="{ADBFB3BC-1FFF-44D4-B47E-F8C905B70D76}"/>
          </ac:picMkLst>
        </pc:picChg>
        <pc:picChg chg="add mod">
          <ac:chgData name="Lisa Page" userId="S::lisa.page@sjasd.ca::28506a91-16db-4141-a5a3-3c1324d46e73" providerId="AD" clId="Web-{0C5EEE9D-662A-8431-7989-606367E8B9C5}" dt="2020-12-08T01:24:54.148" v="156" actId="1076"/>
          <ac:picMkLst>
            <pc:docMk/>
            <pc:sldMk cId="2137030797" sldId="365"/>
            <ac:picMk id="7" creationId="{826D6151-E348-4494-9918-04CC74DE13DA}"/>
          </ac:picMkLst>
        </pc:picChg>
        <pc:picChg chg="add mod">
          <ac:chgData name="Lisa Page" userId="S::lisa.page@sjasd.ca::28506a91-16db-4141-a5a3-3c1324d46e73" providerId="AD" clId="Web-{0C5EEE9D-662A-8431-7989-606367E8B9C5}" dt="2020-12-08T01:24:54.164" v="157" actId="1076"/>
          <ac:picMkLst>
            <pc:docMk/>
            <pc:sldMk cId="2137030797" sldId="365"/>
            <ac:picMk id="8" creationId="{51617A35-D200-452B-AFB3-6DE650F04CC7}"/>
          </ac:picMkLst>
        </pc:picChg>
        <pc:picChg chg="add mod">
          <ac:chgData name="Lisa Page" userId="S::lisa.page@sjasd.ca::28506a91-16db-4141-a5a3-3c1324d46e73" providerId="AD" clId="Web-{0C5EEE9D-662A-8431-7989-606367E8B9C5}" dt="2020-12-08T01:24:54.164" v="158" actId="1076"/>
          <ac:picMkLst>
            <pc:docMk/>
            <pc:sldMk cId="2137030797" sldId="365"/>
            <ac:picMk id="9" creationId="{CAA1258A-EDB8-422A-8961-446CC773E82D}"/>
          </ac:picMkLst>
        </pc:picChg>
        <pc:picChg chg="add mod">
          <ac:chgData name="Lisa Page" userId="S::lisa.page@sjasd.ca::28506a91-16db-4141-a5a3-3c1324d46e73" providerId="AD" clId="Web-{0C5EEE9D-662A-8431-7989-606367E8B9C5}" dt="2020-12-08T01:24:54.179" v="159" actId="1076"/>
          <ac:picMkLst>
            <pc:docMk/>
            <pc:sldMk cId="2137030797" sldId="365"/>
            <ac:picMk id="10" creationId="{91A4F5A8-E994-43BD-823F-2A32CF32AEDE}"/>
          </ac:picMkLst>
        </pc:picChg>
        <pc:picChg chg="add mod">
          <ac:chgData name="Lisa Page" userId="S::lisa.page@sjasd.ca::28506a91-16db-4141-a5a3-3c1324d46e73" providerId="AD" clId="Web-{0C5EEE9D-662A-8431-7989-606367E8B9C5}" dt="2020-12-08T01:24:54.179" v="160" actId="1076"/>
          <ac:picMkLst>
            <pc:docMk/>
            <pc:sldMk cId="2137030797" sldId="365"/>
            <ac:picMk id="11" creationId="{2DACA43D-01CF-4DAB-8F0D-3BD9B5CD9FF4}"/>
          </ac:picMkLst>
        </pc:picChg>
        <pc:picChg chg="add mod">
          <ac:chgData name="Lisa Page" userId="S::lisa.page@sjasd.ca::28506a91-16db-4141-a5a3-3c1324d46e73" providerId="AD" clId="Web-{0C5EEE9D-662A-8431-7989-606367E8B9C5}" dt="2020-12-08T01:24:54.179" v="161" actId="1076"/>
          <ac:picMkLst>
            <pc:docMk/>
            <pc:sldMk cId="2137030797" sldId="365"/>
            <ac:picMk id="12" creationId="{15AEF3E6-C65D-43A5-A773-AFCB320068DE}"/>
          </ac:picMkLst>
        </pc:picChg>
        <pc:picChg chg="add mod">
          <ac:chgData name="Lisa Page" userId="S::lisa.page@sjasd.ca::28506a91-16db-4141-a5a3-3c1324d46e73" providerId="AD" clId="Web-{0C5EEE9D-662A-8431-7989-606367E8B9C5}" dt="2020-12-08T01:24:54.195" v="162" actId="1076"/>
          <ac:picMkLst>
            <pc:docMk/>
            <pc:sldMk cId="2137030797" sldId="365"/>
            <ac:picMk id="13" creationId="{218615B0-4598-488D-85B5-718EDD175A38}"/>
          </ac:picMkLst>
        </pc:picChg>
        <pc:picChg chg="add mod">
          <ac:chgData name="Lisa Page" userId="S::lisa.page@sjasd.ca::28506a91-16db-4141-a5a3-3c1324d46e73" providerId="AD" clId="Web-{0C5EEE9D-662A-8431-7989-606367E8B9C5}" dt="2020-12-08T01:24:54.195" v="163" actId="1076"/>
          <ac:picMkLst>
            <pc:docMk/>
            <pc:sldMk cId="2137030797" sldId="365"/>
            <ac:picMk id="14" creationId="{BAC3A1FE-15B2-4BAF-9B7F-4E1825465A73}"/>
          </ac:picMkLst>
        </pc:picChg>
        <pc:picChg chg="add mod">
          <ac:chgData name="Lisa Page" userId="S::lisa.page@sjasd.ca::28506a91-16db-4141-a5a3-3c1324d46e73" providerId="AD" clId="Web-{0C5EEE9D-662A-8431-7989-606367E8B9C5}" dt="2020-12-08T01:24:54.210" v="164" actId="1076"/>
          <ac:picMkLst>
            <pc:docMk/>
            <pc:sldMk cId="2137030797" sldId="365"/>
            <ac:picMk id="15" creationId="{1B7266FF-57C5-4A49-862C-A00B9707DE4A}"/>
          </ac:picMkLst>
        </pc:picChg>
        <pc:picChg chg="add mod">
          <ac:chgData name="Lisa Page" userId="S::lisa.page@sjasd.ca::28506a91-16db-4141-a5a3-3c1324d46e73" providerId="AD" clId="Web-{0C5EEE9D-662A-8431-7989-606367E8B9C5}" dt="2020-12-08T01:24:54.210" v="165" actId="1076"/>
          <ac:picMkLst>
            <pc:docMk/>
            <pc:sldMk cId="2137030797" sldId="365"/>
            <ac:picMk id="16" creationId="{533422D9-8AC4-4BCC-AD58-DA9E4CA28D82}"/>
          </ac:picMkLst>
        </pc:picChg>
        <pc:picChg chg="add mod">
          <ac:chgData name="Lisa Page" userId="S::lisa.page@sjasd.ca::28506a91-16db-4141-a5a3-3c1324d46e73" providerId="AD" clId="Web-{0C5EEE9D-662A-8431-7989-606367E8B9C5}" dt="2020-12-08T01:24:54.226" v="166" actId="1076"/>
          <ac:picMkLst>
            <pc:docMk/>
            <pc:sldMk cId="2137030797" sldId="365"/>
            <ac:picMk id="17" creationId="{E01C7124-B3E4-490B-AC35-F69D5C078138}"/>
          </ac:picMkLst>
        </pc:picChg>
        <pc:picChg chg="add mod">
          <ac:chgData name="Lisa Page" userId="S::lisa.page@sjasd.ca::28506a91-16db-4141-a5a3-3c1324d46e73" providerId="AD" clId="Web-{0C5EEE9D-662A-8431-7989-606367E8B9C5}" dt="2020-12-08T01:24:54.226" v="167" actId="1076"/>
          <ac:picMkLst>
            <pc:docMk/>
            <pc:sldMk cId="2137030797" sldId="365"/>
            <ac:picMk id="18" creationId="{6A96E351-B315-46C7-8429-EBE1DB0A4F5A}"/>
          </ac:picMkLst>
        </pc:picChg>
        <pc:picChg chg="add mod">
          <ac:chgData name="Lisa Page" userId="S::lisa.page@sjasd.ca::28506a91-16db-4141-a5a3-3c1324d46e73" providerId="AD" clId="Web-{0C5EEE9D-662A-8431-7989-606367E8B9C5}" dt="2020-12-08T01:24:54.242" v="168" actId="1076"/>
          <ac:picMkLst>
            <pc:docMk/>
            <pc:sldMk cId="2137030797" sldId="365"/>
            <ac:picMk id="19" creationId="{FA0F8B4E-6FA3-4EFD-9436-8E7053130123}"/>
          </ac:picMkLst>
        </pc:picChg>
        <pc:picChg chg="add mod">
          <ac:chgData name="Lisa Page" userId="S::lisa.page@sjasd.ca::28506a91-16db-4141-a5a3-3c1324d46e73" providerId="AD" clId="Web-{0C5EEE9D-662A-8431-7989-606367E8B9C5}" dt="2020-12-08T01:24:54.242" v="169" actId="1076"/>
          <ac:picMkLst>
            <pc:docMk/>
            <pc:sldMk cId="2137030797" sldId="365"/>
            <ac:picMk id="20" creationId="{E1D76CAA-25BB-427F-A46F-853F9A3E07D6}"/>
          </ac:picMkLst>
        </pc:picChg>
        <pc:picChg chg="add mod">
          <ac:chgData name="Lisa Page" userId="S::lisa.page@sjasd.ca::28506a91-16db-4141-a5a3-3c1324d46e73" providerId="AD" clId="Web-{0C5EEE9D-662A-8431-7989-606367E8B9C5}" dt="2020-12-08T01:24:54.257" v="170" actId="1076"/>
          <ac:picMkLst>
            <pc:docMk/>
            <pc:sldMk cId="2137030797" sldId="365"/>
            <ac:picMk id="21" creationId="{147047B6-8800-40E0-963E-6A54E81EB2AA}"/>
          </ac:picMkLst>
        </pc:picChg>
        <pc:picChg chg="add mod">
          <ac:chgData name="Lisa Page" userId="S::lisa.page@sjasd.ca::28506a91-16db-4141-a5a3-3c1324d46e73" providerId="AD" clId="Web-{0C5EEE9D-662A-8431-7989-606367E8B9C5}" dt="2020-12-08T01:24:54.257" v="171" actId="1076"/>
          <ac:picMkLst>
            <pc:docMk/>
            <pc:sldMk cId="2137030797" sldId="365"/>
            <ac:picMk id="22" creationId="{A755ED04-1A3F-4B19-9076-A05B2FE06545}"/>
          </ac:picMkLst>
        </pc:picChg>
        <pc:picChg chg="add mod">
          <ac:chgData name="Lisa Page" userId="S::lisa.page@sjasd.ca::28506a91-16db-4141-a5a3-3c1324d46e73" providerId="AD" clId="Web-{0C5EEE9D-662A-8431-7989-606367E8B9C5}" dt="2020-12-08T01:24:54.257" v="172" actId="1076"/>
          <ac:picMkLst>
            <pc:docMk/>
            <pc:sldMk cId="2137030797" sldId="365"/>
            <ac:picMk id="23" creationId="{03DC545E-81AD-410F-BA87-FDE2C6097E9E}"/>
          </ac:picMkLst>
        </pc:picChg>
        <pc:picChg chg="add mod">
          <ac:chgData name="Lisa Page" userId="S::lisa.page@sjasd.ca::28506a91-16db-4141-a5a3-3c1324d46e73" providerId="AD" clId="Web-{0C5EEE9D-662A-8431-7989-606367E8B9C5}" dt="2020-12-08T01:24:54.273" v="173" actId="1076"/>
          <ac:picMkLst>
            <pc:docMk/>
            <pc:sldMk cId="2137030797" sldId="365"/>
            <ac:picMk id="24" creationId="{E809EFBD-53F0-4138-A70D-CE4FB5B65100}"/>
          </ac:picMkLst>
        </pc:picChg>
        <pc:picChg chg="add mod">
          <ac:chgData name="Lisa Page" userId="S::lisa.page@sjasd.ca::28506a91-16db-4141-a5a3-3c1324d46e73" providerId="AD" clId="Web-{0C5EEE9D-662A-8431-7989-606367E8B9C5}" dt="2020-12-08T01:24:54.273" v="174" actId="1076"/>
          <ac:picMkLst>
            <pc:docMk/>
            <pc:sldMk cId="2137030797" sldId="365"/>
            <ac:picMk id="25" creationId="{C919158D-A90D-4952-92E0-6C1F256E2B29}"/>
          </ac:picMkLst>
        </pc:picChg>
        <pc:picChg chg="add mod">
          <ac:chgData name="Lisa Page" userId="S::lisa.page@sjasd.ca::28506a91-16db-4141-a5a3-3c1324d46e73" providerId="AD" clId="Web-{0C5EEE9D-662A-8431-7989-606367E8B9C5}" dt="2020-12-08T01:24:54.289" v="175" actId="1076"/>
          <ac:picMkLst>
            <pc:docMk/>
            <pc:sldMk cId="2137030797" sldId="365"/>
            <ac:picMk id="26" creationId="{1160CAC6-5E9F-4AEB-80A3-B9E1FCDA662F}"/>
          </ac:picMkLst>
        </pc:picChg>
        <pc:picChg chg="add mod">
          <ac:chgData name="Lisa Page" userId="S::lisa.page@sjasd.ca::28506a91-16db-4141-a5a3-3c1324d46e73" providerId="AD" clId="Web-{0C5EEE9D-662A-8431-7989-606367E8B9C5}" dt="2020-12-08T01:24:54.289" v="176" actId="1076"/>
          <ac:picMkLst>
            <pc:docMk/>
            <pc:sldMk cId="2137030797" sldId="365"/>
            <ac:picMk id="27" creationId="{FB1F16DF-1FDB-43F9-9A9F-87C704CABA37}"/>
          </ac:picMkLst>
        </pc:picChg>
        <pc:picChg chg="add mod">
          <ac:chgData name="Lisa Page" userId="S::lisa.page@sjasd.ca::28506a91-16db-4141-a5a3-3c1324d46e73" providerId="AD" clId="Web-{0C5EEE9D-662A-8431-7989-606367E8B9C5}" dt="2020-12-08T01:24:54.289" v="177" actId="1076"/>
          <ac:picMkLst>
            <pc:docMk/>
            <pc:sldMk cId="2137030797" sldId="365"/>
            <ac:picMk id="28" creationId="{1CB73E88-AFD5-4279-8AE1-644D90A9987F}"/>
          </ac:picMkLst>
        </pc:picChg>
        <pc:picChg chg="add mod">
          <ac:chgData name="Lisa Page" userId="S::lisa.page@sjasd.ca::28506a91-16db-4141-a5a3-3c1324d46e73" providerId="AD" clId="Web-{0C5EEE9D-662A-8431-7989-606367E8B9C5}" dt="2020-12-08T01:24:54.304" v="178" actId="1076"/>
          <ac:picMkLst>
            <pc:docMk/>
            <pc:sldMk cId="2137030797" sldId="365"/>
            <ac:picMk id="29" creationId="{B94CADD5-841C-4418-A768-93E0018511EA}"/>
          </ac:picMkLst>
        </pc:picChg>
        <pc:picChg chg="add mod">
          <ac:chgData name="Lisa Page" userId="S::lisa.page@sjasd.ca::28506a91-16db-4141-a5a3-3c1324d46e73" providerId="AD" clId="Web-{0C5EEE9D-662A-8431-7989-606367E8B9C5}" dt="2020-12-08T01:24:54.304" v="179" actId="1076"/>
          <ac:picMkLst>
            <pc:docMk/>
            <pc:sldMk cId="2137030797" sldId="365"/>
            <ac:picMk id="30" creationId="{18FBF686-80A6-474B-AF95-38F9ADE5C038}"/>
          </ac:picMkLst>
        </pc:picChg>
        <pc:picChg chg="add mod">
          <ac:chgData name="Lisa Page" userId="S::lisa.page@sjasd.ca::28506a91-16db-4141-a5a3-3c1324d46e73" providerId="AD" clId="Web-{0C5EEE9D-662A-8431-7989-606367E8B9C5}" dt="2020-12-08T01:24:54.320" v="180" actId="1076"/>
          <ac:picMkLst>
            <pc:docMk/>
            <pc:sldMk cId="2137030797" sldId="365"/>
            <ac:picMk id="31" creationId="{C6CDB531-5ECA-4679-8A00-B35F7A277A52}"/>
          </ac:picMkLst>
        </pc:picChg>
        <pc:picChg chg="add mod">
          <ac:chgData name="Lisa Page" userId="S::lisa.page@sjasd.ca::28506a91-16db-4141-a5a3-3c1324d46e73" providerId="AD" clId="Web-{0C5EEE9D-662A-8431-7989-606367E8B9C5}" dt="2020-12-08T01:24:54.320" v="181" actId="1076"/>
          <ac:picMkLst>
            <pc:docMk/>
            <pc:sldMk cId="2137030797" sldId="365"/>
            <ac:picMk id="32" creationId="{D36A2343-1DA3-41E4-B24F-3C9A47FF4F6A}"/>
          </ac:picMkLst>
        </pc:picChg>
        <pc:picChg chg="add mod">
          <ac:chgData name="Lisa Page" userId="S::lisa.page@sjasd.ca::28506a91-16db-4141-a5a3-3c1324d46e73" providerId="AD" clId="Web-{0C5EEE9D-662A-8431-7989-606367E8B9C5}" dt="2020-12-08T01:24:54.336" v="182" actId="1076"/>
          <ac:picMkLst>
            <pc:docMk/>
            <pc:sldMk cId="2137030797" sldId="365"/>
            <ac:picMk id="33" creationId="{CEF767DB-DFAC-47AB-9C83-E794C5908E3B}"/>
          </ac:picMkLst>
        </pc:picChg>
        <pc:picChg chg="add mod">
          <ac:chgData name="Lisa Page" userId="S::lisa.page@sjasd.ca::28506a91-16db-4141-a5a3-3c1324d46e73" providerId="AD" clId="Web-{0C5EEE9D-662A-8431-7989-606367E8B9C5}" dt="2020-12-08T01:24:54.336" v="183" actId="1076"/>
          <ac:picMkLst>
            <pc:docMk/>
            <pc:sldMk cId="2137030797" sldId="365"/>
            <ac:picMk id="34" creationId="{F1007ACE-31C3-45DD-9A56-3C2520550873}"/>
          </ac:picMkLst>
        </pc:picChg>
        <pc:picChg chg="add mod">
          <ac:chgData name="Lisa Page" userId="S::lisa.page@sjasd.ca::28506a91-16db-4141-a5a3-3c1324d46e73" providerId="AD" clId="Web-{0C5EEE9D-662A-8431-7989-606367E8B9C5}" dt="2020-12-08T01:24:54.351" v="184" actId="1076"/>
          <ac:picMkLst>
            <pc:docMk/>
            <pc:sldMk cId="2137030797" sldId="365"/>
            <ac:picMk id="35" creationId="{37C3EE7F-6D8F-4270-8071-AA1BB6827522}"/>
          </ac:picMkLst>
        </pc:picChg>
        <pc:picChg chg="add mod">
          <ac:chgData name="Lisa Page" userId="S::lisa.page@sjasd.ca::28506a91-16db-4141-a5a3-3c1324d46e73" providerId="AD" clId="Web-{0C5EEE9D-662A-8431-7989-606367E8B9C5}" dt="2020-12-08T01:24:54.351" v="185" actId="1076"/>
          <ac:picMkLst>
            <pc:docMk/>
            <pc:sldMk cId="2137030797" sldId="365"/>
            <ac:picMk id="36" creationId="{B4AF0259-7747-4C26-B78B-B9C794E26CA0}"/>
          </ac:picMkLst>
        </pc:picChg>
        <pc:picChg chg="add mod">
          <ac:chgData name="Lisa Page" userId="S::lisa.page@sjasd.ca::28506a91-16db-4141-a5a3-3c1324d46e73" providerId="AD" clId="Web-{0C5EEE9D-662A-8431-7989-606367E8B9C5}" dt="2020-12-08T01:24:54.351" v="186" actId="1076"/>
          <ac:picMkLst>
            <pc:docMk/>
            <pc:sldMk cId="2137030797" sldId="365"/>
            <ac:picMk id="37" creationId="{E1C06093-336D-4A13-A921-25D04D969B14}"/>
          </ac:picMkLst>
        </pc:picChg>
        <pc:picChg chg="add mod">
          <ac:chgData name="Lisa Page" userId="S::lisa.page@sjasd.ca::28506a91-16db-4141-a5a3-3c1324d46e73" providerId="AD" clId="Web-{0C5EEE9D-662A-8431-7989-606367E8B9C5}" dt="2020-12-08T01:24:54.367" v="187" actId="1076"/>
          <ac:picMkLst>
            <pc:docMk/>
            <pc:sldMk cId="2137030797" sldId="365"/>
            <ac:picMk id="38" creationId="{AD744F69-E1AA-479B-8D2D-BE628FC919D2}"/>
          </ac:picMkLst>
        </pc:picChg>
        <pc:picChg chg="add mod">
          <ac:chgData name="Lisa Page" userId="S::lisa.page@sjasd.ca::28506a91-16db-4141-a5a3-3c1324d46e73" providerId="AD" clId="Web-{0C5EEE9D-662A-8431-7989-606367E8B9C5}" dt="2020-12-08T01:24:54.367" v="188" actId="1076"/>
          <ac:picMkLst>
            <pc:docMk/>
            <pc:sldMk cId="2137030797" sldId="365"/>
            <ac:picMk id="39" creationId="{CD6917FC-2954-447A-86C8-C2F4EAB5F480}"/>
          </ac:picMkLst>
        </pc:picChg>
        <pc:picChg chg="add mod">
          <ac:chgData name="Lisa Page" userId="S::lisa.page@sjasd.ca::28506a91-16db-4141-a5a3-3c1324d46e73" providerId="AD" clId="Web-{0C5EEE9D-662A-8431-7989-606367E8B9C5}" dt="2020-12-08T01:24:54.382" v="189" actId="1076"/>
          <ac:picMkLst>
            <pc:docMk/>
            <pc:sldMk cId="2137030797" sldId="365"/>
            <ac:picMk id="40" creationId="{B0BF683B-6E98-4122-AA06-CBD8FBD95F1F}"/>
          </ac:picMkLst>
        </pc:picChg>
        <pc:picChg chg="add mod">
          <ac:chgData name="Lisa Page" userId="S::lisa.page@sjasd.ca::28506a91-16db-4141-a5a3-3c1324d46e73" providerId="AD" clId="Web-{0C5EEE9D-662A-8431-7989-606367E8B9C5}" dt="2020-12-08T01:24:54.382" v="190" actId="1076"/>
          <ac:picMkLst>
            <pc:docMk/>
            <pc:sldMk cId="2137030797" sldId="365"/>
            <ac:picMk id="41" creationId="{BF993640-78BF-4F1B-9F24-22984FBAE239}"/>
          </ac:picMkLst>
        </pc:picChg>
        <pc:picChg chg="add mod">
          <ac:chgData name="Lisa Page" userId="S::lisa.page@sjasd.ca::28506a91-16db-4141-a5a3-3c1324d46e73" providerId="AD" clId="Web-{0C5EEE9D-662A-8431-7989-606367E8B9C5}" dt="2020-12-08T01:24:54.382" v="191" actId="1076"/>
          <ac:picMkLst>
            <pc:docMk/>
            <pc:sldMk cId="2137030797" sldId="365"/>
            <ac:picMk id="42" creationId="{B4FE68BC-6AC3-4979-B423-9748BCBB596B}"/>
          </ac:picMkLst>
        </pc:picChg>
        <pc:picChg chg="add mod">
          <ac:chgData name="Lisa Page" userId="S::lisa.page@sjasd.ca::28506a91-16db-4141-a5a3-3c1324d46e73" providerId="AD" clId="Web-{0C5EEE9D-662A-8431-7989-606367E8B9C5}" dt="2020-12-08T01:24:54.398" v="192" actId="1076"/>
          <ac:picMkLst>
            <pc:docMk/>
            <pc:sldMk cId="2137030797" sldId="365"/>
            <ac:picMk id="43" creationId="{1C96F317-B44D-46F9-AEED-1A985FF0F78E}"/>
          </ac:picMkLst>
        </pc:picChg>
        <pc:picChg chg="add mod">
          <ac:chgData name="Lisa Page" userId="S::lisa.page@sjasd.ca::28506a91-16db-4141-a5a3-3c1324d46e73" providerId="AD" clId="Web-{0C5EEE9D-662A-8431-7989-606367E8B9C5}" dt="2020-12-08T01:24:54.398" v="193" actId="1076"/>
          <ac:picMkLst>
            <pc:docMk/>
            <pc:sldMk cId="2137030797" sldId="365"/>
            <ac:picMk id="44" creationId="{572A2CD3-D41B-4CDA-B70E-91CB7713BA54}"/>
          </ac:picMkLst>
        </pc:picChg>
        <pc:picChg chg="add mod">
          <ac:chgData name="Lisa Page" userId="S::lisa.page@sjasd.ca::28506a91-16db-4141-a5a3-3c1324d46e73" providerId="AD" clId="Web-{0C5EEE9D-662A-8431-7989-606367E8B9C5}" dt="2020-12-08T01:24:54.414" v="194" actId="1076"/>
          <ac:picMkLst>
            <pc:docMk/>
            <pc:sldMk cId="2137030797" sldId="365"/>
            <ac:picMk id="45" creationId="{CC7F14BD-56CD-424D-A341-2C69C52DC6F7}"/>
          </ac:picMkLst>
        </pc:picChg>
        <pc:picChg chg="add mod">
          <ac:chgData name="Lisa Page" userId="S::lisa.page@sjasd.ca::28506a91-16db-4141-a5a3-3c1324d46e73" providerId="AD" clId="Web-{0C5EEE9D-662A-8431-7989-606367E8B9C5}" dt="2020-12-08T01:24:54.414" v="195" actId="1076"/>
          <ac:picMkLst>
            <pc:docMk/>
            <pc:sldMk cId="2137030797" sldId="365"/>
            <ac:picMk id="46" creationId="{DEFDFAFB-585C-4661-BD4F-790370C8D642}"/>
          </ac:picMkLst>
        </pc:picChg>
        <pc:picChg chg="add mod">
          <ac:chgData name="Lisa Page" userId="S::lisa.page@sjasd.ca::28506a91-16db-4141-a5a3-3c1324d46e73" providerId="AD" clId="Web-{0C5EEE9D-662A-8431-7989-606367E8B9C5}" dt="2020-12-08T01:24:54.429" v="196" actId="1076"/>
          <ac:picMkLst>
            <pc:docMk/>
            <pc:sldMk cId="2137030797" sldId="365"/>
            <ac:picMk id="47" creationId="{3358E128-BAF5-4D35-BB0E-9040A5F1F81D}"/>
          </ac:picMkLst>
        </pc:picChg>
        <pc:picChg chg="add mod">
          <ac:chgData name="Lisa Page" userId="S::lisa.page@sjasd.ca::28506a91-16db-4141-a5a3-3c1324d46e73" providerId="AD" clId="Web-{0C5EEE9D-662A-8431-7989-606367E8B9C5}" dt="2020-12-08T01:24:54.429" v="197" actId="1076"/>
          <ac:picMkLst>
            <pc:docMk/>
            <pc:sldMk cId="2137030797" sldId="365"/>
            <ac:picMk id="48" creationId="{459D9347-6CC2-4FD7-B5FB-9BF1A47F102B}"/>
          </ac:picMkLst>
        </pc:picChg>
        <pc:picChg chg="add mod">
          <ac:chgData name="Lisa Page" userId="S::lisa.page@sjasd.ca::28506a91-16db-4141-a5a3-3c1324d46e73" providerId="AD" clId="Web-{0C5EEE9D-662A-8431-7989-606367E8B9C5}" dt="2020-12-08T01:24:54.445" v="198" actId="1076"/>
          <ac:picMkLst>
            <pc:docMk/>
            <pc:sldMk cId="2137030797" sldId="365"/>
            <ac:picMk id="49" creationId="{A4C5CD9D-993E-4DFA-9199-0B303420241D}"/>
          </ac:picMkLst>
        </pc:picChg>
        <pc:picChg chg="add mod">
          <ac:chgData name="Lisa Page" userId="S::lisa.page@sjasd.ca::28506a91-16db-4141-a5a3-3c1324d46e73" providerId="AD" clId="Web-{0C5EEE9D-662A-8431-7989-606367E8B9C5}" dt="2020-12-08T01:24:54.445" v="199" actId="1076"/>
          <ac:picMkLst>
            <pc:docMk/>
            <pc:sldMk cId="2137030797" sldId="365"/>
            <ac:picMk id="50" creationId="{57C52B67-F25B-4D37-9B99-9817E9CEA331}"/>
          </ac:picMkLst>
        </pc:picChg>
      </pc:sldChg>
    </pc:docChg>
  </pc:docChgLst>
  <pc:docChgLst>
    <pc:chgData name="Dayna Quinn-Lafleche" userId="S::dayna.quinnlafleche@sjasd.ca::212bd078-9458-40d2-8c38-b61a2001c15b" providerId="AD" clId="Web-{6376EB7A-A10B-6D39-6A1F-3159F2691518}"/>
    <pc:docChg chg="modSld">
      <pc:chgData name="Dayna Quinn-Lafleche" userId="S::dayna.quinnlafleche@sjasd.ca::212bd078-9458-40d2-8c38-b61a2001c15b" providerId="AD" clId="Web-{6376EB7A-A10B-6D39-6A1F-3159F2691518}" dt="2020-12-10T16:09:46.025" v="159" actId="20577"/>
      <pc:docMkLst>
        <pc:docMk/>
      </pc:docMkLst>
      <pc:sldChg chg="modNotes">
        <pc:chgData name="Dayna Quinn-Lafleche" userId="S::dayna.quinnlafleche@sjasd.ca::212bd078-9458-40d2-8c38-b61a2001c15b" providerId="AD" clId="Web-{6376EB7A-A10B-6D39-6A1F-3159F2691518}" dt="2020-12-10T15:38:24.069" v="75"/>
        <pc:sldMkLst>
          <pc:docMk/>
          <pc:sldMk cId="1463206604" sldId="302"/>
        </pc:sldMkLst>
      </pc:sldChg>
      <pc:sldChg chg="modSp">
        <pc:chgData name="Dayna Quinn-Lafleche" userId="S::dayna.quinnlafleche@sjasd.ca::212bd078-9458-40d2-8c38-b61a2001c15b" providerId="AD" clId="Web-{6376EB7A-A10B-6D39-6A1F-3159F2691518}" dt="2020-12-10T16:09:46.009" v="158" actId="20577"/>
        <pc:sldMkLst>
          <pc:docMk/>
          <pc:sldMk cId="1481913433" sldId="303"/>
        </pc:sldMkLst>
        <pc:spChg chg="mod">
          <ac:chgData name="Dayna Quinn-Lafleche" userId="S::dayna.quinnlafleche@sjasd.ca::212bd078-9458-40d2-8c38-b61a2001c15b" providerId="AD" clId="Web-{6376EB7A-A10B-6D39-6A1F-3159F2691518}" dt="2020-12-10T16:09:46.009" v="158" actId="20577"/>
          <ac:spMkLst>
            <pc:docMk/>
            <pc:sldMk cId="1481913433" sldId="303"/>
            <ac:spMk id="3" creationId="{3A36C79E-0E23-1843-AFFF-B429BE732A08}"/>
          </ac:spMkLst>
        </pc:spChg>
      </pc:sldChg>
      <pc:sldChg chg="modNotes">
        <pc:chgData name="Dayna Quinn-Lafleche" userId="S::dayna.quinnlafleche@sjasd.ca::212bd078-9458-40d2-8c38-b61a2001c15b" providerId="AD" clId="Web-{6376EB7A-A10B-6D39-6A1F-3159F2691518}" dt="2020-12-10T15:46:03.741" v="153"/>
        <pc:sldMkLst>
          <pc:docMk/>
          <pc:sldMk cId="1102663714" sldId="317"/>
        </pc:sldMkLst>
      </pc:sldChg>
      <pc:sldChg chg="modNotes">
        <pc:chgData name="Dayna Quinn-Lafleche" userId="S::dayna.quinnlafleche@sjasd.ca::212bd078-9458-40d2-8c38-b61a2001c15b" providerId="AD" clId="Web-{6376EB7A-A10B-6D39-6A1F-3159F2691518}" dt="2020-12-10T15:44:28.819" v="115"/>
        <pc:sldMkLst>
          <pc:docMk/>
          <pc:sldMk cId="4249452633" sldId="329"/>
        </pc:sldMkLst>
      </pc:sldChg>
      <pc:sldChg chg="modNotes">
        <pc:chgData name="Dayna Quinn-Lafleche" userId="S::dayna.quinnlafleche@sjasd.ca::212bd078-9458-40d2-8c38-b61a2001c15b" providerId="AD" clId="Web-{6376EB7A-A10B-6D39-6A1F-3159F2691518}" dt="2020-12-10T15:45:44.726" v="145"/>
        <pc:sldMkLst>
          <pc:docMk/>
          <pc:sldMk cId="3620508752" sldId="340"/>
        </pc:sldMkLst>
      </pc:sldChg>
      <pc:sldChg chg="addSp delSp modSp modNotes">
        <pc:chgData name="Dayna Quinn-Lafleche" userId="S::dayna.quinnlafleche@sjasd.ca::212bd078-9458-40d2-8c38-b61a2001c15b" providerId="AD" clId="Web-{6376EB7A-A10B-6D39-6A1F-3159F2691518}" dt="2020-12-10T15:24:59.365" v="53"/>
        <pc:sldMkLst>
          <pc:docMk/>
          <pc:sldMk cId="71457390" sldId="374"/>
        </pc:sldMkLst>
        <pc:picChg chg="del">
          <ac:chgData name="Dayna Quinn-Lafleche" userId="S::dayna.quinnlafleche@sjasd.ca::212bd078-9458-40d2-8c38-b61a2001c15b" providerId="AD" clId="Web-{6376EB7A-A10B-6D39-6A1F-3159F2691518}" dt="2020-12-10T15:21:37.286" v="2"/>
          <ac:picMkLst>
            <pc:docMk/>
            <pc:sldMk cId="71457390" sldId="374"/>
            <ac:picMk id="2" creationId="{D41C87C1-A5B1-4BD6-A0A6-04CBE1681D8B}"/>
          </ac:picMkLst>
        </pc:picChg>
        <pc:picChg chg="add mod">
          <ac:chgData name="Dayna Quinn-Lafleche" userId="S::dayna.quinnlafleche@sjasd.ca::212bd078-9458-40d2-8c38-b61a2001c15b" providerId="AD" clId="Web-{6376EB7A-A10B-6D39-6A1F-3159F2691518}" dt="2020-12-10T15:22:35.677" v="8" actId="1076"/>
          <ac:picMkLst>
            <pc:docMk/>
            <pc:sldMk cId="71457390" sldId="374"/>
            <ac:picMk id="4" creationId="{B2BE952C-393F-4FA6-97A7-69AA015DB166}"/>
          </ac:picMkLst>
        </pc:picChg>
      </pc:sldChg>
      <pc:sldChg chg="modNotes">
        <pc:chgData name="Dayna Quinn-Lafleche" userId="S::dayna.quinnlafleche@sjasd.ca::212bd078-9458-40d2-8c38-b61a2001c15b" providerId="AD" clId="Web-{6376EB7A-A10B-6D39-6A1F-3159F2691518}" dt="2020-12-10T15:44:03.382" v="106"/>
        <pc:sldMkLst>
          <pc:docMk/>
          <pc:sldMk cId="2025540212" sldId="389"/>
        </pc:sldMkLst>
      </pc:sldChg>
      <pc:sldChg chg="modNotes">
        <pc:chgData name="Dayna Quinn-Lafleche" userId="S::dayna.quinnlafleche@sjasd.ca::212bd078-9458-40d2-8c38-b61a2001c15b" providerId="AD" clId="Web-{6376EB7A-A10B-6D39-6A1F-3159F2691518}" dt="2020-12-10T15:39:22.007" v="87"/>
        <pc:sldMkLst>
          <pc:docMk/>
          <pc:sldMk cId="3814469680" sldId="391"/>
        </pc:sldMkLst>
      </pc:sldChg>
      <pc:sldChg chg="modNotes">
        <pc:chgData name="Dayna Quinn-Lafleche" userId="S::dayna.quinnlafleche@sjasd.ca::212bd078-9458-40d2-8c38-b61a2001c15b" providerId="AD" clId="Web-{6376EB7A-A10B-6D39-6A1F-3159F2691518}" dt="2020-12-10T15:39:43.553" v="96"/>
        <pc:sldMkLst>
          <pc:docMk/>
          <pc:sldMk cId="804562999" sldId="395"/>
        </pc:sldMkLst>
      </pc:sldChg>
      <pc:sldChg chg="modNotes">
        <pc:chgData name="Dayna Quinn-Lafleche" userId="S::dayna.quinnlafleche@sjasd.ca::212bd078-9458-40d2-8c38-b61a2001c15b" providerId="AD" clId="Web-{6376EB7A-A10B-6D39-6A1F-3159F2691518}" dt="2020-12-10T15:44:46.929" v="124"/>
        <pc:sldMkLst>
          <pc:docMk/>
          <pc:sldMk cId="1128682851" sldId="403"/>
        </pc:sldMkLst>
      </pc:sldChg>
      <pc:sldChg chg="modNotes">
        <pc:chgData name="Dayna Quinn-Lafleche" userId="S::dayna.quinnlafleche@sjasd.ca::212bd078-9458-40d2-8c38-b61a2001c15b" providerId="AD" clId="Web-{6376EB7A-A10B-6D39-6A1F-3159F2691518}" dt="2020-12-10T15:45:20.976" v="135"/>
        <pc:sldMkLst>
          <pc:docMk/>
          <pc:sldMk cId="684994838" sldId="404"/>
        </pc:sldMkLst>
      </pc:sldChg>
      <pc:sldChg chg="modNotes">
        <pc:chgData name="Dayna Quinn-Lafleche" userId="S::dayna.quinnlafleche@sjasd.ca::212bd078-9458-40d2-8c38-b61a2001c15b" providerId="AD" clId="Web-{6376EB7A-A10B-6D39-6A1F-3159F2691518}" dt="2020-12-10T15:37:38.288" v="64"/>
        <pc:sldMkLst>
          <pc:docMk/>
          <pc:sldMk cId="3626137645" sldId="412"/>
        </pc:sldMkLst>
      </pc:sldChg>
    </pc:docChg>
  </pc:docChgLst>
  <pc:docChgLst>
    <pc:chgData name="Dayna Quinn-Lafleche" userId="S::dayna.quinnlafleche@sjasd.ca::212bd078-9458-40d2-8c38-b61a2001c15b" providerId="AD" clId="Web-{2F47832E-6A46-2127-C4B8-A8F1065B8FFD}"/>
    <pc:docChg chg="addSld modSld">
      <pc:chgData name="Dayna Quinn-Lafleche" userId="S::dayna.quinnlafleche@sjasd.ca::212bd078-9458-40d2-8c38-b61a2001c15b" providerId="AD" clId="Web-{2F47832E-6A46-2127-C4B8-A8F1065B8FFD}" dt="2020-12-10T02:37:24.794" v="659" actId="20577"/>
      <pc:docMkLst>
        <pc:docMk/>
      </pc:docMkLst>
      <pc:sldChg chg="modSp">
        <pc:chgData name="Dayna Quinn-Lafleche" userId="S::dayna.quinnlafleche@sjasd.ca::212bd078-9458-40d2-8c38-b61a2001c15b" providerId="AD" clId="Web-{2F47832E-6A46-2127-C4B8-A8F1065B8FFD}" dt="2020-12-10T02:37:24.794" v="658" actId="20577"/>
        <pc:sldMkLst>
          <pc:docMk/>
          <pc:sldMk cId="1481913433" sldId="303"/>
        </pc:sldMkLst>
        <pc:spChg chg="mod">
          <ac:chgData name="Dayna Quinn-Lafleche" userId="S::dayna.quinnlafleche@sjasd.ca::212bd078-9458-40d2-8c38-b61a2001c15b" providerId="AD" clId="Web-{2F47832E-6A46-2127-C4B8-A8F1065B8FFD}" dt="2020-12-10T02:37:24.794" v="658" actId="20577"/>
          <ac:spMkLst>
            <pc:docMk/>
            <pc:sldMk cId="1481913433" sldId="303"/>
            <ac:spMk id="6" creationId="{8562D483-360A-9E42-BCE8-8308FD19E01F}"/>
          </ac:spMkLst>
        </pc:spChg>
      </pc:sldChg>
      <pc:sldChg chg="addSp modSp">
        <pc:chgData name="Dayna Quinn-Lafleche" userId="S::dayna.quinnlafleche@sjasd.ca::212bd078-9458-40d2-8c38-b61a2001c15b" providerId="AD" clId="Web-{2F47832E-6A46-2127-C4B8-A8F1065B8FFD}" dt="2020-12-10T02:31:57.324" v="629" actId="20577"/>
        <pc:sldMkLst>
          <pc:docMk/>
          <pc:sldMk cId="2623050030" sldId="308"/>
        </pc:sldMkLst>
        <pc:spChg chg="mod">
          <ac:chgData name="Dayna Quinn-Lafleche" userId="S::dayna.quinnlafleche@sjasd.ca::212bd078-9458-40d2-8c38-b61a2001c15b" providerId="AD" clId="Web-{2F47832E-6A46-2127-C4B8-A8F1065B8FFD}" dt="2020-12-10T02:31:14.855" v="624" actId="14100"/>
          <ac:spMkLst>
            <pc:docMk/>
            <pc:sldMk cId="2623050030" sldId="308"/>
            <ac:spMk id="5" creationId="{3DB563E9-8543-4274-8581-25FDB77DE0E7}"/>
          </ac:spMkLst>
        </pc:spChg>
        <pc:spChg chg="add mod">
          <ac:chgData name="Dayna Quinn-Lafleche" userId="S::dayna.quinnlafleche@sjasd.ca::212bd078-9458-40d2-8c38-b61a2001c15b" providerId="AD" clId="Web-{2F47832E-6A46-2127-C4B8-A8F1065B8FFD}" dt="2020-12-10T02:31:57.324" v="629" actId="20577"/>
          <ac:spMkLst>
            <pc:docMk/>
            <pc:sldMk cId="2623050030" sldId="308"/>
            <ac:spMk id="6" creationId="{5C286D0D-A5DF-46B6-B58C-86AD6CE4E41A}"/>
          </ac:spMkLst>
        </pc:spChg>
        <pc:picChg chg="mod">
          <ac:chgData name="Dayna Quinn-Lafleche" userId="S::dayna.quinnlafleche@sjasd.ca::212bd078-9458-40d2-8c38-b61a2001c15b" providerId="AD" clId="Web-{2F47832E-6A46-2127-C4B8-A8F1065B8FFD}" dt="2020-12-10T02:31:24.121" v="626" actId="1076"/>
          <ac:picMkLst>
            <pc:docMk/>
            <pc:sldMk cId="2623050030" sldId="308"/>
            <ac:picMk id="3" creationId="{45C441D5-73DB-453F-8061-1254C6BB5F79}"/>
          </ac:picMkLst>
        </pc:picChg>
      </pc:sldChg>
      <pc:sldChg chg="modNotes">
        <pc:chgData name="Dayna Quinn-Lafleche" userId="S::dayna.quinnlafleche@sjasd.ca::212bd078-9458-40d2-8c38-b61a2001c15b" providerId="AD" clId="Web-{2F47832E-6A46-2127-C4B8-A8F1065B8FFD}" dt="2020-12-10T02:00:59.472" v="78"/>
        <pc:sldMkLst>
          <pc:docMk/>
          <pc:sldMk cId="2524367093" sldId="314"/>
        </pc:sldMkLst>
      </pc:sldChg>
      <pc:sldChg chg="modNotes">
        <pc:chgData name="Dayna Quinn-Lafleche" userId="S::dayna.quinnlafleche@sjasd.ca::212bd078-9458-40d2-8c38-b61a2001c15b" providerId="AD" clId="Web-{2F47832E-6A46-2127-C4B8-A8F1065B8FFD}" dt="2020-12-10T02:14:56.522" v="586"/>
        <pc:sldMkLst>
          <pc:docMk/>
          <pc:sldMk cId="2277741316" sldId="315"/>
        </pc:sldMkLst>
      </pc:sldChg>
      <pc:sldChg chg="modSp addCm modNotes">
        <pc:chgData name="Dayna Quinn-Lafleche" userId="S::dayna.quinnlafleche@sjasd.ca::212bd078-9458-40d2-8c38-b61a2001c15b" providerId="AD" clId="Web-{2F47832E-6A46-2127-C4B8-A8F1065B8FFD}" dt="2020-12-10T02:26:37.088" v="616"/>
        <pc:sldMkLst>
          <pc:docMk/>
          <pc:sldMk cId="4076534222" sldId="316"/>
        </pc:sldMkLst>
        <pc:spChg chg="mod">
          <ac:chgData name="Dayna Quinn-Lafleche" userId="S::dayna.quinnlafleche@sjasd.ca::212bd078-9458-40d2-8c38-b61a2001c15b" providerId="AD" clId="Web-{2F47832E-6A46-2127-C4B8-A8F1065B8FFD}" dt="2020-12-10T02:26:26.666" v="614" actId="20577"/>
          <ac:spMkLst>
            <pc:docMk/>
            <pc:sldMk cId="4076534222" sldId="316"/>
            <ac:spMk id="6" creationId="{FF24E503-7A26-456B-A761-DADA396BE66A}"/>
          </ac:spMkLst>
        </pc:spChg>
      </pc:sldChg>
      <pc:sldChg chg="modNotes">
        <pc:chgData name="Dayna Quinn-Lafleche" userId="S::dayna.quinnlafleche@sjasd.ca::212bd078-9458-40d2-8c38-b61a2001c15b" providerId="AD" clId="Web-{2F47832E-6A46-2127-C4B8-A8F1065B8FFD}" dt="2020-12-10T02:00:53.909" v="77"/>
        <pc:sldMkLst>
          <pc:docMk/>
          <pc:sldMk cId="3620508752" sldId="340"/>
        </pc:sldMkLst>
      </pc:sldChg>
      <pc:sldChg chg="modNotes">
        <pc:chgData name="Dayna Quinn-Lafleche" userId="S::dayna.quinnlafleche@sjasd.ca::212bd078-9458-40d2-8c38-b61a2001c15b" providerId="AD" clId="Web-{2F47832E-6A46-2127-C4B8-A8F1065B8FFD}" dt="2020-12-10T01:58:53.409" v="5"/>
        <pc:sldMkLst>
          <pc:docMk/>
          <pc:sldMk cId="1732793989" sldId="386"/>
        </pc:sldMkLst>
      </pc:sldChg>
      <pc:sldChg chg="modSp">
        <pc:chgData name="Dayna Quinn-Lafleche" userId="S::dayna.quinnlafleche@sjasd.ca::212bd078-9458-40d2-8c38-b61a2001c15b" providerId="AD" clId="Web-{2F47832E-6A46-2127-C4B8-A8F1065B8FFD}" dt="2020-12-10T01:59:03.987" v="10" actId="20577"/>
        <pc:sldMkLst>
          <pc:docMk/>
          <pc:sldMk cId="3011996150" sldId="388"/>
        </pc:sldMkLst>
        <pc:spChg chg="mod">
          <ac:chgData name="Dayna Quinn-Lafleche" userId="S::dayna.quinnlafleche@sjasd.ca::212bd078-9458-40d2-8c38-b61a2001c15b" providerId="AD" clId="Web-{2F47832E-6A46-2127-C4B8-A8F1065B8FFD}" dt="2020-12-10T01:59:03.987" v="10" actId="20577"/>
          <ac:spMkLst>
            <pc:docMk/>
            <pc:sldMk cId="3011996150" sldId="388"/>
            <ac:spMk id="4" creationId="{79029A45-4609-4D8F-84DE-E1A692F8E524}"/>
          </ac:spMkLst>
        </pc:spChg>
      </pc:sldChg>
      <pc:sldChg chg="modNotes">
        <pc:chgData name="Dayna Quinn-Lafleche" userId="S::dayna.quinnlafleche@sjasd.ca::212bd078-9458-40d2-8c38-b61a2001c15b" providerId="AD" clId="Web-{2F47832E-6A46-2127-C4B8-A8F1065B8FFD}" dt="2020-12-10T02:33:09.090" v="635"/>
        <pc:sldMkLst>
          <pc:docMk/>
          <pc:sldMk cId="3222526088" sldId="413"/>
        </pc:sldMkLst>
      </pc:sldChg>
      <pc:sldChg chg="modNotes">
        <pc:chgData name="Dayna Quinn-Lafleche" userId="S::dayna.quinnlafleche@sjasd.ca::212bd078-9458-40d2-8c38-b61a2001c15b" providerId="AD" clId="Web-{2F47832E-6A46-2127-C4B8-A8F1065B8FFD}" dt="2020-12-10T02:15:16.116" v="588"/>
        <pc:sldMkLst>
          <pc:docMk/>
          <pc:sldMk cId="2731453740" sldId="420"/>
        </pc:sldMkLst>
      </pc:sldChg>
      <pc:sldChg chg="modNotes">
        <pc:chgData name="Dayna Quinn-Lafleche" userId="S::dayna.quinnlafleche@sjasd.ca::212bd078-9458-40d2-8c38-b61a2001c15b" providerId="AD" clId="Web-{2F47832E-6A46-2127-C4B8-A8F1065B8FFD}" dt="2020-12-10T02:19:29.742" v="598"/>
        <pc:sldMkLst>
          <pc:docMk/>
          <pc:sldMk cId="388014280" sldId="421"/>
        </pc:sldMkLst>
      </pc:sldChg>
      <pc:sldChg chg="modSp add replId">
        <pc:chgData name="Dayna Quinn-Lafleche" userId="S::dayna.quinnlafleche@sjasd.ca::212bd078-9458-40d2-8c38-b61a2001c15b" providerId="AD" clId="Web-{2F47832E-6A46-2127-C4B8-A8F1065B8FFD}" dt="2020-12-10T01:59:53.097" v="72" actId="1076"/>
        <pc:sldMkLst>
          <pc:docMk/>
          <pc:sldMk cId="1443622257" sldId="450"/>
        </pc:sldMkLst>
        <pc:spChg chg="mod">
          <ac:chgData name="Dayna Quinn-Lafleche" userId="S::dayna.quinnlafleche@sjasd.ca::212bd078-9458-40d2-8c38-b61a2001c15b" providerId="AD" clId="Web-{2F47832E-6A46-2127-C4B8-A8F1065B8FFD}" dt="2020-12-10T01:59:53.097" v="72" actId="1076"/>
          <ac:spMkLst>
            <pc:docMk/>
            <pc:sldMk cId="1443622257" sldId="450"/>
            <ac:spMk id="2" creationId="{99882439-7897-4868-A099-9D3243AC1F85}"/>
          </ac:spMkLst>
        </pc:spChg>
      </pc:sldChg>
    </pc:docChg>
  </pc:docChgLst>
  <pc:docChgLst>
    <pc:chgData name="Heather Jones" userId="196198e7-9c70-4725-8641-ef8d21d1e438" providerId="ADAL" clId="{184248B8-B8B3-AD4C-9C58-C07258AE7357}"/>
    <pc:docChg chg="undo custSel addSld delSld modSld">
      <pc:chgData name="Heather Jones" userId="196198e7-9c70-4725-8641-ef8d21d1e438" providerId="ADAL" clId="{184248B8-B8B3-AD4C-9C58-C07258AE7357}" dt="2020-12-09T21:23:37.721" v="281" actId="20577"/>
      <pc:docMkLst>
        <pc:docMk/>
      </pc:docMkLst>
      <pc:sldChg chg="add del">
        <pc:chgData name="Heather Jones" userId="196198e7-9c70-4725-8641-ef8d21d1e438" providerId="ADAL" clId="{184248B8-B8B3-AD4C-9C58-C07258AE7357}" dt="2020-12-09T21:15:40.800" v="143" actId="2696"/>
        <pc:sldMkLst>
          <pc:docMk/>
          <pc:sldMk cId="256147345" sldId="298"/>
        </pc:sldMkLst>
      </pc:sldChg>
      <pc:sldChg chg="modSp mod">
        <pc:chgData name="Heather Jones" userId="196198e7-9c70-4725-8641-ef8d21d1e438" providerId="ADAL" clId="{184248B8-B8B3-AD4C-9C58-C07258AE7357}" dt="2020-12-09T15:27:05.183" v="5" actId="1076"/>
        <pc:sldMkLst>
          <pc:docMk/>
          <pc:sldMk cId="3334847921" sldId="300"/>
        </pc:sldMkLst>
        <pc:spChg chg="mod">
          <ac:chgData name="Heather Jones" userId="196198e7-9c70-4725-8641-ef8d21d1e438" providerId="ADAL" clId="{184248B8-B8B3-AD4C-9C58-C07258AE7357}" dt="2020-12-09T15:27:04.334" v="4" actId="207"/>
          <ac:spMkLst>
            <pc:docMk/>
            <pc:sldMk cId="3334847921" sldId="300"/>
            <ac:spMk id="3" creationId="{3A36C79E-0E23-1843-AFFF-B429BE732A08}"/>
          </ac:spMkLst>
        </pc:spChg>
        <pc:spChg chg="mod">
          <ac:chgData name="Heather Jones" userId="196198e7-9c70-4725-8641-ef8d21d1e438" providerId="ADAL" clId="{184248B8-B8B3-AD4C-9C58-C07258AE7357}" dt="2020-12-09T15:27:05.183" v="5" actId="1076"/>
          <ac:spMkLst>
            <pc:docMk/>
            <pc:sldMk cId="3334847921" sldId="300"/>
            <ac:spMk id="6" creationId="{58C3C756-10F0-493B-A459-D8366374D26B}"/>
          </ac:spMkLst>
        </pc:spChg>
      </pc:sldChg>
      <pc:sldChg chg="modSp mod">
        <pc:chgData name="Heather Jones" userId="196198e7-9c70-4725-8641-ef8d21d1e438" providerId="ADAL" clId="{184248B8-B8B3-AD4C-9C58-C07258AE7357}" dt="2020-12-09T15:28:12.782" v="33" actId="1076"/>
        <pc:sldMkLst>
          <pc:docMk/>
          <pc:sldMk cId="979660028" sldId="301"/>
        </pc:sldMkLst>
        <pc:spChg chg="mod">
          <ac:chgData name="Heather Jones" userId="196198e7-9c70-4725-8641-ef8d21d1e438" providerId="ADAL" clId="{184248B8-B8B3-AD4C-9C58-C07258AE7357}" dt="2020-12-09T15:28:12.782" v="33" actId="1076"/>
          <ac:spMkLst>
            <pc:docMk/>
            <pc:sldMk cId="979660028" sldId="301"/>
            <ac:spMk id="2" creationId="{E0D91BC3-293B-4634-9BDB-77DF6235DD9C}"/>
          </ac:spMkLst>
        </pc:spChg>
        <pc:spChg chg="mod">
          <ac:chgData name="Heather Jones" userId="196198e7-9c70-4725-8641-ef8d21d1e438" providerId="ADAL" clId="{184248B8-B8B3-AD4C-9C58-C07258AE7357}" dt="2020-12-09T15:27:55.767" v="30" actId="1037"/>
          <ac:spMkLst>
            <pc:docMk/>
            <pc:sldMk cId="979660028" sldId="301"/>
            <ac:spMk id="3" creationId="{E847D15C-B192-497A-9B34-5A7AB334AA38}"/>
          </ac:spMkLst>
        </pc:spChg>
        <pc:spChg chg="mod">
          <ac:chgData name="Heather Jones" userId="196198e7-9c70-4725-8641-ef8d21d1e438" providerId="ADAL" clId="{184248B8-B8B3-AD4C-9C58-C07258AE7357}" dt="2020-12-09T15:28:00.703" v="31" actId="1076"/>
          <ac:spMkLst>
            <pc:docMk/>
            <pc:sldMk cId="979660028" sldId="301"/>
            <ac:spMk id="8" creationId="{6A878B6B-2202-471F-BC36-50CDD6D61770}"/>
          </ac:spMkLst>
        </pc:spChg>
        <pc:spChg chg="mod">
          <ac:chgData name="Heather Jones" userId="196198e7-9c70-4725-8641-ef8d21d1e438" providerId="ADAL" clId="{184248B8-B8B3-AD4C-9C58-C07258AE7357}" dt="2020-12-09T15:28:07.211" v="32" actId="1076"/>
          <ac:spMkLst>
            <pc:docMk/>
            <pc:sldMk cId="979660028" sldId="301"/>
            <ac:spMk id="15" creationId="{A5020CB6-A501-A941-9CD3-CC1BB6A84065}"/>
          </ac:spMkLst>
        </pc:spChg>
      </pc:sldChg>
      <pc:sldChg chg="modSp mod">
        <pc:chgData name="Heather Jones" userId="196198e7-9c70-4725-8641-ef8d21d1e438" providerId="ADAL" clId="{184248B8-B8B3-AD4C-9C58-C07258AE7357}" dt="2020-12-09T21:16:21.154" v="147" actId="20577"/>
        <pc:sldMkLst>
          <pc:docMk/>
          <pc:sldMk cId="1463206604" sldId="302"/>
        </pc:sldMkLst>
        <pc:spChg chg="mod">
          <ac:chgData name="Heather Jones" userId="196198e7-9c70-4725-8641-ef8d21d1e438" providerId="ADAL" clId="{184248B8-B8B3-AD4C-9C58-C07258AE7357}" dt="2020-12-09T21:16:17.631" v="145" actId="20577"/>
          <ac:spMkLst>
            <pc:docMk/>
            <pc:sldMk cId="1463206604" sldId="302"/>
            <ac:spMk id="27" creationId="{2FFE1002-E844-3642-A0B9-10BEEFD39A80}"/>
          </ac:spMkLst>
        </pc:spChg>
        <pc:spChg chg="mod">
          <ac:chgData name="Heather Jones" userId="196198e7-9c70-4725-8641-ef8d21d1e438" providerId="ADAL" clId="{184248B8-B8B3-AD4C-9C58-C07258AE7357}" dt="2020-12-09T21:16:19.318" v="146" actId="20577"/>
          <ac:spMkLst>
            <pc:docMk/>
            <pc:sldMk cId="1463206604" sldId="302"/>
            <ac:spMk id="60" creationId="{D673F850-A07C-AD41-968E-4A6924CE0B21}"/>
          </ac:spMkLst>
        </pc:spChg>
        <pc:spChg chg="mod">
          <ac:chgData name="Heather Jones" userId="196198e7-9c70-4725-8641-ef8d21d1e438" providerId="ADAL" clId="{184248B8-B8B3-AD4C-9C58-C07258AE7357}" dt="2020-12-09T21:16:21.154" v="147" actId="20577"/>
          <ac:spMkLst>
            <pc:docMk/>
            <pc:sldMk cId="1463206604" sldId="302"/>
            <ac:spMk id="61" creationId="{330048A6-6241-3A48-B5FC-1B542DC34537}"/>
          </ac:spMkLst>
        </pc:spChg>
      </pc:sldChg>
      <pc:sldChg chg="modSp mod">
        <pc:chgData name="Heather Jones" userId="196198e7-9c70-4725-8641-ef8d21d1e438" providerId="ADAL" clId="{184248B8-B8B3-AD4C-9C58-C07258AE7357}" dt="2020-12-09T21:16:12.255" v="144" actId="20577"/>
        <pc:sldMkLst>
          <pc:docMk/>
          <pc:sldMk cId="3868904563" sldId="305"/>
        </pc:sldMkLst>
        <pc:spChg chg="mod">
          <ac:chgData name="Heather Jones" userId="196198e7-9c70-4725-8641-ef8d21d1e438" providerId="ADAL" clId="{184248B8-B8B3-AD4C-9C58-C07258AE7357}" dt="2020-12-09T21:16:12.255" v="144" actId="20577"/>
          <ac:spMkLst>
            <pc:docMk/>
            <pc:sldMk cId="3868904563" sldId="305"/>
            <ac:spMk id="27" creationId="{2FFE1002-E844-3642-A0B9-10BEEFD39A80}"/>
          </ac:spMkLst>
        </pc:spChg>
      </pc:sldChg>
      <pc:sldChg chg="modSp mod">
        <pc:chgData name="Heather Jones" userId="196198e7-9c70-4725-8641-ef8d21d1e438" providerId="ADAL" clId="{184248B8-B8B3-AD4C-9C58-C07258AE7357}" dt="2020-12-09T21:23:21.822" v="277" actId="20577"/>
        <pc:sldMkLst>
          <pc:docMk/>
          <pc:sldMk cId="2310009864" sldId="306"/>
        </pc:sldMkLst>
        <pc:spChg chg="mod">
          <ac:chgData name="Heather Jones" userId="196198e7-9c70-4725-8641-ef8d21d1e438" providerId="ADAL" clId="{184248B8-B8B3-AD4C-9C58-C07258AE7357}" dt="2020-12-09T21:23:21.822" v="277" actId="20577"/>
          <ac:spMkLst>
            <pc:docMk/>
            <pc:sldMk cId="2310009864" sldId="306"/>
            <ac:spMk id="27" creationId="{2FFE1002-E844-3642-A0B9-10BEEFD39A80}"/>
          </ac:spMkLst>
        </pc:spChg>
      </pc:sldChg>
      <pc:sldChg chg="modSp mod">
        <pc:chgData name="Heather Jones" userId="196198e7-9c70-4725-8641-ef8d21d1e438" providerId="ADAL" clId="{184248B8-B8B3-AD4C-9C58-C07258AE7357}" dt="2020-12-09T21:23:06.362" v="273" actId="20577"/>
        <pc:sldMkLst>
          <pc:docMk/>
          <pc:sldMk cId="1208366393" sldId="307"/>
        </pc:sldMkLst>
        <pc:spChg chg="mod">
          <ac:chgData name="Heather Jones" userId="196198e7-9c70-4725-8641-ef8d21d1e438" providerId="ADAL" clId="{184248B8-B8B3-AD4C-9C58-C07258AE7357}" dt="2020-12-09T21:23:06.362" v="273" actId="20577"/>
          <ac:spMkLst>
            <pc:docMk/>
            <pc:sldMk cId="1208366393" sldId="307"/>
            <ac:spMk id="27" creationId="{2FFE1002-E844-3642-A0B9-10BEEFD39A80}"/>
          </ac:spMkLst>
        </pc:spChg>
      </pc:sldChg>
      <pc:sldChg chg="addSp delSp modSp mod">
        <pc:chgData name="Heather Jones" userId="196198e7-9c70-4725-8641-ef8d21d1e438" providerId="ADAL" clId="{184248B8-B8B3-AD4C-9C58-C07258AE7357}" dt="2020-12-09T21:16:45.039" v="155"/>
        <pc:sldMkLst>
          <pc:docMk/>
          <pc:sldMk cId="2067750026" sldId="309"/>
        </pc:sldMkLst>
        <pc:spChg chg="add mod">
          <ac:chgData name="Heather Jones" userId="196198e7-9c70-4725-8641-ef8d21d1e438" providerId="ADAL" clId="{184248B8-B8B3-AD4C-9C58-C07258AE7357}" dt="2020-12-09T21:16:45.039" v="155"/>
          <ac:spMkLst>
            <pc:docMk/>
            <pc:sldMk cId="2067750026" sldId="309"/>
            <ac:spMk id="17" creationId="{285537CB-F92C-5143-B680-51B4E27001E4}"/>
          </ac:spMkLst>
        </pc:spChg>
        <pc:spChg chg="add mod">
          <ac:chgData name="Heather Jones" userId="196198e7-9c70-4725-8641-ef8d21d1e438" providerId="ADAL" clId="{184248B8-B8B3-AD4C-9C58-C07258AE7357}" dt="2020-12-09T21:16:45.039" v="155"/>
          <ac:spMkLst>
            <pc:docMk/>
            <pc:sldMk cId="2067750026" sldId="309"/>
            <ac:spMk id="18" creationId="{5232337E-BFBA-524D-820A-B06DBCF1BFD8}"/>
          </ac:spMkLst>
        </pc:spChg>
        <pc:spChg chg="add mod">
          <ac:chgData name="Heather Jones" userId="196198e7-9c70-4725-8641-ef8d21d1e438" providerId="ADAL" clId="{184248B8-B8B3-AD4C-9C58-C07258AE7357}" dt="2020-12-09T21:16:45.039" v="155"/>
          <ac:spMkLst>
            <pc:docMk/>
            <pc:sldMk cId="2067750026" sldId="309"/>
            <ac:spMk id="19" creationId="{AA3FD6B5-EA2E-0446-B884-51671B865625}"/>
          </ac:spMkLst>
        </pc:spChg>
        <pc:spChg chg="del">
          <ac:chgData name="Heather Jones" userId="196198e7-9c70-4725-8641-ef8d21d1e438" providerId="ADAL" clId="{184248B8-B8B3-AD4C-9C58-C07258AE7357}" dt="2020-12-09T21:16:41.701" v="152" actId="478"/>
          <ac:spMkLst>
            <pc:docMk/>
            <pc:sldMk cId="2067750026" sldId="309"/>
            <ac:spMk id="27" creationId="{2FFE1002-E844-3642-A0B9-10BEEFD39A80}"/>
          </ac:spMkLst>
        </pc:spChg>
        <pc:spChg chg="del">
          <ac:chgData name="Heather Jones" userId="196198e7-9c70-4725-8641-ef8d21d1e438" providerId="ADAL" clId="{184248B8-B8B3-AD4C-9C58-C07258AE7357}" dt="2020-12-09T21:16:43.303" v="153" actId="478"/>
          <ac:spMkLst>
            <pc:docMk/>
            <pc:sldMk cId="2067750026" sldId="309"/>
            <ac:spMk id="60" creationId="{D673F850-A07C-AD41-968E-4A6924CE0B21}"/>
          </ac:spMkLst>
        </pc:spChg>
        <pc:spChg chg="del">
          <ac:chgData name="Heather Jones" userId="196198e7-9c70-4725-8641-ef8d21d1e438" providerId="ADAL" clId="{184248B8-B8B3-AD4C-9C58-C07258AE7357}" dt="2020-12-09T21:16:44.068" v="154" actId="478"/>
          <ac:spMkLst>
            <pc:docMk/>
            <pc:sldMk cId="2067750026" sldId="309"/>
            <ac:spMk id="61" creationId="{330048A6-6241-3A48-B5FC-1B542DC34537}"/>
          </ac:spMkLst>
        </pc:spChg>
      </pc:sldChg>
      <pc:sldChg chg="modSp mod">
        <pc:chgData name="Heather Jones" userId="196198e7-9c70-4725-8641-ef8d21d1e438" providerId="ADAL" clId="{184248B8-B8B3-AD4C-9C58-C07258AE7357}" dt="2020-12-09T21:22:24.753" v="260" actId="20577"/>
        <pc:sldMkLst>
          <pc:docMk/>
          <pc:sldMk cId="3028484371" sldId="310"/>
        </pc:sldMkLst>
        <pc:spChg chg="mod">
          <ac:chgData name="Heather Jones" userId="196198e7-9c70-4725-8641-ef8d21d1e438" providerId="ADAL" clId="{184248B8-B8B3-AD4C-9C58-C07258AE7357}" dt="2020-12-09T21:22:24.753" v="260" actId="20577"/>
          <ac:spMkLst>
            <pc:docMk/>
            <pc:sldMk cId="3028484371" sldId="310"/>
            <ac:spMk id="27" creationId="{2FFE1002-E844-3642-A0B9-10BEEFD39A80}"/>
          </ac:spMkLst>
        </pc:spChg>
      </pc:sldChg>
      <pc:sldChg chg="modSp mod">
        <pc:chgData name="Heather Jones" userId="196198e7-9c70-4725-8641-ef8d21d1e438" providerId="ADAL" clId="{184248B8-B8B3-AD4C-9C58-C07258AE7357}" dt="2020-12-09T21:21:49.841" v="254" actId="20577"/>
        <pc:sldMkLst>
          <pc:docMk/>
          <pc:sldMk cId="3513908564" sldId="311"/>
        </pc:sldMkLst>
        <pc:spChg chg="mod">
          <ac:chgData name="Heather Jones" userId="196198e7-9c70-4725-8641-ef8d21d1e438" providerId="ADAL" clId="{184248B8-B8B3-AD4C-9C58-C07258AE7357}" dt="2020-12-09T21:21:49.841" v="254" actId="20577"/>
          <ac:spMkLst>
            <pc:docMk/>
            <pc:sldMk cId="3513908564" sldId="311"/>
            <ac:spMk id="27" creationId="{2FFE1002-E844-3642-A0B9-10BEEFD39A80}"/>
          </ac:spMkLst>
        </pc:spChg>
      </pc:sldChg>
      <pc:sldChg chg="modSp mod">
        <pc:chgData name="Heather Jones" userId="196198e7-9c70-4725-8641-ef8d21d1e438" providerId="ADAL" clId="{184248B8-B8B3-AD4C-9C58-C07258AE7357}" dt="2020-12-09T21:21:38.591" v="252" actId="20577"/>
        <pc:sldMkLst>
          <pc:docMk/>
          <pc:sldMk cId="4036072415" sldId="312"/>
        </pc:sldMkLst>
        <pc:spChg chg="mod">
          <ac:chgData name="Heather Jones" userId="196198e7-9c70-4725-8641-ef8d21d1e438" providerId="ADAL" clId="{184248B8-B8B3-AD4C-9C58-C07258AE7357}" dt="2020-12-09T21:21:38.591" v="252" actId="20577"/>
          <ac:spMkLst>
            <pc:docMk/>
            <pc:sldMk cId="4036072415" sldId="312"/>
            <ac:spMk id="27" creationId="{2FFE1002-E844-3642-A0B9-10BEEFD39A80}"/>
          </ac:spMkLst>
        </pc:spChg>
      </pc:sldChg>
      <pc:sldChg chg="modSp mod">
        <pc:chgData name="Heather Jones" userId="196198e7-9c70-4725-8641-ef8d21d1e438" providerId="ADAL" clId="{184248B8-B8B3-AD4C-9C58-C07258AE7357}" dt="2020-12-09T21:19:01.537" v="204" actId="20577"/>
        <pc:sldMkLst>
          <pc:docMk/>
          <pc:sldMk cId="2524367093" sldId="314"/>
        </pc:sldMkLst>
        <pc:spChg chg="mod">
          <ac:chgData name="Heather Jones" userId="196198e7-9c70-4725-8641-ef8d21d1e438" providerId="ADAL" clId="{184248B8-B8B3-AD4C-9C58-C07258AE7357}" dt="2020-12-09T21:19:01.537" v="204" actId="20577"/>
          <ac:spMkLst>
            <pc:docMk/>
            <pc:sldMk cId="2524367093" sldId="314"/>
            <ac:spMk id="27" creationId="{2FFE1002-E844-3642-A0B9-10BEEFD39A80}"/>
          </ac:spMkLst>
        </pc:spChg>
      </pc:sldChg>
      <pc:sldChg chg="modSp mod">
        <pc:chgData name="Heather Jones" userId="196198e7-9c70-4725-8641-ef8d21d1e438" providerId="ADAL" clId="{184248B8-B8B3-AD4C-9C58-C07258AE7357}" dt="2020-12-09T21:18:58.321" v="200" actId="20577"/>
        <pc:sldMkLst>
          <pc:docMk/>
          <pc:sldMk cId="2277741316" sldId="315"/>
        </pc:sldMkLst>
        <pc:spChg chg="mod">
          <ac:chgData name="Heather Jones" userId="196198e7-9c70-4725-8641-ef8d21d1e438" providerId="ADAL" clId="{184248B8-B8B3-AD4C-9C58-C07258AE7357}" dt="2020-12-09T21:18:58.321" v="200" actId="20577"/>
          <ac:spMkLst>
            <pc:docMk/>
            <pc:sldMk cId="2277741316" sldId="315"/>
            <ac:spMk id="27" creationId="{2FFE1002-E844-3642-A0B9-10BEEFD39A80}"/>
          </ac:spMkLst>
        </pc:spChg>
      </pc:sldChg>
      <pc:sldChg chg="modSp mod">
        <pc:chgData name="Heather Jones" userId="196198e7-9c70-4725-8641-ef8d21d1e438" providerId="ADAL" clId="{184248B8-B8B3-AD4C-9C58-C07258AE7357}" dt="2020-12-09T21:18:36.072" v="195" actId="20577"/>
        <pc:sldMkLst>
          <pc:docMk/>
          <pc:sldMk cId="4076534222" sldId="316"/>
        </pc:sldMkLst>
        <pc:spChg chg="mod">
          <ac:chgData name="Heather Jones" userId="196198e7-9c70-4725-8641-ef8d21d1e438" providerId="ADAL" clId="{184248B8-B8B3-AD4C-9C58-C07258AE7357}" dt="2020-12-09T21:18:36.072" v="195" actId="20577"/>
          <ac:spMkLst>
            <pc:docMk/>
            <pc:sldMk cId="4076534222" sldId="316"/>
            <ac:spMk id="27" creationId="{2FFE1002-E844-3642-A0B9-10BEEFD39A80}"/>
          </ac:spMkLst>
        </pc:spChg>
      </pc:sldChg>
      <pc:sldChg chg="addSp delSp modSp mod">
        <pc:chgData name="Heather Jones" userId="196198e7-9c70-4725-8641-ef8d21d1e438" providerId="ADAL" clId="{184248B8-B8B3-AD4C-9C58-C07258AE7357}" dt="2020-12-09T21:18:07.171" v="186"/>
        <pc:sldMkLst>
          <pc:docMk/>
          <pc:sldMk cId="1102663714" sldId="317"/>
        </pc:sldMkLst>
        <pc:spChg chg="add mod">
          <ac:chgData name="Heather Jones" userId="196198e7-9c70-4725-8641-ef8d21d1e438" providerId="ADAL" clId="{184248B8-B8B3-AD4C-9C58-C07258AE7357}" dt="2020-12-09T21:18:07.171" v="186"/>
          <ac:spMkLst>
            <pc:docMk/>
            <pc:sldMk cId="1102663714" sldId="317"/>
            <ac:spMk id="26" creationId="{6CC4C426-1946-0D4F-8E3E-8BB05DE1B2BA}"/>
          </ac:spMkLst>
        </pc:spChg>
        <pc:spChg chg="del">
          <ac:chgData name="Heather Jones" userId="196198e7-9c70-4725-8641-ef8d21d1e438" providerId="ADAL" clId="{184248B8-B8B3-AD4C-9C58-C07258AE7357}" dt="2020-12-09T21:18:02.988" v="183" actId="478"/>
          <ac:spMkLst>
            <pc:docMk/>
            <pc:sldMk cId="1102663714" sldId="317"/>
            <ac:spMk id="27" creationId="{2FFE1002-E844-3642-A0B9-10BEEFD39A80}"/>
          </ac:spMkLst>
        </pc:spChg>
        <pc:spChg chg="add mod">
          <ac:chgData name="Heather Jones" userId="196198e7-9c70-4725-8641-ef8d21d1e438" providerId="ADAL" clId="{184248B8-B8B3-AD4C-9C58-C07258AE7357}" dt="2020-12-09T21:18:07.171" v="186"/>
          <ac:spMkLst>
            <pc:docMk/>
            <pc:sldMk cId="1102663714" sldId="317"/>
            <ac:spMk id="28" creationId="{D40BCA8F-E1CF-8447-B587-A153419D1BCB}"/>
          </ac:spMkLst>
        </pc:spChg>
        <pc:spChg chg="add mod">
          <ac:chgData name="Heather Jones" userId="196198e7-9c70-4725-8641-ef8d21d1e438" providerId="ADAL" clId="{184248B8-B8B3-AD4C-9C58-C07258AE7357}" dt="2020-12-09T21:18:07.171" v="186"/>
          <ac:spMkLst>
            <pc:docMk/>
            <pc:sldMk cId="1102663714" sldId="317"/>
            <ac:spMk id="29" creationId="{07E482E5-0940-F54A-A28A-84E712AF9E43}"/>
          </ac:spMkLst>
        </pc:spChg>
        <pc:spChg chg="del">
          <ac:chgData name="Heather Jones" userId="196198e7-9c70-4725-8641-ef8d21d1e438" providerId="ADAL" clId="{184248B8-B8B3-AD4C-9C58-C07258AE7357}" dt="2020-12-09T21:18:04.730" v="184" actId="478"/>
          <ac:spMkLst>
            <pc:docMk/>
            <pc:sldMk cId="1102663714" sldId="317"/>
            <ac:spMk id="60" creationId="{D673F850-A07C-AD41-968E-4A6924CE0B21}"/>
          </ac:spMkLst>
        </pc:spChg>
        <pc:spChg chg="del">
          <ac:chgData name="Heather Jones" userId="196198e7-9c70-4725-8641-ef8d21d1e438" providerId="ADAL" clId="{184248B8-B8B3-AD4C-9C58-C07258AE7357}" dt="2020-12-09T21:18:06.526" v="185" actId="478"/>
          <ac:spMkLst>
            <pc:docMk/>
            <pc:sldMk cId="1102663714" sldId="317"/>
            <ac:spMk id="61" creationId="{330048A6-6241-3A48-B5FC-1B542DC34537}"/>
          </ac:spMkLst>
        </pc:spChg>
      </pc:sldChg>
      <pc:sldChg chg="modSp mod">
        <pc:chgData name="Heather Jones" userId="196198e7-9c70-4725-8641-ef8d21d1e438" providerId="ADAL" clId="{184248B8-B8B3-AD4C-9C58-C07258AE7357}" dt="2020-12-09T21:18:17.297" v="188" actId="20577"/>
        <pc:sldMkLst>
          <pc:docMk/>
          <pc:sldMk cId="3281648420" sldId="320"/>
        </pc:sldMkLst>
        <pc:spChg chg="mod">
          <ac:chgData name="Heather Jones" userId="196198e7-9c70-4725-8641-ef8d21d1e438" providerId="ADAL" clId="{184248B8-B8B3-AD4C-9C58-C07258AE7357}" dt="2020-12-09T21:18:17.297" v="188" actId="20577"/>
          <ac:spMkLst>
            <pc:docMk/>
            <pc:sldMk cId="3281648420" sldId="320"/>
            <ac:spMk id="27" creationId="{2FFE1002-E844-3642-A0B9-10BEEFD39A80}"/>
          </ac:spMkLst>
        </pc:spChg>
      </pc:sldChg>
      <pc:sldChg chg="addSp delSp modSp mod">
        <pc:chgData name="Heather Jones" userId="196198e7-9c70-4725-8641-ef8d21d1e438" providerId="ADAL" clId="{184248B8-B8B3-AD4C-9C58-C07258AE7357}" dt="2020-12-09T21:17:28.636" v="170"/>
        <pc:sldMkLst>
          <pc:docMk/>
          <pc:sldMk cId="4249452633" sldId="329"/>
        </pc:sldMkLst>
        <pc:spChg chg="del">
          <ac:chgData name="Heather Jones" userId="196198e7-9c70-4725-8641-ef8d21d1e438" providerId="ADAL" clId="{184248B8-B8B3-AD4C-9C58-C07258AE7357}" dt="2020-12-09T21:17:23.695" v="166" actId="478"/>
          <ac:spMkLst>
            <pc:docMk/>
            <pc:sldMk cId="4249452633" sldId="329"/>
            <ac:spMk id="27" creationId="{2FFE1002-E844-3642-A0B9-10BEEFD39A80}"/>
          </ac:spMkLst>
        </pc:spChg>
        <pc:spChg chg="add mod">
          <ac:chgData name="Heather Jones" userId="196198e7-9c70-4725-8641-ef8d21d1e438" providerId="ADAL" clId="{184248B8-B8B3-AD4C-9C58-C07258AE7357}" dt="2020-12-09T21:17:28.636" v="170"/>
          <ac:spMkLst>
            <pc:docMk/>
            <pc:sldMk cId="4249452633" sldId="329"/>
            <ac:spMk id="35" creationId="{4C11FCA6-4F55-9E4A-B726-EE4096996FE5}"/>
          </ac:spMkLst>
        </pc:spChg>
        <pc:spChg chg="add mod">
          <ac:chgData name="Heather Jones" userId="196198e7-9c70-4725-8641-ef8d21d1e438" providerId="ADAL" clId="{184248B8-B8B3-AD4C-9C58-C07258AE7357}" dt="2020-12-09T21:17:28.636" v="170"/>
          <ac:spMkLst>
            <pc:docMk/>
            <pc:sldMk cId="4249452633" sldId="329"/>
            <ac:spMk id="36" creationId="{662D4A02-74CD-D548-9250-C042DA8F01F0}"/>
          </ac:spMkLst>
        </pc:spChg>
        <pc:spChg chg="add mod">
          <ac:chgData name="Heather Jones" userId="196198e7-9c70-4725-8641-ef8d21d1e438" providerId="ADAL" clId="{184248B8-B8B3-AD4C-9C58-C07258AE7357}" dt="2020-12-09T21:17:28.636" v="170"/>
          <ac:spMkLst>
            <pc:docMk/>
            <pc:sldMk cId="4249452633" sldId="329"/>
            <ac:spMk id="37" creationId="{7533CA65-FC41-AC4D-B0BA-43CC9A86DE9D}"/>
          </ac:spMkLst>
        </pc:spChg>
        <pc:spChg chg="del mod">
          <ac:chgData name="Heather Jones" userId="196198e7-9c70-4725-8641-ef8d21d1e438" providerId="ADAL" clId="{184248B8-B8B3-AD4C-9C58-C07258AE7357}" dt="2020-12-09T21:17:26.469" v="168" actId="478"/>
          <ac:spMkLst>
            <pc:docMk/>
            <pc:sldMk cId="4249452633" sldId="329"/>
            <ac:spMk id="60" creationId="{D673F850-A07C-AD41-968E-4A6924CE0B21}"/>
          </ac:spMkLst>
        </pc:spChg>
        <pc:spChg chg="del">
          <ac:chgData name="Heather Jones" userId="196198e7-9c70-4725-8641-ef8d21d1e438" providerId="ADAL" clId="{184248B8-B8B3-AD4C-9C58-C07258AE7357}" dt="2020-12-09T21:17:27.629" v="169" actId="478"/>
          <ac:spMkLst>
            <pc:docMk/>
            <pc:sldMk cId="4249452633" sldId="329"/>
            <ac:spMk id="61" creationId="{330048A6-6241-3A48-B5FC-1B542DC34537}"/>
          </ac:spMkLst>
        </pc:spChg>
      </pc:sldChg>
      <pc:sldChg chg="modSp mod">
        <pc:chgData name="Heather Jones" userId="196198e7-9c70-4725-8641-ef8d21d1e438" providerId="ADAL" clId="{184248B8-B8B3-AD4C-9C58-C07258AE7357}" dt="2020-12-09T21:23:33.071" v="280" actId="20577"/>
        <pc:sldMkLst>
          <pc:docMk/>
          <pc:sldMk cId="1933407536" sldId="330"/>
        </pc:sldMkLst>
        <pc:spChg chg="mod">
          <ac:chgData name="Heather Jones" userId="196198e7-9c70-4725-8641-ef8d21d1e438" providerId="ADAL" clId="{184248B8-B8B3-AD4C-9C58-C07258AE7357}" dt="2020-12-09T21:23:33.071" v="280" actId="20577"/>
          <ac:spMkLst>
            <pc:docMk/>
            <pc:sldMk cId="1933407536" sldId="330"/>
            <ac:spMk id="27" creationId="{2FFE1002-E844-3642-A0B9-10BEEFD39A80}"/>
          </ac:spMkLst>
        </pc:spChg>
      </pc:sldChg>
      <pc:sldChg chg="modSp mod">
        <pc:chgData name="Heather Jones" userId="196198e7-9c70-4725-8641-ef8d21d1e438" providerId="ADAL" clId="{184248B8-B8B3-AD4C-9C58-C07258AE7357}" dt="2020-12-09T21:23:18.446" v="276" actId="20577"/>
        <pc:sldMkLst>
          <pc:docMk/>
          <pc:sldMk cId="1474993272" sldId="332"/>
        </pc:sldMkLst>
        <pc:spChg chg="mod">
          <ac:chgData name="Heather Jones" userId="196198e7-9c70-4725-8641-ef8d21d1e438" providerId="ADAL" clId="{184248B8-B8B3-AD4C-9C58-C07258AE7357}" dt="2020-12-09T21:23:18.446" v="276" actId="20577"/>
          <ac:spMkLst>
            <pc:docMk/>
            <pc:sldMk cId="1474993272" sldId="332"/>
            <ac:spMk id="27" creationId="{2FFE1002-E844-3642-A0B9-10BEEFD39A80}"/>
          </ac:spMkLst>
        </pc:spChg>
      </pc:sldChg>
      <pc:sldChg chg="modSp mod">
        <pc:chgData name="Heather Jones" userId="196198e7-9c70-4725-8641-ef8d21d1e438" providerId="ADAL" clId="{184248B8-B8B3-AD4C-9C58-C07258AE7357}" dt="2020-12-09T15:27:11.069" v="6" actId="207"/>
        <pc:sldMkLst>
          <pc:docMk/>
          <pc:sldMk cId="306153538" sldId="334"/>
        </pc:sldMkLst>
        <pc:spChg chg="mod">
          <ac:chgData name="Heather Jones" userId="196198e7-9c70-4725-8641-ef8d21d1e438" providerId="ADAL" clId="{184248B8-B8B3-AD4C-9C58-C07258AE7357}" dt="2020-12-09T15:27:11.069" v="6" actId="207"/>
          <ac:spMkLst>
            <pc:docMk/>
            <pc:sldMk cId="306153538" sldId="334"/>
            <ac:spMk id="5" creationId="{873ED7BB-BDC6-403E-BDF7-2ABCC897AD66}"/>
          </ac:spMkLst>
        </pc:spChg>
      </pc:sldChg>
      <pc:sldChg chg="modSp mod">
        <pc:chgData name="Heather Jones" userId="196198e7-9c70-4725-8641-ef8d21d1e438" providerId="ADAL" clId="{184248B8-B8B3-AD4C-9C58-C07258AE7357}" dt="2020-12-09T21:22:44.974" v="266" actId="20577"/>
        <pc:sldMkLst>
          <pc:docMk/>
          <pc:sldMk cId="1015031543" sldId="335"/>
        </pc:sldMkLst>
        <pc:spChg chg="mod">
          <ac:chgData name="Heather Jones" userId="196198e7-9c70-4725-8641-ef8d21d1e438" providerId="ADAL" clId="{184248B8-B8B3-AD4C-9C58-C07258AE7357}" dt="2020-12-09T21:22:44.974" v="266" actId="20577"/>
          <ac:spMkLst>
            <pc:docMk/>
            <pc:sldMk cId="1015031543" sldId="335"/>
            <ac:spMk id="27" creationId="{2FFE1002-E844-3642-A0B9-10BEEFD39A80}"/>
          </ac:spMkLst>
        </pc:spChg>
      </pc:sldChg>
      <pc:sldChg chg="modSp mod">
        <pc:chgData name="Heather Jones" userId="196198e7-9c70-4725-8641-ef8d21d1e438" providerId="ADAL" clId="{184248B8-B8B3-AD4C-9C58-C07258AE7357}" dt="2020-12-09T21:23:15.908" v="275" actId="20577"/>
        <pc:sldMkLst>
          <pc:docMk/>
          <pc:sldMk cId="3447290958" sldId="336"/>
        </pc:sldMkLst>
        <pc:spChg chg="mod">
          <ac:chgData name="Heather Jones" userId="196198e7-9c70-4725-8641-ef8d21d1e438" providerId="ADAL" clId="{184248B8-B8B3-AD4C-9C58-C07258AE7357}" dt="2020-12-09T21:23:15.908" v="275" actId="20577"/>
          <ac:spMkLst>
            <pc:docMk/>
            <pc:sldMk cId="3447290958" sldId="336"/>
            <ac:spMk id="27" creationId="{2FFE1002-E844-3642-A0B9-10BEEFD39A80}"/>
          </ac:spMkLst>
        </pc:spChg>
      </pc:sldChg>
      <pc:sldChg chg="modSp mod">
        <pc:chgData name="Heather Jones" userId="196198e7-9c70-4725-8641-ef8d21d1e438" providerId="ADAL" clId="{184248B8-B8B3-AD4C-9C58-C07258AE7357}" dt="2020-12-09T21:22:36.642" v="262" actId="20577"/>
        <pc:sldMkLst>
          <pc:docMk/>
          <pc:sldMk cId="741706964" sldId="337"/>
        </pc:sldMkLst>
        <pc:spChg chg="mod">
          <ac:chgData name="Heather Jones" userId="196198e7-9c70-4725-8641-ef8d21d1e438" providerId="ADAL" clId="{184248B8-B8B3-AD4C-9C58-C07258AE7357}" dt="2020-12-09T21:22:36.642" v="262" actId="20577"/>
          <ac:spMkLst>
            <pc:docMk/>
            <pc:sldMk cId="741706964" sldId="337"/>
            <ac:spMk id="27" creationId="{2FFE1002-E844-3642-A0B9-10BEEFD39A80}"/>
          </ac:spMkLst>
        </pc:spChg>
      </pc:sldChg>
      <pc:sldChg chg="modSp mod">
        <pc:chgData name="Heather Jones" userId="196198e7-9c70-4725-8641-ef8d21d1e438" providerId="ADAL" clId="{184248B8-B8B3-AD4C-9C58-C07258AE7357}" dt="2020-12-09T21:23:10.869" v="274" actId="20577"/>
        <pc:sldMkLst>
          <pc:docMk/>
          <pc:sldMk cId="2538297497" sldId="338"/>
        </pc:sldMkLst>
        <pc:spChg chg="mod">
          <ac:chgData name="Heather Jones" userId="196198e7-9c70-4725-8641-ef8d21d1e438" providerId="ADAL" clId="{184248B8-B8B3-AD4C-9C58-C07258AE7357}" dt="2020-12-09T21:23:10.869" v="274" actId="20577"/>
          <ac:spMkLst>
            <pc:docMk/>
            <pc:sldMk cId="2538297497" sldId="338"/>
            <ac:spMk id="27" creationId="{2FFE1002-E844-3642-A0B9-10BEEFD39A80}"/>
          </ac:spMkLst>
        </pc:spChg>
      </pc:sldChg>
      <pc:sldChg chg="modSp mod">
        <pc:chgData name="Heather Jones" userId="196198e7-9c70-4725-8641-ef8d21d1e438" providerId="ADAL" clId="{184248B8-B8B3-AD4C-9C58-C07258AE7357}" dt="2020-12-09T21:23:25.395" v="278" actId="20577"/>
        <pc:sldMkLst>
          <pc:docMk/>
          <pc:sldMk cId="2962442594" sldId="339"/>
        </pc:sldMkLst>
        <pc:spChg chg="mod">
          <ac:chgData name="Heather Jones" userId="196198e7-9c70-4725-8641-ef8d21d1e438" providerId="ADAL" clId="{184248B8-B8B3-AD4C-9C58-C07258AE7357}" dt="2020-12-09T21:23:25.395" v="278" actId="20577"/>
          <ac:spMkLst>
            <pc:docMk/>
            <pc:sldMk cId="2962442594" sldId="339"/>
            <ac:spMk id="27" creationId="{2FFE1002-E844-3642-A0B9-10BEEFD39A80}"/>
          </ac:spMkLst>
        </pc:spChg>
      </pc:sldChg>
      <pc:sldChg chg="addSp delSp modSp mod">
        <pc:chgData name="Heather Jones" userId="196198e7-9c70-4725-8641-ef8d21d1e438" providerId="ADAL" clId="{184248B8-B8B3-AD4C-9C58-C07258AE7357}" dt="2020-12-09T21:17:56.906" v="182"/>
        <pc:sldMkLst>
          <pc:docMk/>
          <pc:sldMk cId="3620508752" sldId="340"/>
        </pc:sldMkLst>
        <pc:spChg chg="add mod">
          <ac:chgData name="Heather Jones" userId="196198e7-9c70-4725-8641-ef8d21d1e438" providerId="ADAL" clId="{184248B8-B8B3-AD4C-9C58-C07258AE7357}" dt="2020-12-09T21:17:56.906" v="182"/>
          <ac:spMkLst>
            <pc:docMk/>
            <pc:sldMk cId="3620508752" sldId="340"/>
            <ac:spMk id="25" creationId="{BE3557B5-C204-324B-A3C2-EE9FD8A65FFB}"/>
          </ac:spMkLst>
        </pc:spChg>
        <pc:spChg chg="add mod">
          <ac:chgData name="Heather Jones" userId="196198e7-9c70-4725-8641-ef8d21d1e438" providerId="ADAL" clId="{184248B8-B8B3-AD4C-9C58-C07258AE7357}" dt="2020-12-09T21:17:56.906" v="182"/>
          <ac:spMkLst>
            <pc:docMk/>
            <pc:sldMk cId="3620508752" sldId="340"/>
            <ac:spMk id="26" creationId="{77364C14-5BC2-FD4A-8C4B-2DD0C8B39828}"/>
          </ac:spMkLst>
        </pc:spChg>
        <pc:spChg chg="del">
          <ac:chgData name="Heather Jones" userId="196198e7-9c70-4725-8641-ef8d21d1e438" providerId="ADAL" clId="{184248B8-B8B3-AD4C-9C58-C07258AE7357}" dt="2020-12-09T21:17:52.729" v="179" actId="478"/>
          <ac:spMkLst>
            <pc:docMk/>
            <pc:sldMk cId="3620508752" sldId="340"/>
            <ac:spMk id="27" creationId="{2FFE1002-E844-3642-A0B9-10BEEFD39A80}"/>
          </ac:spMkLst>
        </pc:spChg>
        <pc:spChg chg="add mod">
          <ac:chgData name="Heather Jones" userId="196198e7-9c70-4725-8641-ef8d21d1e438" providerId="ADAL" clId="{184248B8-B8B3-AD4C-9C58-C07258AE7357}" dt="2020-12-09T21:17:56.906" v="182"/>
          <ac:spMkLst>
            <pc:docMk/>
            <pc:sldMk cId="3620508752" sldId="340"/>
            <ac:spMk id="28" creationId="{04C6E6AC-71FA-AB44-9E03-6F609597BE86}"/>
          </ac:spMkLst>
        </pc:spChg>
        <pc:spChg chg="del">
          <ac:chgData name="Heather Jones" userId="196198e7-9c70-4725-8641-ef8d21d1e438" providerId="ADAL" clId="{184248B8-B8B3-AD4C-9C58-C07258AE7357}" dt="2020-12-09T21:17:53.770" v="180" actId="478"/>
          <ac:spMkLst>
            <pc:docMk/>
            <pc:sldMk cId="3620508752" sldId="340"/>
            <ac:spMk id="60" creationId="{D673F850-A07C-AD41-968E-4A6924CE0B21}"/>
          </ac:spMkLst>
        </pc:spChg>
        <pc:spChg chg="del">
          <ac:chgData name="Heather Jones" userId="196198e7-9c70-4725-8641-ef8d21d1e438" providerId="ADAL" clId="{184248B8-B8B3-AD4C-9C58-C07258AE7357}" dt="2020-12-09T21:17:54.988" v="181" actId="478"/>
          <ac:spMkLst>
            <pc:docMk/>
            <pc:sldMk cId="3620508752" sldId="340"/>
            <ac:spMk id="61" creationId="{330048A6-6241-3A48-B5FC-1B542DC34537}"/>
          </ac:spMkLst>
        </pc:spChg>
      </pc:sldChg>
      <pc:sldChg chg="modSp mod">
        <pc:chgData name="Heather Jones" userId="196198e7-9c70-4725-8641-ef8d21d1e438" providerId="ADAL" clId="{184248B8-B8B3-AD4C-9C58-C07258AE7357}" dt="2020-12-09T21:20:01.019" v="223" actId="20577"/>
        <pc:sldMkLst>
          <pc:docMk/>
          <pc:sldMk cId="535477682" sldId="341"/>
        </pc:sldMkLst>
        <pc:spChg chg="mod">
          <ac:chgData name="Heather Jones" userId="196198e7-9c70-4725-8641-ef8d21d1e438" providerId="ADAL" clId="{184248B8-B8B3-AD4C-9C58-C07258AE7357}" dt="2020-12-09T21:20:01.019" v="223" actId="20577"/>
          <ac:spMkLst>
            <pc:docMk/>
            <pc:sldMk cId="535477682" sldId="341"/>
            <ac:spMk id="27" creationId="{2FFE1002-E844-3642-A0B9-10BEEFD39A80}"/>
          </ac:spMkLst>
        </pc:spChg>
      </pc:sldChg>
      <pc:sldChg chg="modSp mod">
        <pc:chgData name="Heather Jones" userId="196198e7-9c70-4725-8641-ef8d21d1e438" providerId="ADAL" clId="{184248B8-B8B3-AD4C-9C58-C07258AE7357}" dt="2020-12-09T21:20:51.892" v="238" actId="20577"/>
        <pc:sldMkLst>
          <pc:docMk/>
          <pc:sldMk cId="3986915571" sldId="343"/>
        </pc:sldMkLst>
        <pc:spChg chg="mod">
          <ac:chgData name="Heather Jones" userId="196198e7-9c70-4725-8641-ef8d21d1e438" providerId="ADAL" clId="{184248B8-B8B3-AD4C-9C58-C07258AE7357}" dt="2020-12-09T21:20:51.892" v="238" actId="20577"/>
          <ac:spMkLst>
            <pc:docMk/>
            <pc:sldMk cId="3986915571" sldId="343"/>
            <ac:spMk id="27" creationId="{2FFE1002-E844-3642-A0B9-10BEEFD39A80}"/>
          </ac:spMkLst>
        </pc:spChg>
      </pc:sldChg>
      <pc:sldChg chg="modSp mod">
        <pc:chgData name="Heather Jones" userId="196198e7-9c70-4725-8641-ef8d21d1e438" providerId="ADAL" clId="{184248B8-B8B3-AD4C-9C58-C07258AE7357}" dt="2020-12-09T21:20:57" v="240" actId="20577"/>
        <pc:sldMkLst>
          <pc:docMk/>
          <pc:sldMk cId="3634525939" sldId="344"/>
        </pc:sldMkLst>
        <pc:spChg chg="mod">
          <ac:chgData name="Heather Jones" userId="196198e7-9c70-4725-8641-ef8d21d1e438" providerId="ADAL" clId="{184248B8-B8B3-AD4C-9C58-C07258AE7357}" dt="2020-12-09T21:20:57" v="240" actId="20577"/>
          <ac:spMkLst>
            <pc:docMk/>
            <pc:sldMk cId="3634525939" sldId="344"/>
            <ac:spMk id="27" creationId="{2FFE1002-E844-3642-A0B9-10BEEFD39A80}"/>
          </ac:spMkLst>
        </pc:spChg>
      </pc:sldChg>
      <pc:sldChg chg="modSp mod">
        <pc:chgData name="Heather Jones" userId="196198e7-9c70-4725-8641-ef8d21d1e438" providerId="ADAL" clId="{184248B8-B8B3-AD4C-9C58-C07258AE7357}" dt="2020-12-09T21:19:58.028" v="222" actId="20577"/>
        <pc:sldMkLst>
          <pc:docMk/>
          <pc:sldMk cId="273209014" sldId="345"/>
        </pc:sldMkLst>
        <pc:spChg chg="mod">
          <ac:chgData name="Heather Jones" userId="196198e7-9c70-4725-8641-ef8d21d1e438" providerId="ADAL" clId="{184248B8-B8B3-AD4C-9C58-C07258AE7357}" dt="2020-12-09T21:19:58.028" v="222" actId="20577"/>
          <ac:spMkLst>
            <pc:docMk/>
            <pc:sldMk cId="273209014" sldId="345"/>
            <ac:spMk id="27" creationId="{2FFE1002-E844-3642-A0B9-10BEEFD39A80}"/>
          </ac:spMkLst>
        </pc:spChg>
      </pc:sldChg>
      <pc:sldChg chg="modSp mod">
        <pc:chgData name="Heather Jones" userId="196198e7-9c70-4725-8641-ef8d21d1e438" providerId="ADAL" clId="{184248B8-B8B3-AD4C-9C58-C07258AE7357}" dt="2020-12-09T21:22:58.748" v="271" actId="20577"/>
        <pc:sldMkLst>
          <pc:docMk/>
          <pc:sldMk cId="3772267282" sldId="346"/>
        </pc:sldMkLst>
        <pc:spChg chg="mod">
          <ac:chgData name="Heather Jones" userId="196198e7-9c70-4725-8641-ef8d21d1e438" providerId="ADAL" clId="{184248B8-B8B3-AD4C-9C58-C07258AE7357}" dt="2020-12-09T21:22:58.748" v="271" actId="20577"/>
          <ac:spMkLst>
            <pc:docMk/>
            <pc:sldMk cId="3772267282" sldId="346"/>
            <ac:spMk id="27" creationId="{2FFE1002-E844-3642-A0B9-10BEEFD39A80}"/>
          </ac:spMkLst>
        </pc:spChg>
      </pc:sldChg>
      <pc:sldChg chg="modSp mod">
        <pc:chgData name="Heather Jones" userId="196198e7-9c70-4725-8641-ef8d21d1e438" providerId="ADAL" clId="{184248B8-B8B3-AD4C-9C58-C07258AE7357}" dt="2020-12-09T21:22:54.087" v="269" actId="20577"/>
        <pc:sldMkLst>
          <pc:docMk/>
          <pc:sldMk cId="3551477290" sldId="347"/>
        </pc:sldMkLst>
        <pc:spChg chg="mod">
          <ac:chgData name="Heather Jones" userId="196198e7-9c70-4725-8641-ef8d21d1e438" providerId="ADAL" clId="{184248B8-B8B3-AD4C-9C58-C07258AE7357}" dt="2020-12-09T21:22:54.087" v="269" actId="20577"/>
          <ac:spMkLst>
            <pc:docMk/>
            <pc:sldMk cId="3551477290" sldId="347"/>
            <ac:spMk id="27" creationId="{2FFE1002-E844-3642-A0B9-10BEEFD39A80}"/>
          </ac:spMkLst>
        </pc:spChg>
      </pc:sldChg>
      <pc:sldChg chg="modSp mod">
        <pc:chgData name="Heather Jones" userId="196198e7-9c70-4725-8641-ef8d21d1e438" providerId="ADAL" clId="{184248B8-B8B3-AD4C-9C58-C07258AE7357}" dt="2020-12-09T21:19:52.020" v="220" actId="20577"/>
        <pc:sldMkLst>
          <pc:docMk/>
          <pc:sldMk cId="1652816623" sldId="348"/>
        </pc:sldMkLst>
        <pc:spChg chg="mod">
          <ac:chgData name="Heather Jones" userId="196198e7-9c70-4725-8641-ef8d21d1e438" providerId="ADAL" clId="{184248B8-B8B3-AD4C-9C58-C07258AE7357}" dt="2020-12-09T21:19:52.020" v="220" actId="20577"/>
          <ac:spMkLst>
            <pc:docMk/>
            <pc:sldMk cId="1652816623" sldId="348"/>
            <ac:spMk id="27" creationId="{2FFE1002-E844-3642-A0B9-10BEEFD39A80}"/>
          </ac:spMkLst>
        </pc:spChg>
      </pc:sldChg>
      <pc:sldChg chg="modSp mod">
        <pc:chgData name="Heather Jones" userId="196198e7-9c70-4725-8641-ef8d21d1e438" providerId="ADAL" clId="{184248B8-B8B3-AD4C-9C58-C07258AE7357}" dt="2020-12-09T21:21:16.044" v="246" actId="20577"/>
        <pc:sldMkLst>
          <pc:docMk/>
          <pc:sldMk cId="815612738" sldId="349"/>
        </pc:sldMkLst>
        <pc:spChg chg="mod">
          <ac:chgData name="Heather Jones" userId="196198e7-9c70-4725-8641-ef8d21d1e438" providerId="ADAL" clId="{184248B8-B8B3-AD4C-9C58-C07258AE7357}" dt="2020-12-09T21:21:16.044" v="246" actId="20577"/>
          <ac:spMkLst>
            <pc:docMk/>
            <pc:sldMk cId="815612738" sldId="349"/>
            <ac:spMk id="27" creationId="{2FFE1002-E844-3642-A0B9-10BEEFD39A80}"/>
          </ac:spMkLst>
        </pc:spChg>
      </pc:sldChg>
      <pc:sldChg chg="modSp mod">
        <pc:chgData name="Heather Jones" userId="196198e7-9c70-4725-8641-ef8d21d1e438" providerId="ADAL" clId="{184248B8-B8B3-AD4C-9C58-C07258AE7357}" dt="2020-12-09T21:21:06.523" v="243" actId="20577"/>
        <pc:sldMkLst>
          <pc:docMk/>
          <pc:sldMk cId="3975118949" sldId="350"/>
        </pc:sldMkLst>
        <pc:spChg chg="mod">
          <ac:chgData name="Heather Jones" userId="196198e7-9c70-4725-8641-ef8d21d1e438" providerId="ADAL" clId="{184248B8-B8B3-AD4C-9C58-C07258AE7357}" dt="2020-12-09T21:21:06.523" v="243" actId="20577"/>
          <ac:spMkLst>
            <pc:docMk/>
            <pc:sldMk cId="3975118949" sldId="350"/>
            <ac:spMk id="27" creationId="{2FFE1002-E844-3642-A0B9-10BEEFD39A80}"/>
          </ac:spMkLst>
        </pc:spChg>
      </pc:sldChg>
      <pc:sldChg chg="modSp mod">
        <pc:chgData name="Heather Jones" userId="196198e7-9c70-4725-8641-ef8d21d1e438" providerId="ADAL" clId="{184248B8-B8B3-AD4C-9C58-C07258AE7357}" dt="2020-12-09T21:21:14.143" v="245" actId="20577"/>
        <pc:sldMkLst>
          <pc:docMk/>
          <pc:sldMk cId="3363899459" sldId="355"/>
        </pc:sldMkLst>
        <pc:spChg chg="mod">
          <ac:chgData name="Heather Jones" userId="196198e7-9c70-4725-8641-ef8d21d1e438" providerId="ADAL" clId="{184248B8-B8B3-AD4C-9C58-C07258AE7357}" dt="2020-12-09T21:21:14.143" v="245" actId="20577"/>
          <ac:spMkLst>
            <pc:docMk/>
            <pc:sldMk cId="3363899459" sldId="355"/>
            <ac:spMk id="27" creationId="{2FFE1002-E844-3642-A0B9-10BEEFD39A80}"/>
          </ac:spMkLst>
        </pc:spChg>
      </pc:sldChg>
      <pc:sldChg chg="modSp mod">
        <pc:chgData name="Heather Jones" userId="196198e7-9c70-4725-8641-ef8d21d1e438" providerId="ADAL" clId="{184248B8-B8B3-AD4C-9C58-C07258AE7357}" dt="2020-12-09T21:21:04.547" v="242" actId="20577"/>
        <pc:sldMkLst>
          <pc:docMk/>
          <pc:sldMk cId="3335025882" sldId="364"/>
        </pc:sldMkLst>
        <pc:spChg chg="mod">
          <ac:chgData name="Heather Jones" userId="196198e7-9c70-4725-8641-ef8d21d1e438" providerId="ADAL" clId="{184248B8-B8B3-AD4C-9C58-C07258AE7357}" dt="2020-12-09T21:21:04.547" v="242" actId="20577"/>
          <ac:spMkLst>
            <pc:docMk/>
            <pc:sldMk cId="3335025882" sldId="364"/>
            <ac:spMk id="27" creationId="{2FFE1002-E844-3642-A0B9-10BEEFD39A80}"/>
          </ac:spMkLst>
        </pc:spChg>
      </pc:sldChg>
      <pc:sldChg chg="modSp mod">
        <pc:chgData name="Heather Jones" userId="196198e7-9c70-4725-8641-ef8d21d1e438" providerId="ADAL" clId="{184248B8-B8B3-AD4C-9C58-C07258AE7357}" dt="2020-12-09T21:21:08.172" v="244" actId="20577"/>
        <pc:sldMkLst>
          <pc:docMk/>
          <pc:sldMk cId="643702583" sldId="366"/>
        </pc:sldMkLst>
        <pc:spChg chg="mod">
          <ac:chgData name="Heather Jones" userId="196198e7-9c70-4725-8641-ef8d21d1e438" providerId="ADAL" clId="{184248B8-B8B3-AD4C-9C58-C07258AE7357}" dt="2020-12-09T21:21:08.172" v="244" actId="20577"/>
          <ac:spMkLst>
            <pc:docMk/>
            <pc:sldMk cId="643702583" sldId="366"/>
            <ac:spMk id="27" creationId="{2FFE1002-E844-3642-A0B9-10BEEFD39A80}"/>
          </ac:spMkLst>
        </pc:spChg>
      </pc:sldChg>
      <pc:sldChg chg="modSp add mod">
        <pc:chgData name="Heather Jones" userId="196198e7-9c70-4725-8641-ef8d21d1e438" providerId="ADAL" clId="{184248B8-B8B3-AD4C-9C58-C07258AE7357}" dt="2020-12-09T21:15:35.030" v="141" actId="14100"/>
        <pc:sldMkLst>
          <pc:docMk/>
          <pc:sldMk cId="2572861366" sldId="367"/>
        </pc:sldMkLst>
        <pc:picChg chg="mod">
          <ac:chgData name="Heather Jones" userId="196198e7-9c70-4725-8641-ef8d21d1e438" providerId="ADAL" clId="{184248B8-B8B3-AD4C-9C58-C07258AE7357}" dt="2020-12-09T21:15:35.030" v="141" actId="14100"/>
          <ac:picMkLst>
            <pc:docMk/>
            <pc:sldMk cId="2572861366" sldId="367"/>
            <ac:picMk id="3" creationId="{162335F1-7EBA-B54D-B679-2097874FA8E2}"/>
          </ac:picMkLst>
        </pc:picChg>
      </pc:sldChg>
      <pc:sldChg chg="modSp mod">
        <pc:chgData name="Heather Jones" userId="196198e7-9c70-4725-8641-ef8d21d1e438" providerId="ADAL" clId="{184248B8-B8B3-AD4C-9C58-C07258AE7357}" dt="2020-12-09T21:20:59.920" v="241" actId="20577"/>
        <pc:sldMkLst>
          <pc:docMk/>
          <pc:sldMk cId="721580943" sldId="369"/>
        </pc:sldMkLst>
        <pc:spChg chg="mod">
          <ac:chgData name="Heather Jones" userId="196198e7-9c70-4725-8641-ef8d21d1e438" providerId="ADAL" clId="{184248B8-B8B3-AD4C-9C58-C07258AE7357}" dt="2020-12-09T21:20:59.920" v="241" actId="20577"/>
          <ac:spMkLst>
            <pc:docMk/>
            <pc:sldMk cId="721580943" sldId="369"/>
            <ac:spMk id="27" creationId="{2FFE1002-E844-3642-A0B9-10BEEFD39A80}"/>
          </ac:spMkLst>
        </pc:spChg>
      </pc:sldChg>
      <pc:sldChg chg="modSp mod">
        <pc:chgData name="Heather Jones" userId="196198e7-9c70-4725-8641-ef8d21d1e438" providerId="ADAL" clId="{184248B8-B8B3-AD4C-9C58-C07258AE7357}" dt="2020-12-09T21:21:46.591" v="253" actId="20577"/>
        <pc:sldMkLst>
          <pc:docMk/>
          <pc:sldMk cId="71457390" sldId="374"/>
        </pc:sldMkLst>
        <pc:spChg chg="mod">
          <ac:chgData name="Heather Jones" userId="196198e7-9c70-4725-8641-ef8d21d1e438" providerId="ADAL" clId="{184248B8-B8B3-AD4C-9C58-C07258AE7357}" dt="2020-12-09T21:21:46.591" v="253" actId="20577"/>
          <ac:spMkLst>
            <pc:docMk/>
            <pc:sldMk cId="71457390" sldId="374"/>
            <ac:spMk id="27" creationId="{2FFE1002-E844-3642-A0B9-10BEEFD39A80}"/>
          </ac:spMkLst>
        </pc:spChg>
      </pc:sldChg>
      <pc:sldChg chg="modSp mod">
        <pc:chgData name="Heather Jones" userId="196198e7-9c70-4725-8641-ef8d21d1e438" providerId="ADAL" clId="{184248B8-B8B3-AD4C-9C58-C07258AE7357}" dt="2020-12-09T21:21:57.605" v="257" actId="20577"/>
        <pc:sldMkLst>
          <pc:docMk/>
          <pc:sldMk cId="3898366507" sldId="379"/>
        </pc:sldMkLst>
        <pc:spChg chg="mod">
          <ac:chgData name="Heather Jones" userId="196198e7-9c70-4725-8641-ef8d21d1e438" providerId="ADAL" clId="{184248B8-B8B3-AD4C-9C58-C07258AE7357}" dt="2020-12-09T21:21:57.605" v="257" actId="20577"/>
          <ac:spMkLst>
            <pc:docMk/>
            <pc:sldMk cId="3898366507" sldId="379"/>
            <ac:spMk id="27" creationId="{2FFE1002-E844-3642-A0B9-10BEEFD39A80}"/>
          </ac:spMkLst>
        </pc:spChg>
      </pc:sldChg>
      <pc:sldChg chg="modSp mod">
        <pc:chgData name="Heather Jones" userId="196198e7-9c70-4725-8641-ef8d21d1e438" providerId="ADAL" clId="{184248B8-B8B3-AD4C-9C58-C07258AE7357}" dt="2020-12-09T21:19:53.970" v="221" actId="20577"/>
        <pc:sldMkLst>
          <pc:docMk/>
          <pc:sldMk cId="278124865" sldId="380"/>
        </pc:sldMkLst>
        <pc:spChg chg="mod">
          <ac:chgData name="Heather Jones" userId="196198e7-9c70-4725-8641-ef8d21d1e438" providerId="ADAL" clId="{184248B8-B8B3-AD4C-9C58-C07258AE7357}" dt="2020-12-09T21:19:53.970" v="221" actId="20577"/>
          <ac:spMkLst>
            <pc:docMk/>
            <pc:sldMk cId="278124865" sldId="380"/>
            <ac:spMk id="27" creationId="{2FFE1002-E844-3642-A0B9-10BEEFD39A80}"/>
          </ac:spMkLst>
        </pc:spChg>
      </pc:sldChg>
      <pc:sldChg chg="modSp mod">
        <pc:chgData name="Heather Jones" userId="196198e7-9c70-4725-8641-ef8d21d1e438" providerId="ADAL" clId="{184248B8-B8B3-AD4C-9C58-C07258AE7357}" dt="2020-12-09T21:19:50.270" v="219" actId="20577"/>
        <pc:sldMkLst>
          <pc:docMk/>
          <pc:sldMk cId="1829666293" sldId="381"/>
        </pc:sldMkLst>
        <pc:spChg chg="mod">
          <ac:chgData name="Heather Jones" userId="196198e7-9c70-4725-8641-ef8d21d1e438" providerId="ADAL" clId="{184248B8-B8B3-AD4C-9C58-C07258AE7357}" dt="2020-12-09T21:19:50.270" v="219" actId="20577"/>
          <ac:spMkLst>
            <pc:docMk/>
            <pc:sldMk cId="1829666293" sldId="381"/>
            <ac:spMk id="27" creationId="{2FFE1002-E844-3642-A0B9-10BEEFD39A80}"/>
          </ac:spMkLst>
        </pc:spChg>
      </pc:sldChg>
      <pc:sldChg chg="modSp mod">
        <pc:chgData name="Heather Jones" userId="196198e7-9c70-4725-8641-ef8d21d1e438" providerId="ADAL" clId="{184248B8-B8B3-AD4C-9C58-C07258AE7357}" dt="2020-12-09T21:20:18.019" v="228" actId="20577"/>
        <pc:sldMkLst>
          <pc:docMk/>
          <pc:sldMk cId="3322231644" sldId="382"/>
        </pc:sldMkLst>
        <pc:spChg chg="mod">
          <ac:chgData name="Heather Jones" userId="196198e7-9c70-4725-8641-ef8d21d1e438" providerId="ADAL" clId="{184248B8-B8B3-AD4C-9C58-C07258AE7357}" dt="2020-12-09T21:20:18.019" v="228" actId="20577"/>
          <ac:spMkLst>
            <pc:docMk/>
            <pc:sldMk cId="3322231644" sldId="382"/>
            <ac:spMk id="27" creationId="{2FFE1002-E844-3642-A0B9-10BEEFD39A80}"/>
          </ac:spMkLst>
        </pc:spChg>
      </pc:sldChg>
      <pc:sldChg chg="modSp mod">
        <pc:chgData name="Heather Jones" userId="196198e7-9c70-4725-8641-ef8d21d1e438" providerId="ADAL" clId="{184248B8-B8B3-AD4C-9C58-C07258AE7357}" dt="2020-12-09T21:18:19.715" v="189" actId="20577"/>
        <pc:sldMkLst>
          <pc:docMk/>
          <pc:sldMk cId="3155187879" sldId="384"/>
        </pc:sldMkLst>
        <pc:spChg chg="mod">
          <ac:chgData name="Heather Jones" userId="196198e7-9c70-4725-8641-ef8d21d1e438" providerId="ADAL" clId="{184248B8-B8B3-AD4C-9C58-C07258AE7357}" dt="2020-12-09T21:18:19.715" v="189" actId="20577"/>
          <ac:spMkLst>
            <pc:docMk/>
            <pc:sldMk cId="3155187879" sldId="384"/>
            <ac:spMk id="27" creationId="{2FFE1002-E844-3642-A0B9-10BEEFD39A80}"/>
          </ac:spMkLst>
        </pc:spChg>
      </pc:sldChg>
      <pc:sldChg chg="modSp mod">
        <pc:chgData name="Heather Jones" userId="196198e7-9c70-4725-8641-ef8d21d1e438" providerId="ADAL" clId="{184248B8-B8B3-AD4C-9C58-C07258AE7357}" dt="2020-12-09T21:19:26.251" v="213" actId="20577"/>
        <pc:sldMkLst>
          <pc:docMk/>
          <pc:sldMk cId="3855340081" sldId="385"/>
        </pc:sldMkLst>
        <pc:spChg chg="mod">
          <ac:chgData name="Heather Jones" userId="196198e7-9c70-4725-8641-ef8d21d1e438" providerId="ADAL" clId="{184248B8-B8B3-AD4C-9C58-C07258AE7357}" dt="2020-12-09T21:19:26.251" v="213" actId="20577"/>
          <ac:spMkLst>
            <pc:docMk/>
            <pc:sldMk cId="3855340081" sldId="385"/>
            <ac:spMk id="27" creationId="{2FFE1002-E844-3642-A0B9-10BEEFD39A80}"/>
          </ac:spMkLst>
        </pc:spChg>
      </pc:sldChg>
      <pc:sldChg chg="modSp mod">
        <pc:chgData name="Heather Jones" userId="196198e7-9c70-4725-8641-ef8d21d1e438" providerId="ADAL" clId="{184248B8-B8B3-AD4C-9C58-C07258AE7357}" dt="2020-12-09T21:19:23.917" v="212" actId="20577"/>
        <pc:sldMkLst>
          <pc:docMk/>
          <pc:sldMk cId="1732793989" sldId="386"/>
        </pc:sldMkLst>
        <pc:spChg chg="mod">
          <ac:chgData name="Heather Jones" userId="196198e7-9c70-4725-8641-ef8d21d1e438" providerId="ADAL" clId="{184248B8-B8B3-AD4C-9C58-C07258AE7357}" dt="2020-12-09T21:19:23.917" v="212" actId="20577"/>
          <ac:spMkLst>
            <pc:docMk/>
            <pc:sldMk cId="1732793989" sldId="386"/>
            <ac:spMk id="27" creationId="{2FFE1002-E844-3642-A0B9-10BEEFD39A80}"/>
          </ac:spMkLst>
        </pc:spChg>
      </pc:sldChg>
      <pc:sldChg chg="modSp mod">
        <pc:chgData name="Heather Jones" userId="196198e7-9c70-4725-8641-ef8d21d1e438" providerId="ADAL" clId="{184248B8-B8B3-AD4C-9C58-C07258AE7357}" dt="2020-12-09T21:19:30.171" v="214" actId="20577"/>
        <pc:sldMkLst>
          <pc:docMk/>
          <pc:sldMk cId="1914682834" sldId="387"/>
        </pc:sldMkLst>
        <pc:spChg chg="mod">
          <ac:chgData name="Heather Jones" userId="196198e7-9c70-4725-8641-ef8d21d1e438" providerId="ADAL" clId="{184248B8-B8B3-AD4C-9C58-C07258AE7357}" dt="2020-12-09T21:19:30.171" v="214" actId="20577"/>
          <ac:spMkLst>
            <pc:docMk/>
            <pc:sldMk cId="1914682834" sldId="387"/>
            <ac:spMk id="27" creationId="{2FFE1002-E844-3642-A0B9-10BEEFD39A80}"/>
          </ac:spMkLst>
        </pc:spChg>
      </pc:sldChg>
      <pc:sldChg chg="modSp mod">
        <pc:chgData name="Heather Jones" userId="196198e7-9c70-4725-8641-ef8d21d1e438" providerId="ADAL" clId="{184248B8-B8B3-AD4C-9C58-C07258AE7357}" dt="2020-12-09T21:19:21.129" v="211" actId="20577"/>
        <pc:sldMkLst>
          <pc:docMk/>
          <pc:sldMk cId="3011996150" sldId="388"/>
        </pc:sldMkLst>
        <pc:spChg chg="mod">
          <ac:chgData name="Heather Jones" userId="196198e7-9c70-4725-8641-ef8d21d1e438" providerId="ADAL" clId="{184248B8-B8B3-AD4C-9C58-C07258AE7357}" dt="2020-12-09T21:19:21.129" v="211" actId="20577"/>
          <ac:spMkLst>
            <pc:docMk/>
            <pc:sldMk cId="3011996150" sldId="388"/>
            <ac:spMk id="27" creationId="{2FFE1002-E844-3642-A0B9-10BEEFD39A80}"/>
          </ac:spMkLst>
        </pc:spChg>
      </pc:sldChg>
      <pc:sldChg chg="addSp delSp modSp mod">
        <pc:chgData name="Heather Jones" userId="196198e7-9c70-4725-8641-ef8d21d1e438" providerId="ADAL" clId="{184248B8-B8B3-AD4C-9C58-C07258AE7357}" dt="2020-12-09T21:17:15.826" v="165"/>
        <pc:sldMkLst>
          <pc:docMk/>
          <pc:sldMk cId="2025540212" sldId="389"/>
        </pc:sldMkLst>
        <pc:spChg chg="add mod">
          <ac:chgData name="Heather Jones" userId="196198e7-9c70-4725-8641-ef8d21d1e438" providerId="ADAL" clId="{184248B8-B8B3-AD4C-9C58-C07258AE7357}" dt="2020-12-09T21:17:15.826" v="165"/>
          <ac:spMkLst>
            <pc:docMk/>
            <pc:sldMk cId="2025540212" sldId="389"/>
            <ac:spMk id="25" creationId="{98FAABE5-49FA-5F43-BCEA-170DA7093B1B}"/>
          </ac:spMkLst>
        </pc:spChg>
        <pc:spChg chg="add mod">
          <ac:chgData name="Heather Jones" userId="196198e7-9c70-4725-8641-ef8d21d1e438" providerId="ADAL" clId="{184248B8-B8B3-AD4C-9C58-C07258AE7357}" dt="2020-12-09T21:17:15.826" v="165"/>
          <ac:spMkLst>
            <pc:docMk/>
            <pc:sldMk cId="2025540212" sldId="389"/>
            <ac:spMk id="26" creationId="{A343B32E-2F94-6E43-BE8C-74831E0FD742}"/>
          </ac:spMkLst>
        </pc:spChg>
        <pc:spChg chg="del">
          <ac:chgData name="Heather Jones" userId="196198e7-9c70-4725-8641-ef8d21d1e438" providerId="ADAL" clId="{184248B8-B8B3-AD4C-9C58-C07258AE7357}" dt="2020-12-09T21:17:09.799" v="160" actId="478"/>
          <ac:spMkLst>
            <pc:docMk/>
            <pc:sldMk cId="2025540212" sldId="389"/>
            <ac:spMk id="27" creationId="{2FFE1002-E844-3642-A0B9-10BEEFD39A80}"/>
          </ac:spMkLst>
        </pc:spChg>
        <pc:spChg chg="add mod">
          <ac:chgData name="Heather Jones" userId="196198e7-9c70-4725-8641-ef8d21d1e438" providerId="ADAL" clId="{184248B8-B8B3-AD4C-9C58-C07258AE7357}" dt="2020-12-09T21:17:15.826" v="165"/>
          <ac:spMkLst>
            <pc:docMk/>
            <pc:sldMk cId="2025540212" sldId="389"/>
            <ac:spMk id="28" creationId="{95A03C36-143C-984D-AD2A-2F6460A67132}"/>
          </ac:spMkLst>
        </pc:spChg>
        <pc:spChg chg="add del">
          <ac:chgData name="Heather Jones" userId="196198e7-9c70-4725-8641-ef8d21d1e438" providerId="ADAL" clId="{184248B8-B8B3-AD4C-9C58-C07258AE7357}" dt="2020-12-09T21:17:12.398" v="163" actId="478"/>
          <ac:spMkLst>
            <pc:docMk/>
            <pc:sldMk cId="2025540212" sldId="389"/>
            <ac:spMk id="34" creationId="{3CBFA6B5-A334-426D-8F31-3D3C960F740F}"/>
          </ac:spMkLst>
        </pc:spChg>
        <pc:spChg chg="del">
          <ac:chgData name="Heather Jones" userId="196198e7-9c70-4725-8641-ef8d21d1e438" providerId="ADAL" clId="{184248B8-B8B3-AD4C-9C58-C07258AE7357}" dt="2020-12-09T21:17:10.390" v="161" actId="478"/>
          <ac:spMkLst>
            <pc:docMk/>
            <pc:sldMk cId="2025540212" sldId="389"/>
            <ac:spMk id="60" creationId="{D673F850-A07C-AD41-968E-4A6924CE0B21}"/>
          </ac:spMkLst>
        </pc:spChg>
        <pc:spChg chg="del">
          <ac:chgData name="Heather Jones" userId="196198e7-9c70-4725-8641-ef8d21d1e438" providerId="ADAL" clId="{184248B8-B8B3-AD4C-9C58-C07258AE7357}" dt="2020-12-09T21:17:14.909" v="164" actId="478"/>
          <ac:spMkLst>
            <pc:docMk/>
            <pc:sldMk cId="2025540212" sldId="389"/>
            <ac:spMk id="61" creationId="{330048A6-6241-3A48-B5FC-1B542DC34537}"/>
          </ac:spMkLst>
        </pc:spChg>
      </pc:sldChg>
      <pc:sldChg chg="addSp delSp modSp mod">
        <pc:chgData name="Heather Jones" userId="196198e7-9c70-4725-8641-ef8d21d1e438" providerId="ADAL" clId="{184248B8-B8B3-AD4C-9C58-C07258AE7357}" dt="2020-12-09T21:16:35.786" v="151"/>
        <pc:sldMkLst>
          <pc:docMk/>
          <pc:sldMk cId="3814469680" sldId="391"/>
        </pc:sldMkLst>
        <pc:spChg chg="add mod">
          <ac:chgData name="Heather Jones" userId="196198e7-9c70-4725-8641-ef8d21d1e438" providerId="ADAL" clId="{184248B8-B8B3-AD4C-9C58-C07258AE7357}" dt="2020-12-09T21:16:35.786" v="151"/>
          <ac:spMkLst>
            <pc:docMk/>
            <pc:sldMk cId="3814469680" sldId="391"/>
            <ac:spMk id="19" creationId="{9171311C-B1E6-8540-A0A5-92BE7AD0BFA4}"/>
          </ac:spMkLst>
        </pc:spChg>
        <pc:spChg chg="add mod">
          <ac:chgData name="Heather Jones" userId="196198e7-9c70-4725-8641-ef8d21d1e438" providerId="ADAL" clId="{184248B8-B8B3-AD4C-9C58-C07258AE7357}" dt="2020-12-09T21:16:35.786" v="151"/>
          <ac:spMkLst>
            <pc:docMk/>
            <pc:sldMk cId="3814469680" sldId="391"/>
            <ac:spMk id="23" creationId="{A6791C5D-A6F7-1849-A4DC-5A98ACA6B945}"/>
          </ac:spMkLst>
        </pc:spChg>
        <pc:spChg chg="add mod">
          <ac:chgData name="Heather Jones" userId="196198e7-9c70-4725-8641-ef8d21d1e438" providerId="ADAL" clId="{184248B8-B8B3-AD4C-9C58-C07258AE7357}" dt="2020-12-09T21:16:35.786" v="151"/>
          <ac:spMkLst>
            <pc:docMk/>
            <pc:sldMk cId="3814469680" sldId="391"/>
            <ac:spMk id="26" creationId="{EE66E293-EB61-F441-A847-23A16BAFAD93}"/>
          </ac:spMkLst>
        </pc:spChg>
        <pc:spChg chg="del">
          <ac:chgData name="Heather Jones" userId="196198e7-9c70-4725-8641-ef8d21d1e438" providerId="ADAL" clId="{184248B8-B8B3-AD4C-9C58-C07258AE7357}" dt="2020-12-09T21:16:31.949" v="148" actId="478"/>
          <ac:spMkLst>
            <pc:docMk/>
            <pc:sldMk cId="3814469680" sldId="391"/>
            <ac:spMk id="27" creationId="{2FFE1002-E844-3642-A0B9-10BEEFD39A80}"/>
          </ac:spMkLst>
        </pc:spChg>
        <pc:spChg chg="del">
          <ac:chgData name="Heather Jones" userId="196198e7-9c70-4725-8641-ef8d21d1e438" providerId="ADAL" clId="{184248B8-B8B3-AD4C-9C58-C07258AE7357}" dt="2020-12-09T21:16:32.873" v="149" actId="478"/>
          <ac:spMkLst>
            <pc:docMk/>
            <pc:sldMk cId="3814469680" sldId="391"/>
            <ac:spMk id="60" creationId="{D673F850-A07C-AD41-968E-4A6924CE0B21}"/>
          </ac:spMkLst>
        </pc:spChg>
        <pc:spChg chg="del">
          <ac:chgData name="Heather Jones" userId="196198e7-9c70-4725-8641-ef8d21d1e438" providerId="ADAL" clId="{184248B8-B8B3-AD4C-9C58-C07258AE7357}" dt="2020-12-09T21:16:34.842" v="150" actId="478"/>
          <ac:spMkLst>
            <pc:docMk/>
            <pc:sldMk cId="3814469680" sldId="391"/>
            <ac:spMk id="61" creationId="{330048A6-6241-3A48-B5FC-1B542DC34537}"/>
          </ac:spMkLst>
        </pc:spChg>
      </pc:sldChg>
      <pc:sldChg chg="modSp mod">
        <pc:chgData name="Heather Jones" userId="196198e7-9c70-4725-8641-ef8d21d1e438" providerId="ADAL" clId="{184248B8-B8B3-AD4C-9C58-C07258AE7357}" dt="2020-12-09T21:22:42.154" v="265" actId="20577"/>
        <pc:sldMkLst>
          <pc:docMk/>
          <pc:sldMk cId="1256425996" sldId="392"/>
        </pc:sldMkLst>
        <pc:spChg chg="mod">
          <ac:chgData name="Heather Jones" userId="196198e7-9c70-4725-8641-ef8d21d1e438" providerId="ADAL" clId="{184248B8-B8B3-AD4C-9C58-C07258AE7357}" dt="2020-12-09T21:22:42.154" v="265" actId="20577"/>
          <ac:spMkLst>
            <pc:docMk/>
            <pc:sldMk cId="1256425996" sldId="392"/>
            <ac:spMk id="27" creationId="{2FFE1002-E844-3642-A0B9-10BEEFD39A80}"/>
          </ac:spMkLst>
        </pc:spChg>
      </pc:sldChg>
      <pc:sldChg chg="modSp mod">
        <pc:chgData name="Heather Jones" userId="196198e7-9c70-4725-8641-ef8d21d1e438" providerId="ADAL" clId="{184248B8-B8B3-AD4C-9C58-C07258AE7357}" dt="2020-12-09T21:23:03.544" v="272" actId="20577"/>
        <pc:sldMkLst>
          <pc:docMk/>
          <pc:sldMk cId="2477295140" sldId="393"/>
        </pc:sldMkLst>
        <pc:spChg chg="mod">
          <ac:chgData name="Heather Jones" userId="196198e7-9c70-4725-8641-ef8d21d1e438" providerId="ADAL" clId="{184248B8-B8B3-AD4C-9C58-C07258AE7357}" dt="2020-12-09T21:23:03.544" v="272" actId="20577"/>
          <ac:spMkLst>
            <pc:docMk/>
            <pc:sldMk cId="2477295140" sldId="393"/>
            <ac:spMk id="27" creationId="{2FFE1002-E844-3642-A0B9-10BEEFD39A80}"/>
          </ac:spMkLst>
        </pc:spChg>
      </pc:sldChg>
      <pc:sldChg chg="modSp mod">
        <pc:chgData name="Heather Jones" userId="196198e7-9c70-4725-8641-ef8d21d1e438" providerId="ADAL" clId="{184248B8-B8B3-AD4C-9C58-C07258AE7357}" dt="2020-12-09T21:22:28.906" v="261" actId="20577"/>
        <pc:sldMkLst>
          <pc:docMk/>
          <pc:sldMk cId="2817793293" sldId="394"/>
        </pc:sldMkLst>
        <pc:spChg chg="mod">
          <ac:chgData name="Heather Jones" userId="196198e7-9c70-4725-8641-ef8d21d1e438" providerId="ADAL" clId="{184248B8-B8B3-AD4C-9C58-C07258AE7357}" dt="2020-12-09T21:22:28.906" v="261" actId="20577"/>
          <ac:spMkLst>
            <pc:docMk/>
            <pc:sldMk cId="2817793293" sldId="394"/>
            <ac:spMk id="27" creationId="{2FFE1002-E844-3642-A0B9-10BEEFD39A80}"/>
          </ac:spMkLst>
        </pc:spChg>
      </pc:sldChg>
      <pc:sldChg chg="addSp delSp modSp mod">
        <pc:chgData name="Heather Jones" userId="196198e7-9c70-4725-8641-ef8d21d1e438" providerId="ADAL" clId="{184248B8-B8B3-AD4C-9C58-C07258AE7357}" dt="2020-12-09T21:16:52.405" v="159"/>
        <pc:sldMkLst>
          <pc:docMk/>
          <pc:sldMk cId="804562999" sldId="395"/>
        </pc:sldMkLst>
        <pc:spChg chg="add mod">
          <ac:chgData name="Heather Jones" userId="196198e7-9c70-4725-8641-ef8d21d1e438" providerId="ADAL" clId="{184248B8-B8B3-AD4C-9C58-C07258AE7357}" dt="2020-12-09T21:16:52.405" v="159"/>
          <ac:spMkLst>
            <pc:docMk/>
            <pc:sldMk cId="804562999" sldId="395"/>
            <ac:spMk id="26" creationId="{05C91C41-8019-8F4E-9421-16D1C3D03F76}"/>
          </ac:spMkLst>
        </pc:spChg>
        <pc:spChg chg="del">
          <ac:chgData name="Heather Jones" userId="196198e7-9c70-4725-8641-ef8d21d1e438" providerId="ADAL" clId="{184248B8-B8B3-AD4C-9C58-C07258AE7357}" dt="2020-12-09T21:16:49.681" v="156" actId="478"/>
          <ac:spMkLst>
            <pc:docMk/>
            <pc:sldMk cId="804562999" sldId="395"/>
            <ac:spMk id="27" creationId="{2FFE1002-E844-3642-A0B9-10BEEFD39A80}"/>
          </ac:spMkLst>
        </pc:spChg>
        <pc:spChg chg="add mod">
          <ac:chgData name="Heather Jones" userId="196198e7-9c70-4725-8641-ef8d21d1e438" providerId="ADAL" clId="{184248B8-B8B3-AD4C-9C58-C07258AE7357}" dt="2020-12-09T21:16:52.405" v="159"/>
          <ac:spMkLst>
            <pc:docMk/>
            <pc:sldMk cId="804562999" sldId="395"/>
            <ac:spMk id="29" creationId="{E9FC93EA-C5EE-294D-AF18-1CFCFD0DF303}"/>
          </ac:spMkLst>
        </pc:spChg>
        <pc:spChg chg="add mod">
          <ac:chgData name="Heather Jones" userId="196198e7-9c70-4725-8641-ef8d21d1e438" providerId="ADAL" clId="{184248B8-B8B3-AD4C-9C58-C07258AE7357}" dt="2020-12-09T21:16:52.405" v="159"/>
          <ac:spMkLst>
            <pc:docMk/>
            <pc:sldMk cId="804562999" sldId="395"/>
            <ac:spMk id="30" creationId="{F03AC0CA-C4D2-DD41-ACD4-46058764A2E8}"/>
          </ac:spMkLst>
        </pc:spChg>
        <pc:spChg chg="del">
          <ac:chgData name="Heather Jones" userId="196198e7-9c70-4725-8641-ef8d21d1e438" providerId="ADAL" clId="{184248B8-B8B3-AD4C-9C58-C07258AE7357}" dt="2020-12-09T21:16:50.551" v="157" actId="478"/>
          <ac:spMkLst>
            <pc:docMk/>
            <pc:sldMk cId="804562999" sldId="395"/>
            <ac:spMk id="60" creationId="{D673F850-A07C-AD41-968E-4A6924CE0B21}"/>
          </ac:spMkLst>
        </pc:spChg>
        <pc:spChg chg="del">
          <ac:chgData name="Heather Jones" userId="196198e7-9c70-4725-8641-ef8d21d1e438" providerId="ADAL" clId="{184248B8-B8B3-AD4C-9C58-C07258AE7357}" dt="2020-12-09T21:16:51.427" v="158" actId="478"/>
          <ac:spMkLst>
            <pc:docMk/>
            <pc:sldMk cId="804562999" sldId="395"/>
            <ac:spMk id="61" creationId="{330048A6-6241-3A48-B5FC-1B542DC34537}"/>
          </ac:spMkLst>
        </pc:spChg>
      </pc:sldChg>
      <pc:sldChg chg="modSp mod">
        <pc:chgData name="Heather Jones" userId="196198e7-9c70-4725-8641-ef8d21d1e438" providerId="ADAL" clId="{184248B8-B8B3-AD4C-9C58-C07258AE7357}" dt="2020-12-09T21:21:33.763" v="251" actId="20577"/>
        <pc:sldMkLst>
          <pc:docMk/>
          <pc:sldMk cId="2648577653" sldId="396"/>
        </pc:sldMkLst>
        <pc:spChg chg="mod">
          <ac:chgData name="Heather Jones" userId="196198e7-9c70-4725-8641-ef8d21d1e438" providerId="ADAL" clId="{184248B8-B8B3-AD4C-9C58-C07258AE7357}" dt="2020-12-09T21:21:33.763" v="251" actId="20577"/>
          <ac:spMkLst>
            <pc:docMk/>
            <pc:sldMk cId="2648577653" sldId="396"/>
            <ac:spMk id="27" creationId="{2FFE1002-E844-3642-A0B9-10BEEFD39A80}"/>
          </ac:spMkLst>
        </pc:spChg>
      </pc:sldChg>
      <pc:sldChg chg="modSp mod">
        <pc:chgData name="Heather Jones" userId="196198e7-9c70-4725-8641-ef8d21d1e438" providerId="ADAL" clId="{184248B8-B8B3-AD4C-9C58-C07258AE7357}" dt="2020-12-09T21:21:28.502" v="249" actId="20577"/>
        <pc:sldMkLst>
          <pc:docMk/>
          <pc:sldMk cId="2268941279" sldId="397"/>
        </pc:sldMkLst>
        <pc:spChg chg="mod">
          <ac:chgData name="Heather Jones" userId="196198e7-9c70-4725-8641-ef8d21d1e438" providerId="ADAL" clId="{184248B8-B8B3-AD4C-9C58-C07258AE7357}" dt="2020-12-09T21:21:28.502" v="249" actId="20577"/>
          <ac:spMkLst>
            <pc:docMk/>
            <pc:sldMk cId="2268941279" sldId="397"/>
            <ac:spMk id="27" creationId="{2FFE1002-E844-3642-A0B9-10BEEFD39A80}"/>
          </ac:spMkLst>
        </pc:spChg>
      </pc:sldChg>
      <pc:sldChg chg="modSp mod">
        <pc:chgData name="Heather Jones" userId="196198e7-9c70-4725-8641-ef8d21d1e438" providerId="ADAL" clId="{184248B8-B8B3-AD4C-9C58-C07258AE7357}" dt="2020-12-09T21:19:43.420" v="217" actId="20577"/>
        <pc:sldMkLst>
          <pc:docMk/>
          <pc:sldMk cId="3859689160" sldId="398"/>
        </pc:sldMkLst>
        <pc:spChg chg="mod">
          <ac:chgData name="Heather Jones" userId="196198e7-9c70-4725-8641-ef8d21d1e438" providerId="ADAL" clId="{184248B8-B8B3-AD4C-9C58-C07258AE7357}" dt="2020-12-09T21:19:43.420" v="217" actId="20577"/>
          <ac:spMkLst>
            <pc:docMk/>
            <pc:sldMk cId="3859689160" sldId="398"/>
            <ac:spMk id="27" creationId="{2FFE1002-E844-3642-A0B9-10BEEFD39A80}"/>
          </ac:spMkLst>
        </pc:spChg>
      </pc:sldChg>
      <pc:sldChg chg="modSp mod">
        <pc:chgData name="Heather Jones" userId="196198e7-9c70-4725-8641-ef8d21d1e438" providerId="ADAL" clId="{184248B8-B8B3-AD4C-9C58-C07258AE7357}" dt="2020-12-09T21:19:47.421" v="218" actId="20577"/>
        <pc:sldMkLst>
          <pc:docMk/>
          <pc:sldMk cId="141407041" sldId="399"/>
        </pc:sldMkLst>
        <pc:spChg chg="mod">
          <ac:chgData name="Heather Jones" userId="196198e7-9c70-4725-8641-ef8d21d1e438" providerId="ADAL" clId="{184248B8-B8B3-AD4C-9C58-C07258AE7357}" dt="2020-12-09T21:19:47.421" v="218" actId="20577"/>
          <ac:spMkLst>
            <pc:docMk/>
            <pc:sldMk cId="141407041" sldId="399"/>
            <ac:spMk id="27" creationId="{2FFE1002-E844-3642-A0B9-10BEEFD39A80}"/>
          </ac:spMkLst>
        </pc:spChg>
      </pc:sldChg>
      <pc:sldChg chg="modSp mod">
        <pc:chgData name="Heather Jones" userId="196198e7-9c70-4725-8641-ef8d21d1e438" providerId="ADAL" clId="{184248B8-B8B3-AD4C-9C58-C07258AE7357}" dt="2020-12-09T21:20:45.892" v="237" actId="20577"/>
        <pc:sldMkLst>
          <pc:docMk/>
          <pc:sldMk cId="664988624" sldId="400"/>
        </pc:sldMkLst>
        <pc:spChg chg="mod">
          <ac:chgData name="Heather Jones" userId="196198e7-9c70-4725-8641-ef8d21d1e438" providerId="ADAL" clId="{184248B8-B8B3-AD4C-9C58-C07258AE7357}" dt="2020-12-09T21:20:45.892" v="237" actId="20577"/>
          <ac:spMkLst>
            <pc:docMk/>
            <pc:sldMk cId="664988624" sldId="400"/>
            <ac:spMk id="27" creationId="{2FFE1002-E844-3642-A0B9-10BEEFD39A80}"/>
          </ac:spMkLst>
        </pc:spChg>
      </pc:sldChg>
      <pc:sldChg chg="modSp mod">
        <pc:chgData name="Heather Jones" userId="196198e7-9c70-4725-8641-ef8d21d1e438" providerId="ADAL" clId="{184248B8-B8B3-AD4C-9C58-C07258AE7357}" dt="2020-12-09T21:19:35.275" v="215" actId="20577"/>
        <pc:sldMkLst>
          <pc:docMk/>
          <pc:sldMk cId="2741898324" sldId="401"/>
        </pc:sldMkLst>
        <pc:spChg chg="mod">
          <ac:chgData name="Heather Jones" userId="196198e7-9c70-4725-8641-ef8d21d1e438" providerId="ADAL" clId="{184248B8-B8B3-AD4C-9C58-C07258AE7357}" dt="2020-12-09T21:19:35.275" v="215" actId="20577"/>
          <ac:spMkLst>
            <pc:docMk/>
            <pc:sldMk cId="2741898324" sldId="401"/>
            <ac:spMk id="27" creationId="{2FFE1002-E844-3642-A0B9-10BEEFD39A80}"/>
          </ac:spMkLst>
        </pc:spChg>
      </pc:sldChg>
      <pc:sldChg chg="addSp delSp modSp mod">
        <pc:chgData name="Heather Jones" userId="196198e7-9c70-4725-8641-ef8d21d1e438" providerId="ADAL" clId="{184248B8-B8B3-AD4C-9C58-C07258AE7357}" dt="2020-12-09T21:17:37.520" v="174"/>
        <pc:sldMkLst>
          <pc:docMk/>
          <pc:sldMk cId="1128682851" sldId="403"/>
        </pc:sldMkLst>
        <pc:spChg chg="add mod">
          <ac:chgData name="Heather Jones" userId="196198e7-9c70-4725-8641-ef8d21d1e438" providerId="ADAL" clId="{184248B8-B8B3-AD4C-9C58-C07258AE7357}" dt="2020-12-09T21:17:37.520" v="174"/>
          <ac:spMkLst>
            <pc:docMk/>
            <pc:sldMk cId="1128682851" sldId="403"/>
            <ac:spMk id="26" creationId="{0AC0F87E-B908-7542-B4C5-8D2377D7F94C}"/>
          </ac:spMkLst>
        </pc:spChg>
        <pc:spChg chg="del">
          <ac:chgData name="Heather Jones" userId="196198e7-9c70-4725-8641-ef8d21d1e438" providerId="ADAL" clId="{184248B8-B8B3-AD4C-9C58-C07258AE7357}" dt="2020-12-09T21:17:34.466" v="171" actId="478"/>
          <ac:spMkLst>
            <pc:docMk/>
            <pc:sldMk cId="1128682851" sldId="403"/>
            <ac:spMk id="27" creationId="{2FFE1002-E844-3642-A0B9-10BEEFD39A80}"/>
          </ac:spMkLst>
        </pc:spChg>
        <pc:spChg chg="add mod">
          <ac:chgData name="Heather Jones" userId="196198e7-9c70-4725-8641-ef8d21d1e438" providerId="ADAL" clId="{184248B8-B8B3-AD4C-9C58-C07258AE7357}" dt="2020-12-09T21:17:37.520" v="174"/>
          <ac:spMkLst>
            <pc:docMk/>
            <pc:sldMk cId="1128682851" sldId="403"/>
            <ac:spMk id="28" creationId="{7460371F-5769-4545-8214-813CDE15E37D}"/>
          </ac:spMkLst>
        </pc:spChg>
        <pc:spChg chg="add mod">
          <ac:chgData name="Heather Jones" userId="196198e7-9c70-4725-8641-ef8d21d1e438" providerId="ADAL" clId="{184248B8-B8B3-AD4C-9C58-C07258AE7357}" dt="2020-12-09T21:17:37.520" v="174"/>
          <ac:spMkLst>
            <pc:docMk/>
            <pc:sldMk cId="1128682851" sldId="403"/>
            <ac:spMk id="29" creationId="{1AF754E3-6E46-1B4E-B0E0-6E2AC851246E}"/>
          </ac:spMkLst>
        </pc:spChg>
        <pc:spChg chg="del">
          <ac:chgData name="Heather Jones" userId="196198e7-9c70-4725-8641-ef8d21d1e438" providerId="ADAL" clId="{184248B8-B8B3-AD4C-9C58-C07258AE7357}" dt="2020-12-09T21:17:35.417" v="172" actId="478"/>
          <ac:spMkLst>
            <pc:docMk/>
            <pc:sldMk cId="1128682851" sldId="403"/>
            <ac:spMk id="60" creationId="{D673F850-A07C-AD41-968E-4A6924CE0B21}"/>
          </ac:spMkLst>
        </pc:spChg>
        <pc:spChg chg="del">
          <ac:chgData name="Heather Jones" userId="196198e7-9c70-4725-8641-ef8d21d1e438" providerId="ADAL" clId="{184248B8-B8B3-AD4C-9C58-C07258AE7357}" dt="2020-12-09T21:17:36.588" v="173" actId="478"/>
          <ac:spMkLst>
            <pc:docMk/>
            <pc:sldMk cId="1128682851" sldId="403"/>
            <ac:spMk id="61" creationId="{330048A6-6241-3A48-B5FC-1B542DC34537}"/>
          </ac:spMkLst>
        </pc:spChg>
      </pc:sldChg>
      <pc:sldChg chg="addSp delSp modSp mod">
        <pc:chgData name="Heather Jones" userId="196198e7-9c70-4725-8641-ef8d21d1e438" providerId="ADAL" clId="{184248B8-B8B3-AD4C-9C58-C07258AE7357}" dt="2020-12-09T21:17:45.364" v="178"/>
        <pc:sldMkLst>
          <pc:docMk/>
          <pc:sldMk cId="684994838" sldId="404"/>
        </pc:sldMkLst>
        <pc:spChg chg="add mod">
          <ac:chgData name="Heather Jones" userId="196198e7-9c70-4725-8641-ef8d21d1e438" providerId="ADAL" clId="{184248B8-B8B3-AD4C-9C58-C07258AE7357}" dt="2020-12-09T21:17:45.364" v="178"/>
          <ac:spMkLst>
            <pc:docMk/>
            <pc:sldMk cId="684994838" sldId="404"/>
            <ac:spMk id="26" creationId="{E5101E04-DA51-514F-9E89-86DCA765CB4D}"/>
          </ac:spMkLst>
        </pc:spChg>
        <pc:spChg chg="del">
          <ac:chgData name="Heather Jones" userId="196198e7-9c70-4725-8641-ef8d21d1e438" providerId="ADAL" clId="{184248B8-B8B3-AD4C-9C58-C07258AE7357}" dt="2020-12-09T21:17:42.287" v="175" actId="478"/>
          <ac:spMkLst>
            <pc:docMk/>
            <pc:sldMk cId="684994838" sldId="404"/>
            <ac:spMk id="27" creationId="{2FFE1002-E844-3642-A0B9-10BEEFD39A80}"/>
          </ac:spMkLst>
        </pc:spChg>
        <pc:spChg chg="add mod">
          <ac:chgData name="Heather Jones" userId="196198e7-9c70-4725-8641-ef8d21d1e438" providerId="ADAL" clId="{184248B8-B8B3-AD4C-9C58-C07258AE7357}" dt="2020-12-09T21:17:45.364" v="178"/>
          <ac:spMkLst>
            <pc:docMk/>
            <pc:sldMk cId="684994838" sldId="404"/>
            <ac:spMk id="28" creationId="{0D5D1D93-155B-7B46-88B8-B3A679065F3B}"/>
          </ac:spMkLst>
        </pc:spChg>
        <pc:spChg chg="add mod">
          <ac:chgData name="Heather Jones" userId="196198e7-9c70-4725-8641-ef8d21d1e438" providerId="ADAL" clId="{184248B8-B8B3-AD4C-9C58-C07258AE7357}" dt="2020-12-09T21:17:45.364" v="178"/>
          <ac:spMkLst>
            <pc:docMk/>
            <pc:sldMk cId="684994838" sldId="404"/>
            <ac:spMk id="29" creationId="{E8910DFB-2D0E-2C48-A99F-765717011E0D}"/>
          </ac:spMkLst>
        </pc:spChg>
        <pc:spChg chg="del">
          <ac:chgData name="Heather Jones" userId="196198e7-9c70-4725-8641-ef8d21d1e438" providerId="ADAL" clId="{184248B8-B8B3-AD4C-9C58-C07258AE7357}" dt="2020-12-09T21:17:43.336" v="176" actId="478"/>
          <ac:spMkLst>
            <pc:docMk/>
            <pc:sldMk cId="684994838" sldId="404"/>
            <ac:spMk id="60" creationId="{D673F850-A07C-AD41-968E-4A6924CE0B21}"/>
          </ac:spMkLst>
        </pc:spChg>
        <pc:spChg chg="del">
          <ac:chgData name="Heather Jones" userId="196198e7-9c70-4725-8641-ef8d21d1e438" providerId="ADAL" clId="{184248B8-B8B3-AD4C-9C58-C07258AE7357}" dt="2020-12-09T21:17:44.388" v="177" actId="478"/>
          <ac:spMkLst>
            <pc:docMk/>
            <pc:sldMk cId="684994838" sldId="404"/>
            <ac:spMk id="61" creationId="{330048A6-6241-3A48-B5FC-1B542DC34537}"/>
          </ac:spMkLst>
        </pc:spChg>
      </pc:sldChg>
      <pc:sldChg chg="modSp mod">
        <pc:chgData name="Heather Jones" userId="196198e7-9c70-4725-8641-ef8d21d1e438" providerId="ADAL" clId="{184248B8-B8B3-AD4C-9C58-C07258AE7357}" dt="2020-12-09T21:19:14.923" v="210" actId="20577"/>
        <pc:sldMkLst>
          <pc:docMk/>
          <pc:sldMk cId="2531245660" sldId="405"/>
        </pc:sldMkLst>
        <pc:spChg chg="mod">
          <ac:chgData name="Heather Jones" userId="196198e7-9c70-4725-8641-ef8d21d1e438" providerId="ADAL" clId="{184248B8-B8B3-AD4C-9C58-C07258AE7357}" dt="2020-12-09T21:19:14.923" v="210" actId="20577"/>
          <ac:spMkLst>
            <pc:docMk/>
            <pc:sldMk cId="2531245660" sldId="405"/>
            <ac:spMk id="27" creationId="{2FFE1002-E844-3642-A0B9-10BEEFD39A80}"/>
          </ac:spMkLst>
        </pc:spChg>
      </pc:sldChg>
      <pc:sldChg chg="modSp mod">
        <pc:chgData name="Heather Jones" userId="196198e7-9c70-4725-8641-ef8d21d1e438" providerId="ADAL" clId="{184248B8-B8B3-AD4C-9C58-C07258AE7357}" dt="2020-12-09T21:19:11.322" v="207" actId="20577"/>
        <pc:sldMkLst>
          <pc:docMk/>
          <pc:sldMk cId="3484880722" sldId="407"/>
        </pc:sldMkLst>
        <pc:spChg chg="mod">
          <ac:chgData name="Heather Jones" userId="196198e7-9c70-4725-8641-ef8d21d1e438" providerId="ADAL" clId="{184248B8-B8B3-AD4C-9C58-C07258AE7357}" dt="2020-12-09T21:19:11.322" v="207" actId="20577"/>
          <ac:spMkLst>
            <pc:docMk/>
            <pc:sldMk cId="3484880722" sldId="407"/>
            <ac:spMk id="27" creationId="{2FFE1002-E844-3642-A0B9-10BEEFD39A80}"/>
          </ac:spMkLst>
        </pc:spChg>
      </pc:sldChg>
      <pc:sldChg chg="modSp mod">
        <pc:chgData name="Heather Jones" userId="196198e7-9c70-4725-8641-ef8d21d1e438" providerId="ADAL" clId="{184248B8-B8B3-AD4C-9C58-C07258AE7357}" dt="2020-12-09T21:19:08.822" v="206" actId="20577"/>
        <pc:sldMkLst>
          <pc:docMk/>
          <pc:sldMk cId="452488750" sldId="408"/>
        </pc:sldMkLst>
        <pc:spChg chg="mod">
          <ac:chgData name="Heather Jones" userId="196198e7-9c70-4725-8641-ef8d21d1e438" providerId="ADAL" clId="{184248B8-B8B3-AD4C-9C58-C07258AE7357}" dt="2020-12-09T21:19:08.822" v="206" actId="20577"/>
          <ac:spMkLst>
            <pc:docMk/>
            <pc:sldMk cId="452488750" sldId="408"/>
            <ac:spMk id="27" creationId="{2FFE1002-E844-3642-A0B9-10BEEFD39A80}"/>
          </ac:spMkLst>
        </pc:spChg>
      </pc:sldChg>
      <pc:sldChg chg="modSp mod">
        <pc:chgData name="Heather Jones" userId="196198e7-9c70-4725-8641-ef8d21d1e438" providerId="ADAL" clId="{184248B8-B8B3-AD4C-9C58-C07258AE7357}" dt="2020-12-09T21:19:38.922" v="216" actId="20577"/>
        <pc:sldMkLst>
          <pc:docMk/>
          <pc:sldMk cId="94966749" sldId="409"/>
        </pc:sldMkLst>
        <pc:spChg chg="mod">
          <ac:chgData name="Heather Jones" userId="196198e7-9c70-4725-8641-ef8d21d1e438" providerId="ADAL" clId="{184248B8-B8B3-AD4C-9C58-C07258AE7357}" dt="2020-12-09T21:19:38.922" v="216" actId="20577"/>
          <ac:spMkLst>
            <pc:docMk/>
            <pc:sldMk cId="94966749" sldId="409"/>
            <ac:spMk id="27" creationId="{2FFE1002-E844-3642-A0B9-10BEEFD39A80}"/>
          </ac:spMkLst>
        </pc:spChg>
      </pc:sldChg>
      <pc:sldChg chg="modSp mod">
        <pc:chgData name="Heather Jones" userId="196198e7-9c70-4725-8641-ef8d21d1e438" providerId="ADAL" clId="{184248B8-B8B3-AD4C-9C58-C07258AE7357}" dt="2020-12-09T21:20:40.958" v="236" actId="20577"/>
        <pc:sldMkLst>
          <pc:docMk/>
          <pc:sldMk cId="4070120164" sldId="410"/>
        </pc:sldMkLst>
        <pc:spChg chg="mod">
          <ac:chgData name="Heather Jones" userId="196198e7-9c70-4725-8641-ef8d21d1e438" providerId="ADAL" clId="{184248B8-B8B3-AD4C-9C58-C07258AE7357}" dt="2020-12-09T21:20:40.958" v="236" actId="20577"/>
          <ac:spMkLst>
            <pc:docMk/>
            <pc:sldMk cId="4070120164" sldId="410"/>
            <ac:spMk id="27" creationId="{2FFE1002-E844-3642-A0B9-10BEEFD39A80}"/>
          </ac:spMkLst>
        </pc:spChg>
      </pc:sldChg>
      <pc:sldChg chg="modSp mod">
        <pc:chgData name="Heather Jones" userId="196198e7-9c70-4725-8641-ef8d21d1e438" providerId="ADAL" clId="{184248B8-B8B3-AD4C-9C58-C07258AE7357}" dt="2020-12-09T21:21:18.712" v="247" actId="20577"/>
        <pc:sldMkLst>
          <pc:docMk/>
          <pc:sldMk cId="1449791130" sldId="411"/>
        </pc:sldMkLst>
        <pc:spChg chg="mod">
          <ac:chgData name="Heather Jones" userId="196198e7-9c70-4725-8641-ef8d21d1e438" providerId="ADAL" clId="{184248B8-B8B3-AD4C-9C58-C07258AE7357}" dt="2020-12-09T21:21:18.712" v="247" actId="20577"/>
          <ac:spMkLst>
            <pc:docMk/>
            <pc:sldMk cId="1449791130" sldId="411"/>
            <ac:spMk id="27" creationId="{2FFE1002-E844-3642-A0B9-10BEEFD39A80}"/>
          </ac:spMkLst>
        </pc:spChg>
      </pc:sldChg>
      <pc:sldChg chg="modSp mod">
        <pc:chgData name="Heather Jones" userId="196198e7-9c70-4725-8641-ef8d21d1e438" providerId="ADAL" clId="{184248B8-B8B3-AD4C-9C58-C07258AE7357}" dt="2020-12-09T21:18:28.529" v="194" actId="20577"/>
        <pc:sldMkLst>
          <pc:docMk/>
          <pc:sldMk cId="3626137645" sldId="412"/>
        </pc:sldMkLst>
        <pc:spChg chg="mod">
          <ac:chgData name="Heather Jones" userId="196198e7-9c70-4725-8641-ef8d21d1e438" providerId="ADAL" clId="{184248B8-B8B3-AD4C-9C58-C07258AE7357}" dt="2020-12-09T21:18:28.529" v="194" actId="20577"/>
          <ac:spMkLst>
            <pc:docMk/>
            <pc:sldMk cId="3626137645" sldId="412"/>
            <ac:spMk id="27" creationId="{2FFE1002-E844-3642-A0B9-10BEEFD39A80}"/>
          </ac:spMkLst>
        </pc:spChg>
      </pc:sldChg>
      <pc:sldChg chg="modSp mod">
        <pc:chgData name="Heather Jones" userId="196198e7-9c70-4725-8641-ef8d21d1e438" providerId="ADAL" clId="{184248B8-B8B3-AD4C-9C58-C07258AE7357}" dt="2020-12-09T21:18:25.377" v="191" actId="20577"/>
        <pc:sldMkLst>
          <pc:docMk/>
          <pc:sldMk cId="3222526088" sldId="413"/>
        </pc:sldMkLst>
        <pc:spChg chg="mod">
          <ac:chgData name="Heather Jones" userId="196198e7-9c70-4725-8641-ef8d21d1e438" providerId="ADAL" clId="{184248B8-B8B3-AD4C-9C58-C07258AE7357}" dt="2020-12-09T21:18:25.377" v="191" actId="20577"/>
          <ac:spMkLst>
            <pc:docMk/>
            <pc:sldMk cId="3222526088" sldId="413"/>
            <ac:spMk id="27" creationId="{2FFE1002-E844-3642-A0B9-10BEEFD39A80}"/>
          </ac:spMkLst>
        </pc:spChg>
      </pc:sldChg>
      <pc:sldChg chg="modSp mod">
        <pc:chgData name="Heather Jones" userId="196198e7-9c70-4725-8641-ef8d21d1e438" providerId="ADAL" clId="{184248B8-B8B3-AD4C-9C58-C07258AE7357}" dt="2020-12-09T21:18:23.222" v="190" actId="20577"/>
        <pc:sldMkLst>
          <pc:docMk/>
          <pc:sldMk cId="1306473434" sldId="414"/>
        </pc:sldMkLst>
        <pc:spChg chg="mod">
          <ac:chgData name="Heather Jones" userId="196198e7-9c70-4725-8641-ef8d21d1e438" providerId="ADAL" clId="{184248B8-B8B3-AD4C-9C58-C07258AE7357}" dt="2020-12-09T21:18:23.222" v="190" actId="20577"/>
          <ac:spMkLst>
            <pc:docMk/>
            <pc:sldMk cId="1306473434" sldId="414"/>
            <ac:spMk id="27" creationId="{2FFE1002-E844-3642-A0B9-10BEEFD39A80}"/>
          </ac:spMkLst>
        </pc:spChg>
      </pc:sldChg>
      <pc:sldChg chg="modSp mod">
        <pc:chgData name="Heather Jones" userId="196198e7-9c70-4725-8641-ef8d21d1e438" providerId="ADAL" clId="{184248B8-B8B3-AD4C-9C58-C07258AE7357}" dt="2020-12-09T21:18:47.635" v="196" actId="20577"/>
        <pc:sldMkLst>
          <pc:docMk/>
          <pc:sldMk cId="4229259149" sldId="415"/>
        </pc:sldMkLst>
        <pc:spChg chg="mod">
          <ac:chgData name="Heather Jones" userId="196198e7-9c70-4725-8641-ef8d21d1e438" providerId="ADAL" clId="{184248B8-B8B3-AD4C-9C58-C07258AE7357}" dt="2020-12-09T21:18:47.635" v="196" actId="20577"/>
          <ac:spMkLst>
            <pc:docMk/>
            <pc:sldMk cId="4229259149" sldId="415"/>
            <ac:spMk id="27" creationId="{2FFE1002-E844-3642-A0B9-10BEEFD39A80}"/>
          </ac:spMkLst>
        </pc:spChg>
      </pc:sldChg>
      <pc:sldChg chg="modSp mod">
        <pc:chgData name="Heather Jones" userId="196198e7-9c70-4725-8641-ef8d21d1e438" providerId="ADAL" clId="{184248B8-B8B3-AD4C-9C58-C07258AE7357}" dt="2020-12-09T21:20:09.770" v="225" actId="20577"/>
        <pc:sldMkLst>
          <pc:docMk/>
          <pc:sldMk cId="451849137" sldId="417"/>
        </pc:sldMkLst>
        <pc:spChg chg="mod">
          <ac:chgData name="Heather Jones" userId="196198e7-9c70-4725-8641-ef8d21d1e438" providerId="ADAL" clId="{184248B8-B8B3-AD4C-9C58-C07258AE7357}" dt="2020-12-09T21:20:09.770" v="225" actId="20577"/>
          <ac:spMkLst>
            <pc:docMk/>
            <pc:sldMk cId="451849137" sldId="417"/>
            <ac:spMk id="27" creationId="{2FFE1002-E844-3642-A0B9-10BEEFD39A80}"/>
          </ac:spMkLst>
        </pc:spChg>
      </pc:sldChg>
      <pc:sldChg chg="modSp mod">
        <pc:chgData name="Heather Jones" userId="196198e7-9c70-4725-8641-ef8d21d1e438" providerId="ADAL" clId="{184248B8-B8B3-AD4C-9C58-C07258AE7357}" dt="2020-12-09T21:20:05.020" v="224" actId="20577"/>
        <pc:sldMkLst>
          <pc:docMk/>
          <pc:sldMk cId="1937311496" sldId="418"/>
        </pc:sldMkLst>
        <pc:spChg chg="mod">
          <ac:chgData name="Heather Jones" userId="196198e7-9c70-4725-8641-ef8d21d1e438" providerId="ADAL" clId="{184248B8-B8B3-AD4C-9C58-C07258AE7357}" dt="2020-12-09T21:20:05.020" v="224" actId="20577"/>
          <ac:spMkLst>
            <pc:docMk/>
            <pc:sldMk cId="1937311496" sldId="418"/>
            <ac:spMk id="27" creationId="{2FFE1002-E844-3642-A0B9-10BEEFD39A80}"/>
          </ac:spMkLst>
        </pc:spChg>
      </pc:sldChg>
      <pc:sldChg chg="modSp mod">
        <pc:chgData name="Heather Jones" userId="196198e7-9c70-4725-8641-ef8d21d1e438" providerId="ADAL" clId="{184248B8-B8B3-AD4C-9C58-C07258AE7357}" dt="2020-12-09T21:18:54.419" v="199" actId="20577"/>
        <pc:sldMkLst>
          <pc:docMk/>
          <pc:sldMk cId="3270933541" sldId="419"/>
        </pc:sldMkLst>
        <pc:spChg chg="mod">
          <ac:chgData name="Heather Jones" userId="196198e7-9c70-4725-8641-ef8d21d1e438" providerId="ADAL" clId="{184248B8-B8B3-AD4C-9C58-C07258AE7357}" dt="2020-12-09T21:18:54.419" v="199" actId="20577"/>
          <ac:spMkLst>
            <pc:docMk/>
            <pc:sldMk cId="3270933541" sldId="419"/>
            <ac:spMk id="27" creationId="{2FFE1002-E844-3642-A0B9-10BEEFD39A80}"/>
          </ac:spMkLst>
        </pc:spChg>
      </pc:sldChg>
      <pc:sldChg chg="modSp mod">
        <pc:chgData name="Heather Jones" userId="196198e7-9c70-4725-8641-ef8d21d1e438" providerId="ADAL" clId="{184248B8-B8B3-AD4C-9C58-C07258AE7357}" dt="2020-12-09T21:18:52.484" v="198" actId="20577"/>
        <pc:sldMkLst>
          <pc:docMk/>
          <pc:sldMk cId="2731453740" sldId="420"/>
        </pc:sldMkLst>
        <pc:spChg chg="mod">
          <ac:chgData name="Heather Jones" userId="196198e7-9c70-4725-8641-ef8d21d1e438" providerId="ADAL" clId="{184248B8-B8B3-AD4C-9C58-C07258AE7357}" dt="2020-12-09T21:18:52.484" v="198" actId="20577"/>
          <ac:spMkLst>
            <pc:docMk/>
            <pc:sldMk cId="2731453740" sldId="420"/>
            <ac:spMk id="27" creationId="{2FFE1002-E844-3642-A0B9-10BEEFD39A80}"/>
          </ac:spMkLst>
        </pc:spChg>
      </pc:sldChg>
      <pc:sldChg chg="modSp mod">
        <pc:chgData name="Heather Jones" userId="196198e7-9c70-4725-8641-ef8d21d1e438" providerId="ADAL" clId="{184248B8-B8B3-AD4C-9C58-C07258AE7357}" dt="2020-12-09T21:18:50.341" v="197" actId="20577"/>
        <pc:sldMkLst>
          <pc:docMk/>
          <pc:sldMk cId="388014280" sldId="421"/>
        </pc:sldMkLst>
        <pc:spChg chg="mod">
          <ac:chgData name="Heather Jones" userId="196198e7-9c70-4725-8641-ef8d21d1e438" providerId="ADAL" clId="{184248B8-B8B3-AD4C-9C58-C07258AE7357}" dt="2020-12-09T21:18:50.341" v="197" actId="20577"/>
          <ac:spMkLst>
            <pc:docMk/>
            <pc:sldMk cId="388014280" sldId="421"/>
            <ac:spMk id="27" creationId="{2FFE1002-E844-3642-A0B9-10BEEFD39A80}"/>
          </ac:spMkLst>
        </pc:spChg>
      </pc:sldChg>
      <pc:sldChg chg="modSp mod">
        <pc:chgData name="Heather Jones" userId="196198e7-9c70-4725-8641-ef8d21d1e438" providerId="ADAL" clId="{184248B8-B8B3-AD4C-9C58-C07258AE7357}" dt="2020-12-09T21:18:14.426" v="187" actId="20577"/>
        <pc:sldMkLst>
          <pc:docMk/>
          <pc:sldMk cId="1540795472" sldId="422"/>
        </pc:sldMkLst>
        <pc:spChg chg="mod">
          <ac:chgData name="Heather Jones" userId="196198e7-9c70-4725-8641-ef8d21d1e438" providerId="ADAL" clId="{184248B8-B8B3-AD4C-9C58-C07258AE7357}" dt="2020-12-09T21:18:14.426" v="187" actId="20577"/>
          <ac:spMkLst>
            <pc:docMk/>
            <pc:sldMk cId="1540795472" sldId="422"/>
            <ac:spMk id="27" creationId="{2FFE1002-E844-3642-A0B9-10BEEFD39A80}"/>
          </ac:spMkLst>
        </pc:spChg>
      </pc:sldChg>
      <pc:sldChg chg="modSp mod">
        <pc:chgData name="Heather Jones" userId="196198e7-9c70-4725-8641-ef8d21d1e438" providerId="ADAL" clId="{184248B8-B8B3-AD4C-9C58-C07258AE7357}" dt="2020-12-09T21:20:33.819" v="234" actId="20577"/>
        <pc:sldMkLst>
          <pc:docMk/>
          <pc:sldMk cId="3256335963" sldId="424"/>
        </pc:sldMkLst>
        <pc:spChg chg="mod">
          <ac:chgData name="Heather Jones" userId="196198e7-9c70-4725-8641-ef8d21d1e438" providerId="ADAL" clId="{184248B8-B8B3-AD4C-9C58-C07258AE7357}" dt="2020-12-09T21:20:33.819" v="234" actId="20577"/>
          <ac:spMkLst>
            <pc:docMk/>
            <pc:sldMk cId="3256335963" sldId="424"/>
            <ac:spMk id="27" creationId="{2FFE1002-E844-3642-A0B9-10BEEFD39A80}"/>
          </ac:spMkLst>
        </pc:spChg>
      </pc:sldChg>
      <pc:sldChg chg="modSp mod">
        <pc:chgData name="Heather Jones" userId="196198e7-9c70-4725-8641-ef8d21d1e438" providerId="ADAL" clId="{184248B8-B8B3-AD4C-9C58-C07258AE7357}" dt="2020-12-09T21:20:32.029" v="233" actId="20577"/>
        <pc:sldMkLst>
          <pc:docMk/>
          <pc:sldMk cId="2292912350" sldId="425"/>
        </pc:sldMkLst>
        <pc:spChg chg="mod">
          <ac:chgData name="Heather Jones" userId="196198e7-9c70-4725-8641-ef8d21d1e438" providerId="ADAL" clId="{184248B8-B8B3-AD4C-9C58-C07258AE7357}" dt="2020-12-09T21:20:32.029" v="233" actId="20577"/>
          <ac:spMkLst>
            <pc:docMk/>
            <pc:sldMk cId="2292912350" sldId="425"/>
            <ac:spMk id="27" creationId="{2FFE1002-E844-3642-A0B9-10BEEFD39A80}"/>
          </ac:spMkLst>
        </pc:spChg>
      </pc:sldChg>
      <pc:sldChg chg="modSp mod">
        <pc:chgData name="Heather Jones" userId="196198e7-9c70-4725-8641-ef8d21d1e438" providerId="ADAL" clId="{184248B8-B8B3-AD4C-9C58-C07258AE7357}" dt="2020-12-09T21:20:28.715" v="232" actId="20577"/>
        <pc:sldMkLst>
          <pc:docMk/>
          <pc:sldMk cId="2209522911" sldId="426"/>
        </pc:sldMkLst>
        <pc:spChg chg="mod">
          <ac:chgData name="Heather Jones" userId="196198e7-9c70-4725-8641-ef8d21d1e438" providerId="ADAL" clId="{184248B8-B8B3-AD4C-9C58-C07258AE7357}" dt="2020-12-09T21:20:28.715" v="232" actId="20577"/>
          <ac:spMkLst>
            <pc:docMk/>
            <pc:sldMk cId="2209522911" sldId="426"/>
            <ac:spMk id="27" creationId="{2FFE1002-E844-3642-A0B9-10BEEFD39A80}"/>
          </ac:spMkLst>
        </pc:spChg>
      </pc:sldChg>
      <pc:sldChg chg="modSp mod">
        <pc:chgData name="Heather Jones" userId="196198e7-9c70-4725-8641-ef8d21d1e438" providerId="ADAL" clId="{184248B8-B8B3-AD4C-9C58-C07258AE7357}" dt="2020-12-09T21:20:25.019" v="230" actId="20577"/>
        <pc:sldMkLst>
          <pc:docMk/>
          <pc:sldMk cId="1932781102" sldId="427"/>
        </pc:sldMkLst>
        <pc:spChg chg="mod">
          <ac:chgData name="Heather Jones" userId="196198e7-9c70-4725-8641-ef8d21d1e438" providerId="ADAL" clId="{184248B8-B8B3-AD4C-9C58-C07258AE7357}" dt="2020-12-09T21:20:25.019" v="230" actId="20577"/>
          <ac:spMkLst>
            <pc:docMk/>
            <pc:sldMk cId="1932781102" sldId="427"/>
            <ac:spMk id="27" creationId="{2FFE1002-E844-3642-A0B9-10BEEFD39A80}"/>
          </ac:spMkLst>
        </pc:spChg>
      </pc:sldChg>
      <pc:sldChg chg="modSp mod">
        <pc:chgData name="Heather Jones" userId="196198e7-9c70-4725-8641-ef8d21d1e438" providerId="ADAL" clId="{184248B8-B8B3-AD4C-9C58-C07258AE7357}" dt="2020-12-09T21:20:26.674" v="231" actId="20577"/>
        <pc:sldMkLst>
          <pc:docMk/>
          <pc:sldMk cId="2371204746" sldId="428"/>
        </pc:sldMkLst>
        <pc:spChg chg="mod">
          <ac:chgData name="Heather Jones" userId="196198e7-9c70-4725-8641-ef8d21d1e438" providerId="ADAL" clId="{184248B8-B8B3-AD4C-9C58-C07258AE7357}" dt="2020-12-09T21:20:26.674" v="231" actId="20577"/>
          <ac:spMkLst>
            <pc:docMk/>
            <pc:sldMk cId="2371204746" sldId="428"/>
            <ac:spMk id="27" creationId="{2FFE1002-E844-3642-A0B9-10BEEFD39A80}"/>
          </ac:spMkLst>
        </pc:spChg>
      </pc:sldChg>
      <pc:sldChg chg="modSp mod">
        <pc:chgData name="Heather Jones" userId="196198e7-9c70-4725-8641-ef8d21d1e438" providerId="ADAL" clId="{184248B8-B8B3-AD4C-9C58-C07258AE7357}" dt="2020-12-09T21:20:35.406" v="235" actId="20577"/>
        <pc:sldMkLst>
          <pc:docMk/>
          <pc:sldMk cId="4045473041" sldId="429"/>
        </pc:sldMkLst>
        <pc:spChg chg="mod">
          <ac:chgData name="Heather Jones" userId="196198e7-9c70-4725-8641-ef8d21d1e438" providerId="ADAL" clId="{184248B8-B8B3-AD4C-9C58-C07258AE7357}" dt="2020-12-09T21:20:35.406" v="235" actId="20577"/>
          <ac:spMkLst>
            <pc:docMk/>
            <pc:sldMk cId="4045473041" sldId="429"/>
            <ac:spMk id="27" creationId="{2FFE1002-E844-3642-A0B9-10BEEFD39A80}"/>
          </ac:spMkLst>
        </pc:spChg>
      </pc:sldChg>
      <pc:sldChg chg="modSp mod">
        <pc:chgData name="Heather Jones" userId="196198e7-9c70-4725-8641-ef8d21d1e438" providerId="ADAL" clId="{184248B8-B8B3-AD4C-9C58-C07258AE7357}" dt="2020-12-09T21:20:23.169" v="229" actId="20577"/>
        <pc:sldMkLst>
          <pc:docMk/>
          <pc:sldMk cId="655487660" sldId="430"/>
        </pc:sldMkLst>
        <pc:spChg chg="mod">
          <ac:chgData name="Heather Jones" userId="196198e7-9c70-4725-8641-ef8d21d1e438" providerId="ADAL" clId="{184248B8-B8B3-AD4C-9C58-C07258AE7357}" dt="2020-12-09T21:20:23.169" v="229" actId="20577"/>
          <ac:spMkLst>
            <pc:docMk/>
            <pc:sldMk cId="655487660" sldId="430"/>
            <ac:spMk id="27" creationId="{2FFE1002-E844-3642-A0B9-10BEEFD39A80}"/>
          </ac:spMkLst>
        </pc:spChg>
      </pc:sldChg>
      <pc:sldChg chg="modSp mod">
        <pc:chgData name="Heather Jones" userId="196198e7-9c70-4725-8641-ef8d21d1e438" providerId="ADAL" clId="{184248B8-B8B3-AD4C-9C58-C07258AE7357}" dt="2020-12-09T21:19:06.472" v="205" actId="20577"/>
        <pc:sldMkLst>
          <pc:docMk/>
          <pc:sldMk cId="155849761" sldId="431"/>
        </pc:sldMkLst>
        <pc:spChg chg="mod">
          <ac:chgData name="Heather Jones" userId="196198e7-9c70-4725-8641-ef8d21d1e438" providerId="ADAL" clId="{184248B8-B8B3-AD4C-9C58-C07258AE7357}" dt="2020-12-09T21:19:06.472" v="205" actId="20577"/>
          <ac:spMkLst>
            <pc:docMk/>
            <pc:sldMk cId="155849761" sldId="431"/>
            <ac:spMk id="27" creationId="{2FFE1002-E844-3642-A0B9-10BEEFD39A80}"/>
          </ac:spMkLst>
        </pc:spChg>
      </pc:sldChg>
      <pc:sldChg chg="modSp mod">
        <pc:chgData name="Heather Jones" userId="196198e7-9c70-4725-8641-ef8d21d1e438" providerId="ADAL" clId="{184248B8-B8B3-AD4C-9C58-C07258AE7357}" dt="2020-12-09T21:22:48.601" v="267" actId="20577"/>
        <pc:sldMkLst>
          <pc:docMk/>
          <pc:sldMk cId="1073345561" sldId="432"/>
        </pc:sldMkLst>
        <pc:spChg chg="mod">
          <ac:chgData name="Heather Jones" userId="196198e7-9c70-4725-8641-ef8d21d1e438" providerId="ADAL" clId="{184248B8-B8B3-AD4C-9C58-C07258AE7357}" dt="2020-12-09T21:22:48.601" v="267" actId="20577"/>
          <ac:spMkLst>
            <pc:docMk/>
            <pc:sldMk cId="1073345561" sldId="432"/>
            <ac:spMk id="27" creationId="{2FFE1002-E844-3642-A0B9-10BEEFD39A80}"/>
          </ac:spMkLst>
        </pc:spChg>
      </pc:sldChg>
      <pc:sldChg chg="modSp mod">
        <pc:chgData name="Heather Jones" userId="196198e7-9c70-4725-8641-ef8d21d1e438" providerId="ADAL" clId="{184248B8-B8B3-AD4C-9C58-C07258AE7357}" dt="2020-12-09T15:31:14.092" v="133" actId="20577"/>
        <pc:sldMkLst>
          <pc:docMk/>
          <pc:sldMk cId="673490281" sldId="433"/>
        </pc:sldMkLst>
        <pc:spChg chg="mod">
          <ac:chgData name="Heather Jones" userId="196198e7-9c70-4725-8641-ef8d21d1e438" providerId="ADAL" clId="{184248B8-B8B3-AD4C-9C58-C07258AE7357}" dt="2020-12-09T15:30:35.350" v="87" actId="1076"/>
          <ac:spMkLst>
            <pc:docMk/>
            <pc:sldMk cId="673490281" sldId="433"/>
            <ac:spMk id="11" creationId="{1B5B6CB9-22C5-2C47-B4F5-A01CBAD87CC5}"/>
          </ac:spMkLst>
        </pc:spChg>
        <pc:spChg chg="mod">
          <ac:chgData name="Heather Jones" userId="196198e7-9c70-4725-8641-ef8d21d1e438" providerId="ADAL" clId="{184248B8-B8B3-AD4C-9C58-C07258AE7357}" dt="2020-12-09T15:31:14.092" v="133" actId="20577"/>
          <ac:spMkLst>
            <pc:docMk/>
            <pc:sldMk cId="673490281" sldId="433"/>
            <ac:spMk id="14" creationId="{BE0C4CDD-A1DD-6D40-AF04-86EE44576377}"/>
          </ac:spMkLst>
        </pc:spChg>
      </pc:sldChg>
      <pc:sldChg chg="modSp mod">
        <pc:chgData name="Heather Jones" userId="196198e7-9c70-4725-8641-ef8d21d1e438" providerId="ADAL" clId="{184248B8-B8B3-AD4C-9C58-C07258AE7357}" dt="2020-12-09T15:29:23.706" v="47" actId="20577"/>
        <pc:sldMkLst>
          <pc:docMk/>
          <pc:sldMk cId="1620629140" sldId="434"/>
        </pc:sldMkLst>
        <pc:spChg chg="mod">
          <ac:chgData name="Heather Jones" userId="196198e7-9c70-4725-8641-ef8d21d1e438" providerId="ADAL" clId="{184248B8-B8B3-AD4C-9C58-C07258AE7357}" dt="2020-12-09T15:29:23.706" v="47" actId="20577"/>
          <ac:spMkLst>
            <pc:docMk/>
            <pc:sldMk cId="1620629140" sldId="434"/>
            <ac:spMk id="14" creationId="{BE0C4CDD-A1DD-6D40-AF04-86EE44576377}"/>
          </ac:spMkLst>
        </pc:spChg>
      </pc:sldChg>
      <pc:sldChg chg="modSp mod">
        <pc:chgData name="Heather Jones" userId="196198e7-9c70-4725-8641-ef8d21d1e438" providerId="ADAL" clId="{184248B8-B8B3-AD4C-9C58-C07258AE7357}" dt="2020-12-09T21:23:37.721" v="281" actId="20577"/>
        <pc:sldMkLst>
          <pc:docMk/>
          <pc:sldMk cId="1924489661" sldId="436"/>
        </pc:sldMkLst>
        <pc:spChg chg="mod">
          <ac:chgData name="Heather Jones" userId="196198e7-9c70-4725-8641-ef8d21d1e438" providerId="ADAL" clId="{184248B8-B8B3-AD4C-9C58-C07258AE7357}" dt="2020-12-09T21:23:37.721" v="281" actId="20577"/>
          <ac:spMkLst>
            <pc:docMk/>
            <pc:sldMk cId="1924489661" sldId="436"/>
            <ac:spMk id="27" creationId="{2FFE1002-E844-3642-A0B9-10BEEFD39A80}"/>
          </ac:spMkLst>
        </pc:spChg>
      </pc:sldChg>
      <pc:sldChg chg="modSp mod">
        <pc:chgData name="Heather Jones" userId="196198e7-9c70-4725-8641-ef8d21d1e438" providerId="ADAL" clId="{184248B8-B8B3-AD4C-9C58-C07258AE7357}" dt="2020-12-09T21:23:29.770" v="279" actId="20577"/>
        <pc:sldMkLst>
          <pc:docMk/>
          <pc:sldMk cId="1760967127" sldId="437"/>
        </pc:sldMkLst>
        <pc:spChg chg="mod">
          <ac:chgData name="Heather Jones" userId="196198e7-9c70-4725-8641-ef8d21d1e438" providerId="ADAL" clId="{184248B8-B8B3-AD4C-9C58-C07258AE7357}" dt="2020-12-09T21:23:29.770" v="279" actId="20577"/>
          <ac:spMkLst>
            <pc:docMk/>
            <pc:sldMk cId="1760967127" sldId="437"/>
            <ac:spMk id="27" creationId="{2FFE1002-E844-3642-A0B9-10BEEFD39A80}"/>
          </ac:spMkLst>
        </pc:spChg>
      </pc:sldChg>
      <pc:sldChg chg="modSp mod">
        <pc:chgData name="Heather Jones" userId="196198e7-9c70-4725-8641-ef8d21d1e438" providerId="ADAL" clId="{184248B8-B8B3-AD4C-9C58-C07258AE7357}" dt="2020-12-09T21:22:56.272" v="270" actId="20577"/>
        <pc:sldMkLst>
          <pc:docMk/>
          <pc:sldMk cId="3559302047" sldId="438"/>
        </pc:sldMkLst>
        <pc:spChg chg="mod">
          <ac:chgData name="Heather Jones" userId="196198e7-9c70-4725-8641-ef8d21d1e438" providerId="ADAL" clId="{184248B8-B8B3-AD4C-9C58-C07258AE7357}" dt="2020-12-09T21:22:56.272" v="270" actId="20577"/>
          <ac:spMkLst>
            <pc:docMk/>
            <pc:sldMk cId="3559302047" sldId="438"/>
            <ac:spMk id="27" creationId="{2FFE1002-E844-3642-A0B9-10BEEFD39A80}"/>
          </ac:spMkLst>
        </pc:spChg>
      </pc:sldChg>
      <pc:sldChg chg="modSp mod">
        <pc:chgData name="Heather Jones" userId="196198e7-9c70-4725-8641-ef8d21d1e438" providerId="ADAL" clId="{184248B8-B8B3-AD4C-9C58-C07258AE7357}" dt="2020-12-09T21:22:51.457" v="268" actId="20577"/>
        <pc:sldMkLst>
          <pc:docMk/>
          <pc:sldMk cId="1787002603" sldId="439"/>
        </pc:sldMkLst>
        <pc:spChg chg="mod">
          <ac:chgData name="Heather Jones" userId="196198e7-9c70-4725-8641-ef8d21d1e438" providerId="ADAL" clId="{184248B8-B8B3-AD4C-9C58-C07258AE7357}" dt="2020-12-09T21:22:51.457" v="268" actId="20577"/>
          <ac:spMkLst>
            <pc:docMk/>
            <pc:sldMk cId="1787002603" sldId="439"/>
            <ac:spMk id="27" creationId="{2FFE1002-E844-3642-A0B9-10BEEFD39A80}"/>
          </ac:spMkLst>
        </pc:spChg>
      </pc:sldChg>
      <pc:sldChg chg="modSp mod">
        <pc:chgData name="Heather Jones" userId="196198e7-9c70-4725-8641-ef8d21d1e438" providerId="ADAL" clId="{184248B8-B8B3-AD4C-9C58-C07258AE7357}" dt="2020-12-09T21:21:31.555" v="250" actId="20577"/>
        <pc:sldMkLst>
          <pc:docMk/>
          <pc:sldMk cId="322866916" sldId="441"/>
        </pc:sldMkLst>
        <pc:spChg chg="mod">
          <ac:chgData name="Heather Jones" userId="196198e7-9c70-4725-8641-ef8d21d1e438" providerId="ADAL" clId="{184248B8-B8B3-AD4C-9C58-C07258AE7357}" dt="2020-12-09T21:21:31.555" v="250" actId="20577"/>
          <ac:spMkLst>
            <pc:docMk/>
            <pc:sldMk cId="322866916" sldId="441"/>
            <ac:spMk id="27" creationId="{2FFE1002-E844-3642-A0B9-10BEEFD39A80}"/>
          </ac:spMkLst>
        </pc:spChg>
      </pc:sldChg>
      <pc:sldChg chg="modSp mod">
        <pc:chgData name="Heather Jones" userId="196198e7-9c70-4725-8641-ef8d21d1e438" providerId="ADAL" clId="{184248B8-B8B3-AD4C-9C58-C07258AE7357}" dt="2020-12-09T21:21:24.191" v="248" actId="20577"/>
        <pc:sldMkLst>
          <pc:docMk/>
          <pc:sldMk cId="963768066" sldId="442"/>
        </pc:sldMkLst>
        <pc:spChg chg="mod">
          <ac:chgData name="Heather Jones" userId="196198e7-9c70-4725-8641-ef8d21d1e438" providerId="ADAL" clId="{184248B8-B8B3-AD4C-9C58-C07258AE7357}" dt="2020-12-09T21:21:24.191" v="248" actId="20577"/>
          <ac:spMkLst>
            <pc:docMk/>
            <pc:sldMk cId="963768066" sldId="442"/>
            <ac:spMk id="27" creationId="{2FFE1002-E844-3642-A0B9-10BEEFD39A80}"/>
          </ac:spMkLst>
        </pc:spChg>
      </pc:sldChg>
      <pc:sldChg chg="modSp mod">
        <pc:chgData name="Heather Jones" userId="196198e7-9c70-4725-8641-ef8d21d1e438" providerId="ADAL" clId="{184248B8-B8B3-AD4C-9C58-C07258AE7357}" dt="2020-12-09T21:20:54.801" v="239" actId="20577"/>
        <pc:sldMkLst>
          <pc:docMk/>
          <pc:sldMk cId="518903192" sldId="443"/>
        </pc:sldMkLst>
        <pc:spChg chg="mod">
          <ac:chgData name="Heather Jones" userId="196198e7-9c70-4725-8641-ef8d21d1e438" providerId="ADAL" clId="{184248B8-B8B3-AD4C-9C58-C07258AE7357}" dt="2020-12-09T21:20:54.801" v="239" actId="20577"/>
          <ac:spMkLst>
            <pc:docMk/>
            <pc:sldMk cId="518903192" sldId="443"/>
            <ac:spMk id="27" creationId="{2FFE1002-E844-3642-A0B9-10BEEFD39A80}"/>
          </ac:spMkLst>
        </pc:spChg>
      </pc:sldChg>
      <pc:sldChg chg="modSp mod">
        <pc:chgData name="Heather Jones" userId="196198e7-9c70-4725-8641-ef8d21d1e438" providerId="ADAL" clId="{184248B8-B8B3-AD4C-9C58-C07258AE7357}" dt="2020-12-09T21:20:12.221" v="226" actId="20577"/>
        <pc:sldMkLst>
          <pc:docMk/>
          <pc:sldMk cId="2188690712" sldId="444"/>
        </pc:sldMkLst>
        <pc:spChg chg="mod">
          <ac:chgData name="Heather Jones" userId="196198e7-9c70-4725-8641-ef8d21d1e438" providerId="ADAL" clId="{184248B8-B8B3-AD4C-9C58-C07258AE7357}" dt="2020-12-09T21:20:12.221" v="226" actId="20577"/>
          <ac:spMkLst>
            <pc:docMk/>
            <pc:sldMk cId="2188690712" sldId="444"/>
            <ac:spMk id="27" creationId="{2FFE1002-E844-3642-A0B9-10BEEFD39A80}"/>
          </ac:spMkLst>
        </pc:spChg>
      </pc:sldChg>
    </pc:docChg>
  </pc:docChgLst>
  <pc:docChgLst>
    <pc:chgData name="Dayna Quinn-Lafleche" userId="S::dayna.quinnlafleche@sjasd.ca::212bd078-9458-40d2-8c38-b61a2001c15b" providerId="AD" clId="Web-{EAD2216F-F9D9-041E-4772-690F6D22C46E}"/>
    <pc:docChg chg="addSld delSld modSld sldOrd">
      <pc:chgData name="Dayna Quinn-Lafleche" userId="S::dayna.quinnlafleche@sjasd.ca::212bd078-9458-40d2-8c38-b61a2001c15b" providerId="AD" clId="Web-{EAD2216F-F9D9-041E-4772-690F6D22C46E}" dt="2020-12-08T01:19:13.199" v="952"/>
      <pc:docMkLst>
        <pc:docMk/>
      </pc:docMkLst>
      <pc:sldChg chg="modSp">
        <pc:chgData name="Dayna Quinn-Lafleche" userId="S::dayna.quinnlafleche@sjasd.ca::212bd078-9458-40d2-8c38-b61a2001c15b" providerId="AD" clId="Web-{EAD2216F-F9D9-041E-4772-690F6D22C46E}" dt="2020-12-07T22:56:46.354" v="9" actId="1076"/>
        <pc:sldMkLst>
          <pc:docMk/>
          <pc:sldMk cId="256147345" sldId="298"/>
        </pc:sldMkLst>
        <pc:spChg chg="mod">
          <ac:chgData name="Dayna Quinn-Lafleche" userId="S::dayna.quinnlafleche@sjasd.ca::212bd078-9458-40d2-8c38-b61a2001c15b" providerId="AD" clId="Web-{EAD2216F-F9D9-041E-4772-690F6D22C46E}" dt="2020-12-07T22:56:46.354" v="9" actId="1076"/>
          <ac:spMkLst>
            <pc:docMk/>
            <pc:sldMk cId="256147345" sldId="298"/>
            <ac:spMk id="2" creationId="{94097BE9-47BC-B641-89B8-5AE467BBFA6C}"/>
          </ac:spMkLst>
        </pc:spChg>
      </pc:sldChg>
      <pc:sldChg chg="addSp modSp modNotes">
        <pc:chgData name="Dayna Quinn-Lafleche" userId="S::dayna.quinnlafleche@sjasd.ca::212bd078-9458-40d2-8c38-b61a2001c15b" providerId="AD" clId="Web-{EAD2216F-F9D9-041E-4772-690F6D22C46E}" dt="2020-12-08T00:35:04.659" v="588" actId="1076"/>
        <pc:sldMkLst>
          <pc:docMk/>
          <pc:sldMk cId="4249452633" sldId="329"/>
        </pc:sldMkLst>
        <pc:spChg chg="mod">
          <ac:chgData name="Dayna Quinn-Lafleche" userId="S::dayna.quinnlafleche@sjasd.ca::212bd078-9458-40d2-8c38-b61a2001c15b" providerId="AD" clId="Web-{EAD2216F-F9D9-041E-4772-690F6D22C46E}" dt="2020-12-08T00:35:04.659" v="588" actId="1076"/>
          <ac:spMkLst>
            <pc:docMk/>
            <pc:sldMk cId="4249452633" sldId="329"/>
            <ac:spMk id="2" creationId="{8E6E1BCD-94F2-4B49-AC50-0A5A1207317C}"/>
          </ac:spMkLst>
        </pc:spChg>
        <pc:spChg chg="mod">
          <ac:chgData name="Dayna Quinn-Lafleche" userId="S::dayna.quinnlafleche@sjasd.ca::212bd078-9458-40d2-8c38-b61a2001c15b" providerId="AD" clId="Web-{EAD2216F-F9D9-041E-4772-690F6D22C46E}" dt="2020-12-08T00:33:08.064" v="561" actId="20577"/>
          <ac:spMkLst>
            <pc:docMk/>
            <pc:sldMk cId="4249452633" sldId="329"/>
            <ac:spMk id="4" creationId="{F3857C70-6F07-3A4E-91D0-3B2F2CA78D55}"/>
          </ac:spMkLst>
        </pc:spChg>
        <pc:spChg chg="mod">
          <ac:chgData name="Dayna Quinn-Lafleche" userId="S::dayna.quinnlafleche@sjasd.ca::212bd078-9458-40d2-8c38-b61a2001c15b" providerId="AD" clId="Web-{EAD2216F-F9D9-041E-4772-690F6D22C46E}" dt="2020-12-08T00:34:16.674" v="579" actId="1076"/>
          <ac:spMkLst>
            <pc:docMk/>
            <pc:sldMk cId="4249452633" sldId="329"/>
            <ac:spMk id="6" creationId="{1C5177A0-9E2C-4F65-AC6E-79FCA44B30C6}"/>
          </ac:spMkLst>
        </pc:spChg>
        <pc:spChg chg="add mod ord">
          <ac:chgData name="Dayna Quinn-Lafleche" userId="S::dayna.quinnlafleche@sjasd.ca::212bd078-9458-40d2-8c38-b61a2001c15b" providerId="AD" clId="Web-{EAD2216F-F9D9-041E-4772-690F6D22C46E}" dt="2020-12-08T00:34:04.831" v="576" actId="1076"/>
          <ac:spMkLst>
            <pc:docMk/>
            <pc:sldMk cId="4249452633" sldId="329"/>
            <ac:spMk id="8" creationId="{9B77306C-CA38-448A-A6FB-CFE8795CBA32}"/>
          </ac:spMkLst>
        </pc:spChg>
        <pc:spChg chg="add mod ord">
          <ac:chgData name="Dayna Quinn-Lafleche" userId="S::dayna.quinnlafleche@sjasd.ca::212bd078-9458-40d2-8c38-b61a2001c15b" providerId="AD" clId="Web-{EAD2216F-F9D9-041E-4772-690F6D22C46E}" dt="2020-12-08T00:34:20.424" v="580"/>
          <ac:spMkLst>
            <pc:docMk/>
            <pc:sldMk cId="4249452633" sldId="329"/>
            <ac:spMk id="9" creationId="{A4D36BCB-6D8A-4E20-835B-30F55494DD71}"/>
          </ac:spMkLst>
        </pc:spChg>
        <pc:spChg chg="add mod ord">
          <ac:chgData name="Dayna Quinn-Lafleche" userId="S::dayna.quinnlafleche@sjasd.ca::212bd078-9458-40d2-8c38-b61a2001c15b" providerId="AD" clId="Web-{EAD2216F-F9D9-041E-4772-690F6D22C46E}" dt="2020-12-08T00:34:59.800" v="587"/>
          <ac:spMkLst>
            <pc:docMk/>
            <pc:sldMk cId="4249452633" sldId="329"/>
            <ac:spMk id="10" creationId="{48B44CA8-7532-4673-9244-896DFAEE91D0}"/>
          </ac:spMkLst>
        </pc:spChg>
        <pc:picChg chg="add mod">
          <ac:chgData name="Dayna Quinn-Lafleche" userId="S::dayna.quinnlafleche@sjasd.ca::212bd078-9458-40d2-8c38-b61a2001c15b" providerId="AD" clId="Web-{EAD2216F-F9D9-041E-4772-690F6D22C46E}" dt="2020-12-08T00:13:46.038" v="178" actId="1076"/>
          <ac:picMkLst>
            <pc:docMk/>
            <pc:sldMk cId="4249452633" sldId="329"/>
            <ac:picMk id="7" creationId="{A1E0062C-460D-4D09-8C22-2D85A5F4C270}"/>
          </ac:picMkLst>
        </pc:picChg>
      </pc:sldChg>
      <pc:sldChg chg="delSp modSp">
        <pc:chgData name="Dayna Quinn-Lafleche" userId="S::dayna.quinnlafleche@sjasd.ca::212bd078-9458-40d2-8c38-b61a2001c15b" providerId="AD" clId="Web-{EAD2216F-F9D9-041E-4772-690F6D22C46E}" dt="2020-12-07T23:24:15.860" v="70"/>
        <pc:sldMkLst>
          <pc:docMk/>
          <pc:sldMk cId="1015031543" sldId="335"/>
        </pc:sldMkLst>
        <pc:spChg chg="del">
          <ac:chgData name="Dayna Quinn-Lafleche" userId="S::dayna.quinnlafleche@sjasd.ca::212bd078-9458-40d2-8c38-b61a2001c15b" providerId="AD" clId="Web-{EAD2216F-F9D9-041E-4772-690F6D22C46E}" dt="2020-12-07T23:23:47.891" v="61"/>
          <ac:spMkLst>
            <pc:docMk/>
            <pc:sldMk cId="1015031543" sldId="335"/>
            <ac:spMk id="78" creationId="{9AE2C1E6-D5DE-43F3-B7E3-D29A850A6868}"/>
          </ac:spMkLst>
        </pc:spChg>
        <pc:spChg chg="del">
          <ac:chgData name="Dayna Quinn-Lafleche" userId="S::dayna.quinnlafleche@sjasd.ca::212bd078-9458-40d2-8c38-b61a2001c15b" providerId="AD" clId="Web-{EAD2216F-F9D9-041E-4772-690F6D22C46E}" dt="2020-12-07T23:23:48.875" v="62"/>
          <ac:spMkLst>
            <pc:docMk/>
            <pc:sldMk cId="1015031543" sldId="335"/>
            <ac:spMk id="79" creationId="{386F910D-41C3-4B5A-93D6-4808985959E0}"/>
          </ac:spMkLst>
        </pc:spChg>
        <pc:spChg chg="del">
          <ac:chgData name="Dayna Quinn-Lafleche" userId="S::dayna.quinnlafleche@sjasd.ca::212bd078-9458-40d2-8c38-b61a2001c15b" providerId="AD" clId="Web-{EAD2216F-F9D9-041E-4772-690F6D22C46E}" dt="2020-12-07T23:23:45.891" v="60"/>
          <ac:spMkLst>
            <pc:docMk/>
            <pc:sldMk cId="1015031543" sldId="335"/>
            <ac:spMk id="80" creationId="{A7C37ADA-E943-4E8E-B722-7F4654AA4B27}"/>
          </ac:spMkLst>
        </pc:spChg>
        <pc:spChg chg="del">
          <ac:chgData name="Dayna Quinn-Lafleche" userId="S::dayna.quinnlafleche@sjasd.ca::212bd078-9458-40d2-8c38-b61a2001c15b" providerId="AD" clId="Web-{EAD2216F-F9D9-041E-4772-690F6D22C46E}" dt="2020-12-07T23:23:45.141" v="59"/>
          <ac:spMkLst>
            <pc:docMk/>
            <pc:sldMk cId="1015031543" sldId="335"/>
            <ac:spMk id="81" creationId="{93529E20-395D-4D4B-9BDC-C532BDC6C50C}"/>
          </ac:spMkLst>
        </pc:spChg>
        <pc:spChg chg="del">
          <ac:chgData name="Dayna Quinn-Lafleche" userId="S::dayna.quinnlafleche@sjasd.ca::212bd078-9458-40d2-8c38-b61a2001c15b" providerId="AD" clId="Web-{EAD2216F-F9D9-041E-4772-690F6D22C46E}" dt="2020-12-07T23:23:49.625" v="63"/>
          <ac:spMkLst>
            <pc:docMk/>
            <pc:sldMk cId="1015031543" sldId="335"/>
            <ac:spMk id="82" creationId="{EC61D384-92EA-4349-80F1-65FA79C6CBF4}"/>
          </ac:spMkLst>
        </pc:spChg>
        <pc:spChg chg="del">
          <ac:chgData name="Dayna Quinn-Lafleche" userId="S::dayna.quinnlafleche@sjasd.ca::212bd078-9458-40d2-8c38-b61a2001c15b" providerId="AD" clId="Web-{EAD2216F-F9D9-041E-4772-690F6D22C46E}" dt="2020-12-07T23:23:55.250" v="64"/>
          <ac:spMkLst>
            <pc:docMk/>
            <pc:sldMk cId="1015031543" sldId="335"/>
            <ac:spMk id="83" creationId="{EEED9560-BEE7-4AF1-8895-558F905229F3}"/>
          </ac:spMkLst>
        </pc:spChg>
        <pc:spChg chg="del">
          <ac:chgData name="Dayna Quinn-Lafleche" userId="S::dayna.quinnlafleche@sjasd.ca::212bd078-9458-40d2-8c38-b61a2001c15b" providerId="AD" clId="Web-{EAD2216F-F9D9-041E-4772-690F6D22C46E}" dt="2020-12-07T23:24:05.328" v="69"/>
          <ac:spMkLst>
            <pc:docMk/>
            <pc:sldMk cId="1015031543" sldId="335"/>
            <ac:spMk id="84" creationId="{9E0271D7-0C46-48DA-A5B3-373B793D3745}"/>
          </ac:spMkLst>
        </pc:spChg>
        <pc:spChg chg="del mod">
          <ac:chgData name="Dayna Quinn-Lafleche" userId="S::dayna.quinnlafleche@sjasd.ca::212bd078-9458-40d2-8c38-b61a2001c15b" providerId="AD" clId="Web-{EAD2216F-F9D9-041E-4772-690F6D22C46E}" dt="2020-12-07T23:24:04.078" v="68"/>
          <ac:spMkLst>
            <pc:docMk/>
            <pc:sldMk cId="1015031543" sldId="335"/>
            <ac:spMk id="85" creationId="{C1791962-4DA2-48CD-A717-BCB2BA203B89}"/>
          </ac:spMkLst>
        </pc:spChg>
        <pc:spChg chg="del mod">
          <ac:chgData name="Dayna Quinn-Lafleche" userId="S::dayna.quinnlafleche@sjasd.ca::212bd078-9458-40d2-8c38-b61a2001c15b" providerId="AD" clId="Web-{EAD2216F-F9D9-041E-4772-690F6D22C46E}" dt="2020-12-07T23:24:01.094" v="66"/>
          <ac:spMkLst>
            <pc:docMk/>
            <pc:sldMk cId="1015031543" sldId="335"/>
            <ac:spMk id="86" creationId="{F0952370-2782-4DBD-9A8B-1308CF7400D5}"/>
          </ac:spMkLst>
        </pc:spChg>
        <pc:spChg chg="del">
          <ac:chgData name="Dayna Quinn-Lafleche" userId="S::dayna.quinnlafleche@sjasd.ca::212bd078-9458-40d2-8c38-b61a2001c15b" providerId="AD" clId="Web-{EAD2216F-F9D9-041E-4772-690F6D22C46E}" dt="2020-12-07T23:24:15.860" v="70"/>
          <ac:spMkLst>
            <pc:docMk/>
            <pc:sldMk cId="1015031543" sldId="335"/>
            <ac:spMk id="87" creationId="{AA681528-6BC8-4B13-A3C7-6884CA3C90E7}"/>
          </ac:spMkLst>
        </pc:spChg>
      </pc:sldChg>
      <pc:sldChg chg="addSp delSp modSp add replId">
        <pc:chgData name="Dayna Quinn-Lafleche" userId="S::dayna.quinnlafleche@sjasd.ca::212bd078-9458-40d2-8c38-b61a2001c15b" providerId="AD" clId="Web-{EAD2216F-F9D9-041E-4772-690F6D22C46E}" dt="2020-12-07T23:23:34.953" v="58" actId="1076"/>
        <pc:sldMkLst>
          <pc:docMk/>
          <pc:sldMk cId="741706964" sldId="337"/>
        </pc:sldMkLst>
        <pc:spChg chg="del mod">
          <ac:chgData name="Dayna Quinn-Lafleche" userId="S::dayna.quinnlafleche@sjasd.ca::212bd078-9458-40d2-8c38-b61a2001c15b" providerId="AD" clId="Web-{EAD2216F-F9D9-041E-4772-690F6D22C46E}" dt="2020-12-07T23:22:38.109" v="48"/>
          <ac:spMkLst>
            <pc:docMk/>
            <pc:sldMk cId="741706964" sldId="337"/>
            <ac:spMk id="2" creationId="{106E118B-8C9B-4180-988F-BF47AF4276DA}"/>
          </ac:spMkLst>
        </pc:spChg>
        <pc:spChg chg="add mod">
          <ac:chgData name="Dayna Quinn-Lafleche" userId="S::dayna.quinnlafleche@sjasd.ca::212bd078-9458-40d2-8c38-b61a2001c15b" providerId="AD" clId="Web-{EAD2216F-F9D9-041E-4772-690F6D22C46E}" dt="2020-12-07T23:22:28.859" v="44"/>
          <ac:spMkLst>
            <pc:docMk/>
            <pc:sldMk cId="741706964" sldId="337"/>
            <ac:spMk id="4" creationId="{79029A45-4609-4D8F-84DE-E1A692F8E524}"/>
          </ac:spMkLst>
        </pc:spChg>
        <pc:spChg chg="mod">
          <ac:chgData name="Dayna Quinn-Lafleche" userId="S::dayna.quinnlafleche@sjasd.ca::212bd078-9458-40d2-8c38-b61a2001c15b" providerId="AD" clId="Web-{EAD2216F-F9D9-041E-4772-690F6D22C46E}" dt="2020-12-07T23:22:55.875" v="49" actId="1076"/>
          <ac:spMkLst>
            <pc:docMk/>
            <pc:sldMk cId="741706964" sldId="337"/>
            <ac:spMk id="22" creationId="{5426E6A3-570D-9245-B1C4-C4CA4683A894}"/>
          </ac:spMkLst>
        </pc:spChg>
        <pc:spChg chg="mod">
          <ac:chgData name="Dayna Quinn-Lafleche" userId="S::dayna.quinnlafleche@sjasd.ca::212bd078-9458-40d2-8c38-b61a2001c15b" providerId="AD" clId="Web-{EAD2216F-F9D9-041E-4772-690F6D22C46E}" dt="2020-12-07T23:23:34.953" v="58" actId="1076"/>
          <ac:spMkLst>
            <pc:docMk/>
            <pc:sldMk cId="741706964" sldId="337"/>
            <ac:spMk id="27" creationId="{2FFE1002-E844-3642-A0B9-10BEEFD39A80}"/>
          </ac:spMkLst>
        </pc:spChg>
      </pc:sldChg>
      <pc:sldChg chg="addSp delSp modSp add ord replId">
        <pc:chgData name="Dayna Quinn-Lafleche" userId="S::dayna.quinnlafleche@sjasd.ca::212bd078-9458-40d2-8c38-b61a2001c15b" providerId="AD" clId="Web-{EAD2216F-F9D9-041E-4772-690F6D22C46E}" dt="2020-12-07T23:26:08.969" v="99"/>
        <pc:sldMkLst>
          <pc:docMk/>
          <pc:sldMk cId="2538297497" sldId="338"/>
        </pc:sldMkLst>
        <pc:spChg chg="del">
          <ac:chgData name="Dayna Quinn-Lafleche" userId="S::dayna.quinnlafleche@sjasd.ca::212bd078-9458-40d2-8c38-b61a2001c15b" providerId="AD" clId="Web-{EAD2216F-F9D9-041E-4772-690F6D22C46E}" dt="2020-12-07T23:25:12.188" v="78"/>
          <ac:spMkLst>
            <pc:docMk/>
            <pc:sldMk cId="2538297497" sldId="338"/>
            <ac:spMk id="2" creationId="{1F82AC02-FE21-4C71-9473-6474E19D37C3}"/>
          </ac:spMkLst>
        </pc:spChg>
        <pc:spChg chg="del">
          <ac:chgData name="Dayna Quinn-Lafleche" userId="S::dayna.quinnlafleche@sjasd.ca::212bd078-9458-40d2-8c38-b61a2001c15b" providerId="AD" clId="Web-{EAD2216F-F9D9-041E-4772-690F6D22C46E}" dt="2020-12-07T23:25:14.422" v="83"/>
          <ac:spMkLst>
            <pc:docMk/>
            <pc:sldMk cId="2538297497" sldId="338"/>
            <ac:spMk id="5" creationId="{4A0CF18A-5853-49D8-A61A-C7202348FF78}"/>
          </ac:spMkLst>
        </pc:spChg>
        <pc:spChg chg="add mod">
          <ac:chgData name="Dayna Quinn-Lafleche" userId="S::dayna.quinnlafleche@sjasd.ca::212bd078-9458-40d2-8c38-b61a2001c15b" providerId="AD" clId="Web-{EAD2216F-F9D9-041E-4772-690F6D22C46E}" dt="2020-12-07T23:25:34.969" v="92"/>
          <ac:spMkLst>
            <pc:docMk/>
            <pc:sldMk cId="2538297497" sldId="338"/>
            <ac:spMk id="6" creationId="{A06396AA-3E42-459E-B2C2-329E4167DDDF}"/>
          </ac:spMkLst>
        </pc:spChg>
        <pc:spChg chg="del mod">
          <ac:chgData name="Dayna Quinn-Lafleche" userId="S::dayna.quinnlafleche@sjasd.ca::212bd078-9458-40d2-8c38-b61a2001c15b" providerId="AD" clId="Web-{EAD2216F-F9D9-041E-4772-690F6D22C46E}" dt="2020-12-07T23:25:20.329" v="89"/>
          <ac:spMkLst>
            <pc:docMk/>
            <pc:sldMk cId="2538297497" sldId="338"/>
            <ac:spMk id="10" creationId="{8FFE4166-2FD8-45A1-B7AF-E9A42F0AC42E}"/>
          </ac:spMkLst>
        </pc:spChg>
        <pc:spChg chg="mod">
          <ac:chgData name="Dayna Quinn-Lafleche" userId="S::dayna.quinnlafleche@sjasd.ca::212bd078-9458-40d2-8c38-b61a2001c15b" providerId="AD" clId="Web-{EAD2216F-F9D9-041E-4772-690F6D22C46E}" dt="2020-12-07T23:25:42.313" v="93" actId="1076"/>
          <ac:spMkLst>
            <pc:docMk/>
            <pc:sldMk cId="2538297497" sldId="338"/>
            <ac:spMk id="22" creationId="{5426E6A3-570D-9245-B1C4-C4CA4683A894}"/>
          </ac:spMkLst>
        </pc:spChg>
        <pc:spChg chg="mod">
          <ac:chgData name="Dayna Quinn-Lafleche" userId="S::dayna.quinnlafleche@sjasd.ca::212bd078-9458-40d2-8c38-b61a2001c15b" providerId="AD" clId="Web-{EAD2216F-F9D9-041E-4772-690F6D22C46E}" dt="2020-12-07T23:25:51.766" v="98"/>
          <ac:spMkLst>
            <pc:docMk/>
            <pc:sldMk cId="2538297497" sldId="338"/>
            <ac:spMk id="27" creationId="{2FFE1002-E844-3642-A0B9-10BEEFD39A80}"/>
          </ac:spMkLst>
        </pc:spChg>
        <pc:picChg chg="del">
          <ac:chgData name="Dayna Quinn-Lafleche" userId="S::dayna.quinnlafleche@sjasd.ca::212bd078-9458-40d2-8c38-b61a2001c15b" providerId="AD" clId="Web-{EAD2216F-F9D9-041E-4772-690F6D22C46E}" dt="2020-12-07T23:25:11.157" v="77"/>
          <ac:picMkLst>
            <pc:docMk/>
            <pc:sldMk cId="2538297497" sldId="338"/>
            <ac:picMk id="4" creationId="{AF83F06F-7EBC-4C0C-A26A-ADCF07935A58}"/>
          </ac:picMkLst>
        </pc:picChg>
        <pc:picChg chg="del">
          <ac:chgData name="Dayna Quinn-Lafleche" userId="S::dayna.quinnlafleche@sjasd.ca::212bd078-9458-40d2-8c38-b61a2001c15b" providerId="AD" clId="Web-{EAD2216F-F9D9-041E-4772-690F6D22C46E}" dt="2020-12-07T23:25:21.235" v="90"/>
          <ac:picMkLst>
            <pc:docMk/>
            <pc:sldMk cId="2538297497" sldId="338"/>
            <ac:picMk id="25" creationId="{822A47D4-B705-4F56-A10F-969D4A0D320F}"/>
          </ac:picMkLst>
        </pc:picChg>
      </pc:sldChg>
      <pc:sldChg chg="delSp add del replId">
        <pc:chgData name="Dayna Quinn-Lafleche" userId="S::dayna.quinnlafleche@sjasd.ca::212bd078-9458-40d2-8c38-b61a2001c15b" providerId="AD" clId="Web-{EAD2216F-F9D9-041E-4772-690F6D22C46E}" dt="2020-12-07T23:24:49.907" v="74"/>
        <pc:sldMkLst>
          <pc:docMk/>
          <pc:sldMk cId="2853982679" sldId="338"/>
        </pc:sldMkLst>
        <pc:spChg chg="del">
          <ac:chgData name="Dayna Quinn-Lafleche" userId="S::dayna.quinnlafleche@sjasd.ca::212bd078-9458-40d2-8c38-b61a2001c15b" providerId="AD" clId="Web-{EAD2216F-F9D9-041E-4772-690F6D22C46E}" dt="2020-12-07T23:24:34.985" v="73"/>
          <ac:spMkLst>
            <pc:docMk/>
            <pc:sldMk cId="2853982679" sldId="338"/>
            <ac:spMk id="76" creationId="{8C07226D-881A-4324-9199-E4B830C52E67}"/>
          </ac:spMkLst>
        </pc:spChg>
        <pc:spChg chg="del">
          <ac:chgData name="Dayna Quinn-Lafleche" userId="S::dayna.quinnlafleche@sjasd.ca::212bd078-9458-40d2-8c38-b61a2001c15b" providerId="AD" clId="Web-{EAD2216F-F9D9-041E-4772-690F6D22C46E}" dt="2020-12-07T23:24:29.313" v="72"/>
          <ac:spMkLst>
            <pc:docMk/>
            <pc:sldMk cId="2853982679" sldId="338"/>
            <ac:spMk id="77" creationId="{29291B88-F195-4368-B951-B6B4209A3D9D}"/>
          </ac:spMkLst>
        </pc:spChg>
      </pc:sldChg>
      <pc:sldChg chg="addSp delSp modSp add replId">
        <pc:chgData name="Dayna Quinn-Lafleche" userId="S::dayna.quinnlafleche@sjasd.ca::212bd078-9458-40d2-8c38-b61a2001c15b" providerId="AD" clId="Web-{EAD2216F-F9D9-041E-4772-690F6D22C46E}" dt="2020-12-07T23:27:00.266" v="110"/>
        <pc:sldMkLst>
          <pc:docMk/>
          <pc:sldMk cId="2962442594" sldId="339"/>
        </pc:sldMkLst>
        <pc:spChg chg="add mod">
          <ac:chgData name="Dayna Quinn-Lafleche" userId="S::dayna.quinnlafleche@sjasd.ca::212bd078-9458-40d2-8c38-b61a2001c15b" providerId="AD" clId="Web-{EAD2216F-F9D9-041E-4772-690F6D22C46E}" dt="2020-12-07T23:26:44.532" v="104"/>
          <ac:spMkLst>
            <pc:docMk/>
            <pc:sldMk cId="2962442594" sldId="339"/>
            <ac:spMk id="2" creationId="{38CC0497-40FF-4C7E-8834-A878B9B3BFE5}"/>
          </ac:spMkLst>
        </pc:spChg>
        <pc:spChg chg="del">
          <ac:chgData name="Dayna Quinn-Lafleche" userId="S::dayna.quinnlafleche@sjasd.ca::212bd078-9458-40d2-8c38-b61a2001c15b" providerId="AD" clId="Web-{EAD2216F-F9D9-041E-4772-690F6D22C46E}" dt="2020-12-07T23:26:29.360" v="102"/>
          <ac:spMkLst>
            <pc:docMk/>
            <pc:sldMk cId="2962442594" sldId="339"/>
            <ac:spMk id="5" creationId="{740A9242-7C89-4B2A-B77F-AB4B75FF6633}"/>
          </ac:spMkLst>
        </pc:spChg>
        <pc:spChg chg="mod">
          <ac:chgData name="Dayna Quinn-Lafleche" userId="S::dayna.quinnlafleche@sjasd.ca::212bd078-9458-40d2-8c38-b61a2001c15b" providerId="AD" clId="Web-{EAD2216F-F9D9-041E-4772-690F6D22C46E}" dt="2020-12-07T23:26:48.298" v="105" actId="1076"/>
          <ac:spMkLst>
            <pc:docMk/>
            <pc:sldMk cId="2962442594" sldId="339"/>
            <ac:spMk id="22" creationId="{5426E6A3-570D-9245-B1C4-C4CA4683A894}"/>
          </ac:spMkLst>
        </pc:spChg>
        <pc:spChg chg="mod">
          <ac:chgData name="Dayna Quinn-Lafleche" userId="S::dayna.quinnlafleche@sjasd.ca::212bd078-9458-40d2-8c38-b61a2001c15b" providerId="AD" clId="Web-{EAD2216F-F9D9-041E-4772-690F6D22C46E}" dt="2020-12-07T23:27:00.266" v="110"/>
          <ac:spMkLst>
            <pc:docMk/>
            <pc:sldMk cId="2962442594" sldId="339"/>
            <ac:spMk id="27" creationId="{2FFE1002-E844-3642-A0B9-10BEEFD39A80}"/>
          </ac:spMkLst>
        </pc:spChg>
        <pc:picChg chg="del">
          <ac:chgData name="Dayna Quinn-Lafleche" userId="S::dayna.quinnlafleche@sjasd.ca::212bd078-9458-40d2-8c38-b61a2001c15b" providerId="AD" clId="Web-{EAD2216F-F9D9-041E-4772-690F6D22C46E}" dt="2020-12-07T23:26:26.001" v="101"/>
          <ac:picMkLst>
            <pc:docMk/>
            <pc:sldMk cId="2962442594" sldId="339"/>
            <ac:picMk id="4" creationId="{FD63D998-3E5C-44F5-B396-FE9BFDE69DA8}"/>
          </ac:picMkLst>
        </pc:picChg>
      </pc:sldChg>
      <pc:sldChg chg="add replId">
        <pc:chgData name="Dayna Quinn-Lafleche" userId="S::dayna.quinnlafleche@sjasd.ca::212bd078-9458-40d2-8c38-b61a2001c15b" providerId="AD" clId="Web-{EAD2216F-F9D9-041E-4772-690F6D22C46E}" dt="2020-12-07T23:27:38.876" v="111"/>
        <pc:sldMkLst>
          <pc:docMk/>
          <pc:sldMk cId="3620508752" sldId="340"/>
        </pc:sldMkLst>
      </pc:sldChg>
      <pc:sldChg chg="add ord replId modNotes">
        <pc:chgData name="Dayna Quinn-Lafleche" userId="S::dayna.quinnlafleche@sjasd.ca::212bd078-9458-40d2-8c38-b61a2001c15b" providerId="AD" clId="Web-{EAD2216F-F9D9-041E-4772-690F6D22C46E}" dt="2020-12-08T00:10:17.568" v="176"/>
        <pc:sldMkLst>
          <pc:docMk/>
          <pc:sldMk cId="535477682" sldId="341"/>
        </pc:sldMkLst>
      </pc:sldChg>
      <pc:sldChg chg="add ord replId">
        <pc:chgData name="Dayna Quinn-Lafleche" userId="S::dayna.quinnlafleche@sjasd.ca::212bd078-9458-40d2-8c38-b61a2001c15b" providerId="AD" clId="Web-{EAD2216F-F9D9-041E-4772-690F6D22C46E}" dt="2020-12-07T23:28:39.626" v="117"/>
        <pc:sldMkLst>
          <pc:docMk/>
          <pc:sldMk cId="2610152626" sldId="342"/>
        </pc:sldMkLst>
      </pc:sldChg>
      <pc:sldChg chg="add ord replId">
        <pc:chgData name="Dayna Quinn-Lafleche" userId="S::dayna.quinnlafleche@sjasd.ca::212bd078-9458-40d2-8c38-b61a2001c15b" providerId="AD" clId="Web-{EAD2216F-F9D9-041E-4772-690F6D22C46E}" dt="2020-12-07T23:28:46.407" v="119"/>
        <pc:sldMkLst>
          <pc:docMk/>
          <pc:sldMk cId="2131425710" sldId="343"/>
        </pc:sldMkLst>
      </pc:sldChg>
      <pc:sldChg chg="delSp add ord replId">
        <pc:chgData name="Dayna Quinn-Lafleche" userId="S::dayna.quinnlafleche@sjasd.ca::212bd078-9458-40d2-8c38-b61a2001c15b" providerId="AD" clId="Web-{EAD2216F-F9D9-041E-4772-690F6D22C46E}" dt="2020-12-07T23:29:19.829" v="122"/>
        <pc:sldMkLst>
          <pc:docMk/>
          <pc:sldMk cId="759954790" sldId="344"/>
        </pc:sldMkLst>
        <pc:spChg chg="del">
          <ac:chgData name="Dayna Quinn-Lafleche" userId="S::dayna.quinnlafleche@sjasd.ca::212bd078-9458-40d2-8c38-b61a2001c15b" providerId="AD" clId="Web-{EAD2216F-F9D9-041E-4772-690F6D22C46E}" dt="2020-12-07T23:29:19.829" v="122"/>
          <ac:spMkLst>
            <pc:docMk/>
            <pc:sldMk cId="759954790" sldId="344"/>
            <ac:spMk id="2" creationId="{106E118B-8C9B-4180-988F-BF47AF4276DA}"/>
          </ac:spMkLst>
        </pc:spChg>
      </pc:sldChg>
      <pc:sldChg chg="addSp delSp modSp add ord replId">
        <pc:chgData name="Dayna Quinn-Lafleche" userId="S::dayna.quinnlafleche@sjasd.ca::212bd078-9458-40d2-8c38-b61a2001c15b" providerId="AD" clId="Web-{EAD2216F-F9D9-041E-4772-690F6D22C46E}" dt="2020-12-08T00:31:31.157" v="520" actId="14100"/>
        <pc:sldMkLst>
          <pc:docMk/>
          <pc:sldMk cId="273209014" sldId="345"/>
        </pc:sldMkLst>
        <pc:spChg chg="del">
          <ac:chgData name="Dayna Quinn-Lafleche" userId="S::dayna.quinnlafleche@sjasd.ca::212bd078-9458-40d2-8c38-b61a2001c15b" providerId="AD" clId="Web-{EAD2216F-F9D9-041E-4772-690F6D22C46E}" dt="2020-12-08T00:16:31.462" v="184"/>
          <ac:spMkLst>
            <pc:docMk/>
            <pc:sldMk cId="273209014" sldId="345"/>
            <ac:spMk id="2" creationId="{1F82AC02-FE21-4C71-9473-6474E19D37C3}"/>
          </ac:spMkLst>
        </pc:spChg>
        <pc:spChg chg="del">
          <ac:chgData name="Dayna Quinn-Lafleche" userId="S::dayna.quinnlafleche@sjasd.ca::212bd078-9458-40d2-8c38-b61a2001c15b" providerId="AD" clId="Web-{EAD2216F-F9D9-041E-4772-690F6D22C46E}" dt="2020-12-08T00:16:36.524" v="186"/>
          <ac:spMkLst>
            <pc:docMk/>
            <pc:sldMk cId="273209014" sldId="345"/>
            <ac:spMk id="5" creationId="{4A0CF18A-5853-49D8-A61A-C7202348FF78}"/>
          </ac:spMkLst>
        </pc:spChg>
        <pc:spChg chg="add mod">
          <ac:chgData name="Dayna Quinn-Lafleche" userId="S::dayna.quinnlafleche@sjasd.ca::212bd078-9458-40d2-8c38-b61a2001c15b" providerId="AD" clId="Web-{EAD2216F-F9D9-041E-4772-690F6D22C46E}" dt="2020-12-08T00:20:19.761" v="207" actId="1076"/>
          <ac:spMkLst>
            <pc:docMk/>
            <pc:sldMk cId="273209014" sldId="345"/>
            <ac:spMk id="7" creationId="{62E514B2-CC7C-4477-9FC4-D4702224EC52}"/>
          </ac:spMkLst>
        </pc:spChg>
        <pc:spChg chg="add mod">
          <ac:chgData name="Dayna Quinn-Lafleche" userId="S::dayna.quinnlafleche@sjasd.ca::212bd078-9458-40d2-8c38-b61a2001c15b" providerId="AD" clId="Web-{EAD2216F-F9D9-041E-4772-690F6D22C46E}" dt="2020-12-08T00:20:52.886" v="218" actId="1076"/>
          <ac:spMkLst>
            <pc:docMk/>
            <pc:sldMk cId="273209014" sldId="345"/>
            <ac:spMk id="8" creationId="{5F808F90-FEC8-421D-AE37-DE9767816B0E}"/>
          </ac:spMkLst>
        </pc:spChg>
        <pc:spChg chg="add mod">
          <ac:chgData name="Dayna Quinn-Lafleche" userId="S::dayna.quinnlafleche@sjasd.ca::212bd078-9458-40d2-8c38-b61a2001c15b" providerId="AD" clId="Web-{EAD2216F-F9D9-041E-4772-690F6D22C46E}" dt="2020-12-08T00:21:39.621" v="230" actId="1076"/>
          <ac:spMkLst>
            <pc:docMk/>
            <pc:sldMk cId="273209014" sldId="345"/>
            <ac:spMk id="9" creationId="{B38C0397-38D5-4D6B-895A-927CC7C6CF5A}"/>
          </ac:spMkLst>
        </pc:spChg>
        <pc:spChg chg="del">
          <ac:chgData name="Dayna Quinn-Lafleche" userId="S::dayna.quinnlafleche@sjasd.ca::212bd078-9458-40d2-8c38-b61a2001c15b" providerId="AD" clId="Web-{EAD2216F-F9D9-041E-4772-690F6D22C46E}" dt="2020-12-08T00:02:21.391" v="129"/>
          <ac:spMkLst>
            <pc:docMk/>
            <pc:sldMk cId="273209014" sldId="345"/>
            <ac:spMk id="10" creationId="{8FFE4166-2FD8-45A1-B7AF-E9A42F0AC42E}"/>
          </ac:spMkLst>
        </pc:spChg>
        <pc:spChg chg="add mod">
          <ac:chgData name="Dayna Quinn-Lafleche" userId="S::dayna.quinnlafleche@sjasd.ca::212bd078-9458-40d2-8c38-b61a2001c15b" providerId="AD" clId="Web-{EAD2216F-F9D9-041E-4772-690F6D22C46E}" dt="2020-12-08T00:22:30.262" v="244" actId="1076"/>
          <ac:spMkLst>
            <pc:docMk/>
            <pc:sldMk cId="273209014" sldId="345"/>
            <ac:spMk id="11" creationId="{50805DB2-E182-4AD1-9239-0B52838F271D}"/>
          </ac:spMkLst>
        </pc:spChg>
        <pc:spChg chg="add mod">
          <ac:chgData name="Dayna Quinn-Lafleche" userId="S::dayna.quinnlafleche@sjasd.ca::212bd078-9458-40d2-8c38-b61a2001c15b" providerId="AD" clId="Web-{EAD2216F-F9D9-041E-4772-690F6D22C46E}" dt="2020-12-08T00:23:18.590" v="255" actId="1076"/>
          <ac:spMkLst>
            <pc:docMk/>
            <pc:sldMk cId="273209014" sldId="345"/>
            <ac:spMk id="12" creationId="{955803C2-CBFB-4EE6-9DFE-874F7E629EE1}"/>
          </ac:spMkLst>
        </pc:spChg>
        <pc:spChg chg="add mod">
          <ac:chgData name="Dayna Quinn-Lafleche" userId="S::dayna.quinnlafleche@sjasd.ca::212bd078-9458-40d2-8c38-b61a2001c15b" providerId="AD" clId="Web-{EAD2216F-F9D9-041E-4772-690F6D22C46E}" dt="2020-12-08T00:23:48.778" v="268" actId="1076"/>
          <ac:spMkLst>
            <pc:docMk/>
            <pc:sldMk cId="273209014" sldId="345"/>
            <ac:spMk id="13" creationId="{53F5E421-9FD1-479A-B95A-93C28C3FC6BB}"/>
          </ac:spMkLst>
        </pc:spChg>
        <pc:spChg chg="add mod">
          <ac:chgData name="Dayna Quinn-Lafleche" userId="S::dayna.quinnlafleche@sjasd.ca::212bd078-9458-40d2-8c38-b61a2001c15b" providerId="AD" clId="Web-{EAD2216F-F9D9-041E-4772-690F6D22C46E}" dt="2020-12-08T00:24:58.466" v="287" actId="1076"/>
          <ac:spMkLst>
            <pc:docMk/>
            <pc:sldMk cId="273209014" sldId="345"/>
            <ac:spMk id="14" creationId="{FC1B9C3A-14CC-4F01-A45A-D7B02E70394A}"/>
          </ac:spMkLst>
        </pc:spChg>
        <pc:spChg chg="add mod">
          <ac:chgData name="Dayna Quinn-Lafleche" userId="S::dayna.quinnlafleche@sjasd.ca::212bd078-9458-40d2-8c38-b61a2001c15b" providerId="AD" clId="Web-{EAD2216F-F9D9-041E-4772-690F6D22C46E}" dt="2020-12-08T00:31:31.157" v="520" actId="14100"/>
          <ac:spMkLst>
            <pc:docMk/>
            <pc:sldMk cId="273209014" sldId="345"/>
            <ac:spMk id="15" creationId="{2794734D-D56B-459A-A1D2-01EC887B9FC6}"/>
          </ac:spMkLst>
        </pc:spChg>
        <pc:spChg chg="add mod">
          <ac:chgData name="Dayna Quinn-Lafleche" userId="S::dayna.quinnlafleche@sjasd.ca::212bd078-9458-40d2-8c38-b61a2001c15b" providerId="AD" clId="Web-{EAD2216F-F9D9-041E-4772-690F6D22C46E}" dt="2020-12-08T00:24:51.044" v="285" actId="1076"/>
          <ac:spMkLst>
            <pc:docMk/>
            <pc:sldMk cId="273209014" sldId="345"/>
            <ac:spMk id="18" creationId="{7540E53A-2FD3-47FC-82F2-AD0134CE381D}"/>
          </ac:spMkLst>
        </pc:spChg>
        <pc:spChg chg="add mod">
          <ac:chgData name="Dayna Quinn-Lafleche" userId="S::dayna.quinnlafleche@sjasd.ca::212bd078-9458-40d2-8c38-b61a2001c15b" providerId="AD" clId="Web-{EAD2216F-F9D9-041E-4772-690F6D22C46E}" dt="2020-12-08T00:24:55.685" v="286" actId="1076"/>
          <ac:spMkLst>
            <pc:docMk/>
            <pc:sldMk cId="273209014" sldId="345"/>
            <ac:spMk id="19" creationId="{5FBE5E56-5554-4CC4-B10D-DA54742F3AC3}"/>
          </ac:spMkLst>
        </pc:spChg>
        <pc:spChg chg="add mod">
          <ac:chgData name="Dayna Quinn-Lafleche" userId="S::dayna.quinnlafleche@sjasd.ca::212bd078-9458-40d2-8c38-b61a2001c15b" providerId="AD" clId="Web-{EAD2216F-F9D9-041E-4772-690F6D22C46E}" dt="2020-12-08T00:25:17.498" v="290" actId="1076"/>
          <ac:spMkLst>
            <pc:docMk/>
            <pc:sldMk cId="273209014" sldId="345"/>
            <ac:spMk id="20" creationId="{C66F3DE2-8AC5-4879-9AAB-324641683942}"/>
          </ac:spMkLst>
        </pc:spChg>
        <pc:spChg chg="add mod">
          <ac:chgData name="Dayna Quinn-Lafleche" userId="S::dayna.quinnlafleche@sjasd.ca::212bd078-9458-40d2-8c38-b61a2001c15b" providerId="AD" clId="Web-{EAD2216F-F9D9-041E-4772-690F6D22C46E}" dt="2020-12-08T00:25:08.888" v="288" actId="1076"/>
          <ac:spMkLst>
            <pc:docMk/>
            <pc:sldMk cId="273209014" sldId="345"/>
            <ac:spMk id="21" creationId="{E7D7CF9D-8307-4F7A-9C70-46237A2314B3}"/>
          </ac:spMkLst>
        </pc:spChg>
        <pc:spChg chg="add mod">
          <ac:chgData name="Dayna Quinn-Lafleche" userId="S::dayna.quinnlafleche@sjasd.ca::212bd078-9458-40d2-8c38-b61a2001c15b" providerId="AD" clId="Web-{EAD2216F-F9D9-041E-4772-690F6D22C46E}" dt="2020-12-08T00:25:14.560" v="289" actId="1076"/>
          <ac:spMkLst>
            <pc:docMk/>
            <pc:sldMk cId="273209014" sldId="345"/>
            <ac:spMk id="23" creationId="{2EA1CB12-5ECD-448D-903C-2ABAD86B7D47}"/>
          </ac:spMkLst>
        </pc:spChg>
        <pc:spChg chg="add del">
          <ac:chgData name="Dayna Quinn-Lafleche" userId="S::dayna.quinnlafleche@sjasd.ca::212bd078-9458-40d2-8c38-b61a2001c15b" providerId="AD" clId="Web-{EAD2216F-F9D9-041E-4772-690F6D22C46E}" dt="2020-12-08T00:28:43.171" v="350"/>
          <ac:spMkLst>
            <pc:docMk/>
            <pc:sldMk cId="273209014" sldId="345"/>
            <ac:spMk id="24" creationId="{44E0F371-56C3-4EA9-94F5-802949B38056}"/>
          </ac:spMkLst>
        </pc:spChg>
        <pc:spChg chg="add mod">
          <ac:chgData name="Dayna Quinn-Lafleche" userId="S::dayna.quinnlafleche@sjasd.ca::212bd078-9458-40d2-8c38-b61a2001c15b" providerId="AD" clId="Web-{EAD2216F-F9D9-041E-4772-690F6D22C46E}" dt="2020-12-08T00:25:45.779" v="295" actId="1076"/>
          <ac:spMkLst>
            <pc:docMk/>
            <pc:sldMk cId="273209014" sldId="345"/>
            <ac:spMk id="26" creationId="{CB74A817-7EF4-48DD-9667-0871C931C3F5}"/>
          </ac:spMkLst>
        </pc:spChg>
        <pc:spChg chg="add mod">
          <ac:chgData name="Dayna Quinn-Lafleche" userId="S::dayna.quinnlafleche@sjasd.ca::212bd078-9458-40d2-8c38-b61a2001c15b" providerId="AD" clId="Web-{EAD2216F-F9D9-041E-4772-690F6D22C46E}" dt="2020-12-08T00:25:40.748" v="294" actId="1076"/>
          <ac:spMkLst>
            <pc:docMk/>
            <pc:sldMk cId="273209014" sldId="345"/>
            <ac:spMk id="28" creationId="{281CCCD6-577B-4A88-B230-721CEEC68031}"/>
          </ac:spMkLst>
        </pc:spChg>
        <pc:spChg chg="add mod">
          <ac:chgData name="Dayna Quinn-Lafleche" userId="S::dayna.quinnlafleche@sjasd.ca::212bd078-9458-40d2-8c38-b61a2001c15b" providerId="AD" clId="Web-{EAD2216F-F9D9-041E-4772-690F6D22C46E}" dt="2020-12-08T00:25:30.732" v="292" actId="1076"/>
          <ac:spMkLst>
            <pc:docMk/>
            <pc:sldMk cId="273209014" sldId="345"/>
            <ac:spMk id="29" creationId="{E36CA457-5AA9-4A51-8DAD-F2B32620C5AC}"/>
          </ac:spMkLst>
        </pc:spChg>
        <pc:spChg chg="add mod">
          <ac:chgData name="Dayna Quinn-Lafleche" userId="S::dayna.quinnlafleche@sjasd.ca::212bd078-9458-40d2-8c38-b61a2001c15b" providerId="AD" clId="Web-{EAD2216F-F9D9-041E-4772-690F6D22C46E}" dt="2020-12-08T00:25:24.138" v="291" actId="1076"/>
          <ac:spMkLst>
            <pc:docMk/>
            <pc:sldMk cId="273209014" sldId="345"/>
            <ac:spMk id="30" creationId="{17367DAF-BE75-4A5E-8091-92EBD431B985}"/>
          </ac:spMkLst>
        </pc:spChg>
        <pc:spChg chg="add del">
          <ac:chgData name="Dayna Quinn-Lafleche" userId="S::dayna.quinnlafleche@sjasd.ca::212bd078-9458-40d2-8c38-b61a2001c15b" providerId="AD" clId="Web-{EAD2216F-F9D9-041E-4772-690F6D22C46E}" dt="2020-12-08T00:28:35.359" v="349"/>
          <ac:spMkLst>
            <pc:docMk/>
            <pc:sldMk cId="273209014" sldId="345"/>
            <ac:spMk id="31" creationId="{075A091B-4384-4F37-A2CE-9CC129B22AC8}"/>
          </ac:spMkLst>
        </pc:spChg>
        <pc:spChg chg="add del">
          <ac:chgData name="Dayna Quinn-Lafleche" userId="S::dayna.quinnlafleche@sjasd.ca::212bd078-9458-40d2-8c38-b61a2001c15b" providerId="AD" clId="Web-{EAD2216F-F9D9-041E-4772-690F6D22C46E}" dt="2020-12-08T00:28:34.578" v="348"/>
          <ac:spMkLst>
            <pc:docMk/>
            <pc:sldMk cId="273209014" sldId="345"/>
            <ac:spMk id="32" creationId="{D180B090-9AE6-49DC-9712-331DEBBFBF88}"/>
          </ac:spMkLst>
        </pc:spChg>
        <pc:spChg chg="add del">
          <ac:chgData name="Dayna Quinn-Lafleche" userId="S::dayna.quinnlafleche@sjasd.ca::212bd078-9458-40d2-8c38-b61a2001c15b" providerId="AD" clId="Web-{EAD2216F-F9D9-041E-4772-690F6D22C46E}" dt="2020-12-08T00:28:33.531" v="347"/>
          <ac:spMkLst>
            <pc:docMk/>
            <pc:sldMk cId="273209014" sldId="345"/>
            <ac:spMk id="33" creationId="{3AFE4441-A459-49D0-B480-31A32110FFF7}"/>
          </ac:spMkLst>
        </pc:spChg>
        <pc:spChg chg="add del">
          <ac:chgData name="Dayna Quinn-Lafleche" userId="S::dayna.quinnlafleche@sjasd.ca::212bd078-9458-40d2-8c38-b61a2001c15b" providerId="AD" clId="Web-{EAD2216F-F9D9-041E-4772-690F6D22C46E}" dt="2020-12-08T00:28:31.312" v="346"/>
          <ac:spMkLst>
            <pc:docMk/>
            <pc:sldMk cId="273209014" sldId="345"/>
            <ac:spMk id="34" creationId="{296513EC-624A-4084-965F-3F8C504C5B98}"/>
          </ac:spMkLst>
        </pc:spChg>
        <pc:spChg chg="add mod">
          <ac:chgData name="Dayna Quinn-Lafleche" userId="S::dayna.quinnlafleche@sjasd.ca::212bd078-9458-40d2-8c38-b61a2001c15b" providerId="AD" clId="Web-{EAD2216F-F9D9-041E-4772-690F6D22C46E}" dt="2020-12-08T00:28:29.296" v="345" actId="1076"/>
          <ac:spMkLst>
            <pc:docMk/>
            <pc:sldMk cId="273209014" sldId="345"/>
            <ac:spMk id="35" creationId="{10367B80-71E8-479A-A4E2-25C03D4B7BF5}"/>
          </ac:spMkLst>
        </pc:spChg>
        <pc:spChg chg="add mod">
          <ac:chgData name="Dayna Quinn-Lafleche" userId="S::dayna.quinnlafleche@sjasd.ca::212bd078-9458-40d2-8c38-b61a2001c15b" providerId="AD" clId="Web-{EAD2216F-F9D9-041E-4772-690F6D22C46E}" dt="2020-12-08T00:28:23.874" v="344" actId="1076"/>
          <ac:spMkLst>
            <pc:docMk/>
            <pc:sldMk cId="273209014" sldId="345"/>
            <ac:spMk id="36" creationId="{C24FD57A-DB17-470E-8F20-D0C86B972A0F}"/>
          </ac:spMkLst>
        </pc:spChg>
        <pc:spChg chg="add mod">
          <ac:chgData name="Dayna Quinn-Lafleche" userId="S::dayna.quinnlafleche@sjasd.ca::212bd078-9458-40d2-8c38-b61a2001c15b" providerId="AD" clId="Web-{EAD2216F-F9D9-041E-4772-690F6D22C46E}" dt="2020-12-08T00:28:19.015" v="342" actId="1076"/>
          <ac:spMkLst>
            <pc:docMk/>
            <pc:sldMk cId="273209014" sldId="345"/>
            <ac:spMk id="37" creationId="{F16AB53D-3896-4C19-87E4-CA508B1EDC0A}"/>
          </ac:spMkLst>
        </pc:spChg>
        <pc:spChg chg="add mod">
          <ac:chgData name="Dayna Quinn-Lafleche" userId="S::dayna.quinnlafleche@sjasd.ca::212bd078-9458-40d2-8c38-b61a2001c15b" providerId="AD" clId="Web-{EAD2216F-F9D9-041E-4772-690F6D22C46E}" dt="2020-12-08T00:28:52.390" v="352" actId="1076"/>
          <ac:spMkLst>
            <pc:docMk/>
            <pc:sldMk cId="273209014" sldId="345"/>
            <ac:spMk id="38" creationId="{1104299E-8749-4714-8392-151DA4A04EB3}"/>
          </ac:spMkLst>
        </pc:spChg>
        <pc:spChg chg="add mod">
          <ac:chgData name="Dayna Quinn-Lafleche" userId="S::dayna.quinnlafleche@sjasd.ca::212bd078-9458-40d2-8c38-b61a2001c15b" providerId="AD" clId="Web-{EAD2216F-F9D9-041E-4772-690F6D22C46E}" dt="2020-12-08T00:28:12.171" v="340" actId="1076"/>
          <ac:spMkLst>
            <pc:docMk/>
            <pc:sldMk cId="273209014" sldId="345"/>
            <ac:spMk id="39" creationId="{E94A1D91-0EF6-49C0-817F-244384C82E14}"/>
          </ac:spMkLst>
        </pc:spChg>
        <pc:spChg chg="add mod">
          <ac:chgData name="Dayna Quinn-Lafleche" userId="S::dayna.quinnlafleche@sjasd.ca::212bd078-9458-40d2-8c38-b61a2001c15b" providerId="AD" clId="Web-{EAD2216F-F9D9-041E-4772-690F6D22C46E}" dt="2020-12-08T00:28:09.202" v="339" actId="1076"/>
          <ac:spMkLst>
            <pc:docMk/>
            <pc:sldMk cId="273209014" sldId="345"/>
            <ac:spMk id="40" creationId="{FBE75B51-E38C-4D00-9A2B-DD7BE66DDE2A}"/>
          </ac:spMkLst>
        </pc:spChg>
        <pc:spChg chg="add mod">
          <ac:chgData name="Dayna Quinn-Lafleche" userId="S::dayna.quinnlafleche@sjasd.ca::212bd078-9458-40d2-8c38-b61a2001c15b" providerId="AD" clId="Web-{EAD2216F-F9D9-041E-4772-690F6D22C46E}" dt="2020-12-08T00:28:02.452" v="338" actId="1076"/>
          <ac:spMkLst>
            <pc:docMk/>
            <pc:sldMk cId="273209014" sldId="345"/>
            <ac:spMk id="41" creationId="{D0F27B7C-8CA3-4776-BD3A-226E5F6068E6}"/>
          </ac:spMkLst>
        </pc:spChg>
        <pc:spChg chg="add mod">
          <ac:chgData name="Dayna Quinn-Lafleche" userId="S::dayna.quinnlafleche@sjasd.ca::212bd078-9458-40d2-8c38-b61a2001c15b" providerId="AD" clId="Web-{EAD2216F-F9D9-041E-4772-690F6D22C46E}" dt="2020-12-08T00:27:57.640" v="337" actId="1076"/>
          <ac:spMkLst>
            <pc:docMk/>
            <pc:sldMk cId="273209014" sldId="345"/>
            <ac:spMk id="42" creationId="{C2D77570-F448-41A6-8693-3548ACD5A1CC}"/>
          </ac:spMkLst>
        </pc:spChg>
        <pc:spChg chg="add mod">
          <ac:chgData name="Dayna Quinn-Lafleche" userId="S::dayna.quinnlafleche@sjasd.ca::212bd078-9458-40d2-8c38-b61a2001c15b" providerId="AD" clId="Web-{EAD2216F-F9D9-041E-4772-690F6D22C46E}" dt="2020-12-08T00:27:42.515" v="334" actId="1076"/>
          <ac:spMkLst>
            <pc:docMk/>
            <pc:sldMk cId="273209014" sldId="345"/>
            <ac:spMk id="43" creationId="{CE6D5363-0FED-4913-BB0F-78FF921A129C}"/>
          </ac:spMkLst>
        </pc:spChg>
        <pc:spChg chg="add mod">
          <ac:chgData name="Dayna Quinn-Lafleche" userId="S::dayna.quinnlafleche@sjasd.ca::212bd078-9458-40d2-8c38-b61a2001c15b" providerId="AD" clId="Web-{EAD2216F-F9D9-041E-4772-690F6D22C46E}" dt="2020-12-08T00:27:39.843" v="333" actId="1076"/>
          <ac:spMkLst>
            <pc:docMk/>
            <pc:sldMk cId="273209014" sldId="345"/>
            <ac:spMk id="44" creationId="{A0F2875A-A224-4B18-A2DE-5E1F534FACF9}"/>
          </ac:spMkLst>
        </pc:spChg>
        <pc:spChg chg="add mod">
          <ac:chgData name="Dayna Quinn-Lafleche" userId="S::dayna.quinnlafleche@sjasd.ca::212bd078-9458-40d2-8c38-b61a2001c15b" providerId="AD" clId="Web-{EAD2216F-F9D9-041E-4772-690F6D22C46E}" dt="2020-12-08T00:27:44.077" v="335" actId="1076"/>
          <ac:spMkLst>
            <pc:docMk/>
            <pc:sldMk cId="273209014" sldId="345"/>
            <ac:spMk id="45" creationId="{311B2D32-0756-4731-BA23-02969BC08275}"/>
          </ac:spMkLst>
        </pc:spChg>
        <pc:spChg chg="add mod">
          <ac:chgData name="Dayna Quinn-Lafleche" userId="S::dayna.quinnlafleche@sjasd.ca::212bd078-9458-40d2-8c38-b61a2001c15b" providerId="AD" clId="Web-{EAD2216F-F9D9-041E-4772-690F6D22C46E}" dt="2020-12-08T00:27:46.202" v="336" actId="1076"/>
          <ac:spMkLst>
            <pc:docMk/>
            <pc:sldMk cId="273209014" sldId="345"/>
            <ac:spMk id="46" creationId="{36EE78DD-F42C-482F-AA6F-82D5DA6A9421}"/>
          </ac:spMkLst>
        </pc:spChg>
        <pc:spChg chg="add mod">
          <ac:chgData name="Dayna Quinn-Lafleche" userId="S::dayna.quinnlafleche@sjasd.ca::212bd078-9458-40d2-8c38-b61a2001c15b" providerId="AD" clId="Web-{EAD2216F-F9D9-041E-4772-690F6D22C46E}" dt="2020-12-08T00:27:21.796" v="330" actId="1076"/>
          <ac:spMkLst>
            <pc:docMk/>
            <pc:sldMk cId="273209014" sldId="345"/>
            <ac:spMk id="47" creationId="{8CBA564D-B04A-4A91-921F-BE9675DC3B44}"/>
          </ac:spMkLst>
        </pc:spChg>
        <pc:spChg chg="add mod">
          <ac:chgData name="Dayna Quinn-Lafleche" userId="S::dayna.quinnlafleche@sjasd.ca::212bd078-9458-40d2-8c38-b61a2001c15b" providerId="AD" clId="Web-{EAD2216F-F9D9-041E-4772-690F6D22C46E}" dt="2020-12-08T00:27:15.358" v="329" actId="1076"/>
          <ac:spMkLst>
            <pc:docMk/>
            <pc:sldMk cId="273209014" sldId="345"/>
            <ac:spMk id="48" creationId="{97958B4A-FECB-49C4-BCD6-AC357D4D7E6C}"/>
          </ac:spMkLst>
        </pc:spChg>
        <pc:spChg chg="add mod">
          <ac:chgData name="Dayna Quinn-Lafleche" userId="S::dayna.quinnlafleche@sjasd.ca::212bd078-9458-40d2-8c38-b61a2001c15b" providerId="AD" clId="Web-{EAD2216F-F9D9-041E-4772-690F6D22C46E}" dt="2020-12-08T00:27:11.389" v="328" actId="1076"/>
          <ac:spMkLst>
            <pc:docMk/>
            <pc:sldMk cId="273209014" sldId="345"/>
            <ac:spMk id="49" creationId="{958EC3EC-79C3-4A75-8B39-543BD47B0A39}"/>
          </ac:spMkLst>
        </pc:spChg>
        <pc:spChg chg="add mod">
          <ac:chgData name="Dayna Quinn-Lafleche" userId="S::dayna.quinnlafleche@sjasd.ca::212bd078-9458-40d2-8c38-b61a2001c15b" providerId="AD" clId="Web-{EAD2216F-F9D9-041E-4772-690F6D22C46E}" dt="2020-12-08T00:26:50.108" v="327" actId="1076"/>
          <ac:spMkLst>
            <pc:docMk/>
            <pc:sldMk cId="273209014" sldId="345"/>
            <ac:spMk id="50" creationId="{95491365-9CD4-4141-ACCA-2F7DD11026B3}"/>
          </ac:spMkLst>
        </pc:spChg>
        <pc:spChg chg="add mod">
          <ac:chgData name="Dayna Quinn-Lafleche" userId="S::dayna.quinnlafleche@sjasd.ca::212bd078-9458-40d2-8c38-b61a2001c15b" providerId="AD" clId="Web-{EAD2216F-F9D9-041E-4772-690F6D22C46E}" dt="2020-12-08T00:26:39.201" v="324" actId="1076"/>
          <ac:spMkLst>
            <pc:docMk/>
            <pc:sldMk cId="273209014" sldId="345"/>
            <ac:spMk id="51" creationId="{1CA57829-CFD3-4F1F-82F3-F80F91918734}"/>
          </ac:spMkLst>
        </pc:spChg>
        <pc:spChg chg="add mod">
          <ac:chgData name="Dayna Quinn-Lafleche" userId="S::dayna.quinnlafleche@sjasd.ca::212bd078-9458-40d2-8c38-b61a2001c15b" providerId="AD" clId="Web-{EAD2216F-F9D9-041E-4772-690F6D22C46E}" dt="2020-12-08T00:26:31.530" v="323" actId="1076"/>
          <ac:spMkLst>
            <pc:docMk/>
            <pc:sldMk cId="273209014" sldId="345"/>
            <ac:spMk id="52" creationId="{2F72EF91-AA7C-4ED9-BFCE-169B15687A7A}"/>
          </ac:spMkLst>
        </pc:spChg>
        <pc:spChg chg="add mod">
          <ac:chgData name="Dayna Quinn-Lafleche" userId="S::dayna.quinnlafleche@sjasd.ca::212bd078-9458-40d2-8c38-b61a2001c15b" providerId="AD" clId="Web-{EAD2216F-F9D9-041E-4772-690F6D22C46E}" dt="2020-12-08T00:26:14.123" v="321" actId="1076"/>
          <ac:spMkLst>
            <pc:docMk/>
            <pc:sldMk cId="273209014" sldId="345"/>
            <ac:spMk id="53" creationId="{2C74FF45-17B5-4EB9-AE6D-AAC1575B7608}"/>
          </ac:spMkLst>
        </pc:spChg>
        <pc:spChg chg="add mod">
          <ac:chgData name="Dayna Quinn-Lafleche" userId="S::dayna.quinnlafleche@sjasd.ca::212bd078-9458-40d2-8c38-b61a2001c15b" providerId="AD" clId="Web-{EAD2216F-F9D9-041E-4772-690F6D22C46E}" dt="2020-12-08T00:26:07.295" v="320" actId="1076"/>
          <ac:spMkLst>
            <pc:docMk/>
            <pc:sldMk cId="273209014" sldId="345"/>
            <ac:spMk id="54" creationId="{5D6D1DF2-B541-40CD-9FC0-1A938EC1F274}"/>
          </ac:spMkLst>
        </pc:spChg>
        <pc:picChg chg="del">
          <ac:chgData name="Dayna Quinn-Lafleche" userId="S::dayna.quinnlafleche@sjasd.ca::212bd078-9458-40d2-8c38-b61a2001c15b" providerId="AD" clId="Web-{EAD2216F-F9D9-041E-4772-690F6D22C46E}" dt="2020-12-08T00:02:15.173" v="128"/>
          <ac:picMkLst>
            <pc:docMk/>
            <pc:sldMk cId="273209014" sldId="345"/>
            <ac:picMk id="4" creationId="{AF83F06F-7EBC-4C0C-A26A-ADCF07935A58}"/>
          </ac:picMkLst>
        </pc:picChg>
        <pc:picChg chg="add mod">
          <ac:chgData name="Dayna Quinn-Lafleche" userId="S::dayna.quinnlafleche@sjasd.ca::212bd078-9458-40d2-8c38-b61a2001c15b" providerId="AD" clId="Web-{EAD2216F-F9D9-041E-4772-690F6D22C46E}" dt="2020-12-08T00:16:58.649" v="191" actId="1076"/>
          <ac:picMkLst>
            <pc:docMk/>
            <pc:sldMk cId="273209014" sldId="345"/>
            <ac:picMk id="6" creationId="{8B55121B-FC83-495A-BB89-196B1D509799}"/>
          </ac:picMkLst>
        </pc:picChg>
        <pc:picChg chg="del">
          <ac:chgData name="Dayna Quinn-Lafleche" userId="S::dayna.quinnlafleche@sjasd.ca::212bd078-9458-40d2-8c38-b61a2001c15b" providerId="AD" clId="Web-{EAD2216F-F9D9-041E-4772-690F6D22C46E}" dt="2020-12-08T00:02:23.407" v="130"/>
          <ac:picMkLst>
            <pc:docMk/>
            <pc:sldMk cId="273209014" sldId="345"/>
            <ac:picMk id="25" creationId="{822A47D4-B705-4F56-A10F-969D4A0D320F}"/>
          </ac:picMkLst>
        </pc:picChg>
      </pc:sldChg>
      <pc:sldChg chg="addSp delSp modSp add ord replId modNotes">
        <pc:chgData name="Dayna Quinn-Lafleche" userId="S::dayna.quinnlafleche@sjasd.ca::212bd078-9458-40d2-8c38-b61a2001c15b" providerId="AD" clId="Web-{EAD2216F-F9D9-041E-4772-690F6D22C46E}" dt="2020-12-08T00:07:59.613" v="142"/>
        <pc:sldMkLst>
          <pc:docMk/>
          <pc:sldMk cId="3772267282" sldId="346"/>
        </pc:sldMkLst>
        <pc:picChg chg="add mod">
          <ac:chgData name="Dayna Quinn-Lafleche" userId="S::dayna.quinnlafleche@sjasd.ca::212bd078-9458-40d2-8c38-b61a2001c15b" providerId="AD" clId="Web-{EAD2216F-F9D9-041E-4772-690F6D22C46E}" dt="2020-12-08T00:07:39.238" v="139" actId="1076"/>
          <ac:picMkLst>
            <pc:docMk/>
            <pc:sldMk cId="3772267282" sldId="346"/>
            <ac:picMk id="2" creationId="{36DA3C31-F480-4275-B745-DF8255FCBF25}"/>
          </ac:picMkLst>
        </pc:picChg>
        <pc:picChg chg="del">
          <ac:chgData name="Dayna Quinn-Lafleche" userId="S::dayna.quinnlafleche@sjasd.ca::212bd078-9458-40d2-8c38-b61a2001c15b" providerId="AD" clId="Web-{EAD2216F-F9D9-041E-4772-690F6D22C46E}" dt="2020-12-07T23:29:58.626" v="127"/>
          <ac:picMkLst>
            <pc:docMk/>
            <pc:sldMk cId="3772267282" sldId="346"/>
            <ac:picMk id="2" creationId="{3829F0A5-BBB6-4EEC-B493-DE2704C3E4C6}"/>
          </ac:picMkLst>
        </pc:picChg>
      </pc:sldChg>
      <pc:sldChg chg="addSp delSp modSp add replId modNotes">
        <pc:chgData name="Dayna Quinn-Lafleche" userId="S::dayna.quinnlafleche@sjasd.ca::212bd078-9458-40d2-8c38-b61a2001c15b" providerId="AD" clId="Web-{EAD2216F-F9D9-041E-4772-690F6D22C46E}" dt="2020-12-08T00:10:08.568" v="175" actId="1076"/>
        <pc:sldMkLst>
          <pc:docMk/>
          <pc:sldMk cId="3551477290" sldId="347"/>
        </pc:sldMkLst>
        <pc:spChg chg="del">
          <ac:chgData name="Dayna Quinn-Lafleche" userId="S::dayna.quinnlafleche@sjasd.ca::212bd078-9458-40d2-8c38-b61a2001c15b" providerId="AD" clId="Web-{EAD2216F-F9D9-041E-4772-690F6D22C46E}" dt="2020-12-08T00:08:40.114" v="146"/>
          <ac:spMkLst>
            <pc:docMk/>
            <pc:sldMk cId="3551477290" sldId="347"/>
            <ac:spMk id="4" creationId="{E725330A-C290-4554-BA00-4A85DE9CCFFE}"/>
          </ac:spMkLst>
        </pc:spChg>
        <pc:spChg chg="add mod">
          <ac:chgData name="Dayna Quinn-Lafleche" userId="S::dayna.quinnlafleche@sjasd.ca::212bd078-9458-40d2-8c38-b61a2001c15b" providerId="AD" clId="Web-{EAD2216F-F9D9-041E-4772-690F6D22C46E}" dt="2020-12-08T00:08:54.801" v="148" actId="14100"/>
          <ac:spMkLst>
            <pc:docMk/>
            <pc:sldMk cId="3551477290" sldId="347"/>
            <ac:spMk id="5" creationId="{810A8F85-3421-4D55-890E-149163F8454F}"/>
          </ac:spMkLst>
        </pc:spChg>
        <pc:picChg chg="mod">
          <ac:chgData name="Dayna Quinn-Lafleche" userId="S::dayna.quinnlafleche@sjasd.ca::212bd078-9458-40d2-8c38-b61a2001c15b" providerId="AD" clId="Web-{EAD2216F-F9D9-041E-4772-690F6D22C46E}" dt="2020-12-08T00:10:08.568" v="175" actId="1076"/>
          <ac:picMkLst>
            <pc:docMk/>
            <pc:sldMk cId="3551477290" sldId="347"/>
            <ac:picMk id="2" creationId="{36DA3C31-F480-4275-B745-DF8255FCBF25}"/>
          </ac:picMkLst>
        </pc:picChg>
      </pc:sldChg>
      <pc:sldChg chg="delSp modSp add replId">
        <pc:chgData name="Dayna Quinn-Lafleche" userId="S::dayna.quinnlafleche@sjasd.ca::212bd078-9458-40d2-8c38-b61a2001c15b" providerId="AD" clId="Web-{EAD2216F-F9D9-041E-4772-690F6D22C46E}" dt="2020-12-08T00:36:51.066" v="633"/>
        <pc:sldMkLst>
          <pc:docMk/>
          <pc:sldMk cId="1652816623" sldId="348"/>
        </pc:sldMkLst>
        <pc:spChg chg="del">
          <ac:chgData name="Dayna Quinn-Lafleche" userId="S::dayna.quinnlafleche@sjasd.ca::212bd078-9458-40d2-8c38-b61a2001c15b" providerId="AD" clId="Web-{EAD2216F-F9D9-041E-4772-690F6D22C46E}" dt="2020-12-08T00:36:02.769" v="594"/>
          <ac:spMkLst>
            <pc:docMk/>
            <pc:sldMk cId="1652816623" sldId="348"/>
            <ac:spMk id="7" creationId="{62E514B2-CC7C-4477-9FC4-D4702224EC52}"/>
          </ac:spMkLst>
        </pc:spChg>
        <pc:spChg chg="del">
          <ac:chgData name="Dayna Quinn-Lafleche" userId="S::dayna.quinnlafleche@sjasd.ca::212bd078-9458-40d2-8c38-b61a2001c15b" providerId="AD" clId="Web-{EAD2216F-F9D9-041E-4772-690F6D22C46E}" dt="2020-12-08T00:36:08.629" v="601"/>
          <ac:spMkLst>
            <pc:docMk/>
            <pc:sldMk cId="1652816623" sldId="348"/>
            <ac:spMk id="8" creationId="{5F808F90-FEC8-421D-AE37-DE9767816B0E}"/>
          </ac:spMkLst>
        </pc:spChg>
        <pc:spChg chg="del mod">
          <ac:chgData name="Dayna Quinn-Lafleche" userId="S::dayna.quinnlafleche@sjasd.ca::212bd078-9458-40d2-8c38-b61a2001c15b" providerId="AD" clId="Web-{EAD2216F-F9D9-041E-4772-690F6D22C46E}" dt="2020-12-08T00:36:16.988" v="609"/>
          <ac:spMkLst>
            <pc:docMk/>
            <pc:sldMk cId="1652816623" sldId="348"/>
            <ac:spMk id="9" creationId="{B38C0397-38D5-4D6B-895A-927CC7C6CF5A}"/>
          </ac:spMkLst>
        </pc:spChg>
        <pc:spChg chg="del">
          <ac:chgData name="Dayna Quinn-Lafleche" userId="S::dayna.quinnlafleche@sjasd.ca::212bd078-9458-40d2-8c38-b61a2001c15b" providerId="AD" clId="Web-{EAD2216F-F9D9-041E-4772-690F6D22C46E}" dt="2020-12-08T00:36:20.644" v="610"/>
          <ac:spMkLst>
            <pc:docMk/>
            <pc:sldMk cId="1652816623" sldId="348"/>
            <ac:spMk id="11" creationId="{50805DB2-E182-4AD1-9239-0B52838F271D}"/>
          </ac:spMkLst>
        </pc:spChg>
        <pc:spChg chg="del">
          <ac:chgData name="Dayna Quinn-Lafleche" userId="S::dayna.quinnlafleche@sjasd.ca::212bd078-9458-40d2-8c38-b61a2001c15b" providerId="AD" clId="Web-{EAD2216F-F9D9-041E-4772-690F6D22C46E}" dt="2020-12-08T00:36:26.566" v="611"/>
          <ac:spMkLst>
            <pc:docMk/>
            <pc:sldMk cId="1652816623" sldId="348"/>
            <ac:spMk id="12" creationId="{955803C2-CBFB-4EE6-9DFE-874F7E629EE1}"/>
          </ac:spMkLst>
        </pc:spChg>
        <pc:spChg chg="del">
          <ac:chgData name="Dayna Quinn-Lafleche" userId="S::dayna.quinnlafleche@sjasd.ca::212bd078-9458-40d2-8c38-b61a2001c15b" providerId="AD" clId="Web-{EAD2216F-F9D9-041E-4772-690F6D22C46E}" dt="2020-12-08T00:36:33.394" v="612"/>
          <ac:spMkLst>
            <pc:docMk/>
            <pc:sldMk cId="1652816623" sldId="348"/>
            <ac:spMk id="13" creationId="{53F5E421-9FD1-479A-B95A-93C28C3FC6BB}"/>
          </ac:spMkLst>
        </pc:spChg>
        <pc:spChg chg="del">
          <ac:chgData name="Dayna Quinn-Lafleche" userId="S::dayna.quinnlafleche@sjasd.ca::212bd078-9458-40d2-8c38-b61a2001c15b" providerId="AD" clId="Web-{EAD2216F-F9D9-041E-4772-690F6D22C46E}" dt="2020-12-08T00:36:36.207" v="613"/>
          <ac:spMkLst>
            <pc:docMk/>
            <pc:sldMk cId="1652816623" sldId="348"/>
            <ac:spMk id="14" creationId="{FC1B9C3A-14CC-4F01-A45A-D7B02E70394A}"/>
          </ac:spMkLst>
        </pc:spChg>
        <pc:spChg chg="del mod">
          <ac:chgData name="Dayna Quinn-Lafleche" userId="S::dayna.quinnlafleche@sjasd.ca::212bd078-9458-40d2-8c38-b61a2001c15b" providerId="AD" clId="Web-{EAD2216F-F9D9-041E-4772-690F6D22C46E}" dt="2020-12-08T00:36:11.738" v="605"/>
          <ac:spMkLst>
            <pc:docMk/>
            <pc:sldMk cId="1652816623" sldId="348"/>
            <ac:spMk id="15" creationId="{2794734D-D56B-459A-A1D2-01EC887B9FC6}"/>
          </ac:spMkLst>
        </pc:spChg>
        <pc:spChg chg="del">
          <ac:chgData name="Dayna Quinn-Lafleche" userId="S::dayna.quinnlafleche@sjasd.ca::212bd078-9458-40d2-8c38-b61a2001c15b" providerId="AD" clId="Web-{EAD2216F-F9D9-041E-4772-690F6D22C46E}" dt="2020-12-08T00:36:00.128" v="591"/>
          <ac:spMkLst>
            <pc:docMk/>
            <pc:sldMk cId="1652816623" sldId="348"/>
            <ac:spMk id="18" creationId="{7540E53A-2FD3-47FC-82F2-AD0134CE381D}"/>
          </ac:spMkLst>
        </pc:spChg>
        <pc:spChg chg="del">
          <ac:chgData name="Dayna Quinn-Lafleche" userId="S::dayna.quinnlafleche@sjasd.ca::212bd078-9458-40d2-8c38-b61a2001c15b" providerId="AD" clId="Web-{EAD2216F-F9D9-041E-4772-690F6D22C46E}" dt="2020-12-08T00:36:03.488" v="595"/>
          <ac:spMkLst>
            <pc:docMk/>
            <pc:sldMk cId="1652816623" sldId="348"/>
            <ac:spMk id="19" creationId="{5FBE5E56-5554-4CC4-B10D-DA54742F3AC3}"/>
          </ac:spMkLst>
        </pc:spChg>
        <pc:spChg chg="del">
          <ac:chgData name="Dayna Quinn-Lafleche" userId="S::dayna.quinnlafleche@sjasd.ca::212bd078-9458-40d2-8c38-b61a2001c15b" providerId="AD" clId="Web-{EAD2216F-F9D9-041E-4772-690F6D22C46E}" dt="2020-12-08T00:36:04.269" v="596"/>
          <ac:spMkLst>
            <pc:docMk/>
            <pc:sldMk cId="1652816623" sldId="348"/>
            <ac:spMk id="20" creationId="{C66F3DE2-8AC5-4879-9AAB-324641683942}"/>
          </ac:spMkLst>
        </pc:spChg>
        <pc:spChg chg="del">
          <ac:chgData name="Dayna Quinn-Lafleche" userId="S::dayna.quinnlafleche@sjasd.ca::212bd078-9458-40d2-8c38-b61a2001c15b" providerId="AD" clId="Web-{EAD2216F-F9D9-041E-4772-690F6D22C46E}" dt="2020-12-08T00:36:45.988" v="626"/>
          <ac:spMkLst>
            <pc:docMk/>
            <pc:sldMk cId="1652816623" sldId="348"/>
            <ac:spMk id="21" creationId="{E7D7CF9D-8307-4F7A-9C70-46237A2314B3}"/>
          </ac:spMkLst>
        </pc:spChg>
        <pc:spChg chg="del">
          <ac:chgData name="Dayna Quinn-Lafleche" userId="S::dayna.quinnlafleche@sjasd.ca::212bd078-9458-40d2-8c38-b61a2001c15b" providerId="AD" clId="Web-{EAD2216F-F9D9-041E-4772-690F6D22C46E}" dt="2020-12-08T00:36:01.050" v="592"/>
          <ac:spMkLst>
            <pc:docMk/>
            <pc:sldMk cId="1652816623" sldId="348"/>
            <ac:spMk id="23" creationId="{2EA1CB12-5ECD-448D-903C-2ABAD86B7D47}"/>
          </ac:spMkLst>
        </pc:spChg>
        <pc:spChg chg="del">
          <ac:chgData name="Dayna Quinn-Lafleche" userId="S::dayna.quinnlafleche@sjasd.ca::212bd078-9458-40d2-8c38-b61a2001c15b" providerId="AD" clId="Web-{EAD2216F-F9D9-041E-4772-690F6D22C46E}" dt="2020-12-08T00:36:04.910" v="597"/>
          <ac:spMkLst>
            <pc:docMk/>
            <pc:sldMk cId="1652816623" sldId="348"/>
            <ac:spMk id="26" creationId="{CB74A817-7EF4-48DD-9667-0871C931C3F5}"/>
          </ac:spMkLst>
        </pc:spChg>
        <pc:spChg chg="del">
          <ac:chgData name="Dayna Quinn-Lafleche" userId="S::dayna.quinnlafleche@sjasd.ca::212bd078-9458-40d2-8c38-b61a2001c15b" providerId="AD" clId="Web-{EAD2216F-F9D9-041E-4772-690F6D22C46E}" dt="2020-12-08T00:36:01.707" v="593"/>
          <ac:spMkLst>
            <pc:docMk/>
            <pc:sldMk cId="1652816623" sldId="348"/>
            <ac:spMk id="28" creationId="{281CCCD6-577B-4A88-B230-721CEEC68031}"/>
          </ac:spMkLst>
        </pc:spChg>
        <pc:spChg chg="del">
          <ac:chgData name="Dayna Quinn-Lafleche" userId="S::dayna.quinnlafleche@sjasd.ca::212bd078-9458-40d2-8c38-b61a2001c15b" providerId="AD" clId="Web-{EAD2216F-F9D9-041E-4772-690F6D22C46E}" dt="2020-12-08T00:36:45.457" v="625"/>
          <ac:spMkLst>
            <pc:docMk/>
            <pc:sldMk cId="1652816623" sldId="348"/>
            <ac:spMk id="29" creationId="{E36CA457-5AA9-4A51-8DAD-F2B32620C5AC}"/>
          </ac:spMkLst>
        </pc:spChg>
        <pc:spChg chg="del">
          <ac:chgData name="Dayna Quinn-Lafleche" userId="S::dayna.quinnlafleche@sjasd.ca::212bd078-9458-40d2-8c38-b61a2001c15b" providerId="AD" clId="Web-{EAD2216F-F9D9-041E-4772-690F6D22C46E}" dt="2020-12-08T00:36:37.332" v="614"/>
          <ac:spMkLst>
            <pc:docMk/>
            <pc:sldMk cId="1652816623" sldId="348"/>
            <ac:spMk id="30" creationId="{17367DAF-BE75-4A5E-8091-92EBD431B985}"/>
          </ac:spMkLst>
        </pc:spChg>
        <pc:spChg chg="del">
          <ac:chgData name="Dayna Quinn-Lafleche" userId="S::dayna.quinnlafleche@sjasd.ca::212bd078-9458-40d2-8c38-b61a2001c15b" providerId="AD" clId="Web-{EAD2216F-F9D9-041E-4772-690F6D22C46E}" dt="2020-12-08T00:36:51.066" v="633"/>
          <ac:spMkLst>
            <pc:docMk/>
            <pc:sldMk cId="1652816623" sldId="348"/>
            <ac:spMk id="35" creationId="{10367B80-71E8-479A-A4E2-25C03D4B7BF5}"/>
          </ac:spMkLst>
        </pc:spChg>
        <pc:spChg chg="del">
          <ac:chgData name="Dayna Quinn-Lafleche" userId="S::dayna.quinnlafleche@sjasd.ca::212bd078-9458-40d2-8c38-b61a2001c15b" providerId="AD" clId="Web-{EAD2216F-F9D9-041E-4772-690F6D22C46E}" dt="2020-12-08T00:36:49.723" v="631"/>
          <ac:spMkLst>
            <pc:docMk/>
            <pc:sldMk cId="1652816623" sldId="348"/>
            <ac:spMk id="36" creationId="{C24FD57A-DB17-470E-8F20-D0C86B972A0F}"/>
          </ac:spMkLst>
        </pc:spChg>
        <pc:spChg chg="del">
          <ac:chgData name="Dayna Quinn-Lafleche" userId="S::dayna.quinnlafleche@sjasd.ca::212bd078-9458-40d2-8c38-b61a2001c15b" providerId="AD" clId="Web-{EAD2216F-F9D9-041E-4772-690F6D22C46E}" dt="2020-12-08T00:36:50.379" v="632"/>
          <ac:spMkLst>
            <pc:docMk/>
            <pc:sldMk cId="1652816623" sldId="348"/>
            <ac:spMk id="37" creationId="{F16AB53D-3896-4C19-87E4-CA508B1EDC0A}"/>
          </ac:spMkLst>
        </pc:spChg>
        <pc:spChg chg="del">
          <ac:chgData name="Dayna Quinn-Lafleche" userId="S::dayna.quinnlafleche@sjasd.ca::212bd078-9458-40d2-8c38-b61a2001c15b" providerId="AD" clId="Web-{EAD2216F-F9D9-041E-4772-690F6D22C46E}" dt="2020-12-08T00:36:48.660" v="630"/>
          <ac:spMkLst>
            <pc:docMk/>
            <pc:sldMk cId="1652816623" sldId="348"/>
            <ac:spMk id="38" creationId="{1104299E-8749-4714-8392-151DA4A04EB3}"/>
          </ac:spMkLst>
        </pc:spChg>
        <pc:spChg chg="del">
          <ac:chgData name="Dayna Quinn-Lafleche" userId="S::dayna.quinnlafleche@sjasd.ca::212bd078-9458-40d2-8c38-b61a2001c15b" providerId="AD" clId="Web-{EAD2216F-F9D9-041E-4772-690F6D22C46E}" dt="2020-12-08T00:36:43.769" v="623"/>
          <ac:spMkLst>
            <pc:docMk/>
            <pc:sldMk cId="1652816623" sldId="348"/>
            <ac:spMk id="39" creationId="{E94A1D91-0EF6-49C0-817F-244384C82E14}"/>
          </ac:spMkLst>
        </pc:spChg>
        <pc:spChg chg="del">
          <ac:chgData name="Dayna Quinn-Lafleche" userId="S::dayna.quinnlafleche@sjasd.ca::212bd078-9458-40d2-8c38-b61a2001c15b" providerId="AD" clId="Web-{EAD2216F-F9D9-041E-4772-690F6D22C46E}" dt="2020-12-08T00:36:48.270" v="629"/>
          <ac:spMkLst>
            <pc:docMk/>
            <pc:sldMk cId="1652816623" sldId="348"/>
            <ac:spMk id="40" creationId="{FBE75B51-E38C-4D00-9A2B-DD7BE66DDE2A}"/>
          </ac:spMkLst>
        </pc:spChg>
        <pc:spChg chg="del">
          <ac:chgData name="Dayna Quinn-Lafleche" userId="S::dayna.quinnlafleche@sjasd.ca::212bd078-9458-40d2-8c38-b61a2001c15b" providerId="AD" clId="Web-{EAD2216F-F9D9-041E-4772-690F6D22C46E}" dt="2020-12-08T00:36:47.519" v="628"/>
          <ac:spMkLst>
            <pc:docMk/>
            <pc:sldMk cId="1652816623" sldId="348"/>
            <ac:spMk id="41" creationId="{D0F27B7C-8CA3-4776-BD3A-226E5F6068E6}"/>
          </ac:spMkLst>
        </pc:spChg>
        <pc:spChg chg="del">
          <ac:chgData name="Dayna Quinn-Lafleche" userId="S::dayna.quinnlafleche@sjasd.ca::212bd078-9458-40d2-8c38-b61a2001c15b" providerId="AD" clId="Web-{EAD2216F-F9D9-041E-4772-690F6D22C46E}" dt="2020-12-08T00:36:44.551" v="624"/>
          <ac:spMkLst>
            <pc:docMk/>
            <pc:sldMk cId="1652816623" sldId="348"/>
            <ac:spMk id="42" creationId="{C2D77570-F448-41A6-8693-3548ACD5A1CC}"/>
          </ac:spMkLst>
        </pc:spChg>
        <pc:spChg chg="del">
          <ac:chgData name="Dayna Quinn-Lafleche" userId="S::dayna.quinnlafleche@sjasd.ca::212bd078-9458-40d2-8c38-b61a2001c15b" providerId="AD" clId="Web-{EAD2216F-F9D9-041E-4772-690F6D22C46E}" dt="2020-12-08T00:36:43.145" v="622"/>
          <ac:spMkLst>
            <pc:docMk/>
            <pc:sldMk cId="1652816623" sldId="348"/>
            <ac:spMk id="43" creationId="{CE6D5363-0FED-4913-BB0F-78FF921A129C}"/>
          </ac:spMkLst>
        </pc:spChg>
        <pc:spChg chg="del">
          <ac:chgData name="Dayna Quinn-Lafleche" userId="S::dayna.quinnlafleche@sjasd.ca::212bd078-9458-40d2-8c38-b61a2001c15b" providerId="AD" clId="Web-{EAD2216F-F9D9-041E-4772-690F6D22C46E}" dt="2020-12-08T00:36:42.488" v="621"/>
          <ac:spMkLst>
            <pc:docMk/>
            <pc:sldMk cId="1652816623" sldId="348"/>
            <ac:spMk id="44" creationId="{A0F2875A-A224-4B18-A2DE-5E1F534FACF9}"/>
          </ac:spMkLst>
        </pc:spChg>
        <pc:spChg chg="del">
          <ac:chgData name="Dayna Quinn-Lafleche" userId="S::dayna.quinnlafleche@sjasd.ca::212bd078-9458-40d2-8c38-b61a2001c15b" providerId="AD" clId="Web-{EAD2216F-F9D9-041E-4772-690F6D22C46E}" dt="2020-12-08T00:36:41.723" v="620"/>
          <ac:spMkLst>
            <pc:docMk/>
            <pc:sldMk cId="1652816623" sldId="348"/>
            <ac:spMk id="45" creationId="{311B2D32-0756-4731-BA23-02969BC08275}"/>
          </ac:spMkLst>
        </pc:spChg>
        <pc:spChg chg="del">
          <ac:chgData name="Dayna Quinn-Lafleche" userId="S::dayna.quinnlafleche@sjasd.ca::212bd078-9458-40d2-8c38-b61a2001c15b" providerId="AD" clId="Web-{EAD2216F-F9D9-041E-4772-690F6D22C46E}" dt="2020-12-08T00:36:40.848" v="619"/>
          <ac:spMkLst>
            <pc:docMk/>
            <pc:sldMk cId="1652816623" sldId="348"/>
            <ac:spMk id="46" creationId="{36EE78DD-F42C-482F-AA6F-82D5DA6A9421}"/>
          </ac:spMkLst>
        </pc:spChg>
        <pc:spChg chg="del">
          <ac:chgData name="Dayna Quinn-Lafleche" userId="S::dayna.quinnlafleche@sjasd.ca::212bd078-9458-40d2-8c38-b61a2001c15b" providerId="AD" clId="Web-{EAD2216F-F9D9-041E-4772-690F6D22C46E}" dt="2020-12-08T00:36:07.004" v="600"/>
          <ac:spMkLst>
            <pc:docMk/>
            <pc:sldMk cId="1652816623" sldId="348"/>
            <ac:spMk id="47" creationId="{8CBA564D-B04A-4A91-921F-BE9675DC3B44}"/>
          </ac:spMkLst>
        </pc:spChg>
        <pc:spChg chg="del">
          <ac:chgData name="Dayna Quinn-Lafleche" userId="S::dayna.quinnlafleche@sjasd.ca::212bd078-9458-40d2-8c38-b61a2001c15b" providerId="AD" clId="Web-{EAD2216F-F9D9-041E-4772-690F6D22C46E}" dt="2020-12-08T00:36:06.332" v="599"/>
          <ac:spMkLst>
            <pc:docMk/>
            <pc:sldMk cId="1652816623" sldId="348"/>
            <ac:spMk id="48" creationId="{97958B4A-FECB-49C4-BCD6-AC357D4D7E6C}"/>
          </ac:spMkLst>
        </pc:spChg>
        <pc:spChg chg="del">
          <ac:chgData name="Dayna Quinn-Lafleche" userId="S::dayna.quinnlafleche@sjasd.ca::212bd078-9458-40d2-8c38-b61a2001c15b" providerId="AD" clId="Web-{EAD2216F-F9D9-041E-4772-690F6D22C46E}" dt="2020-12-08T00:36:05.644" v="598"/>
          <ac:spMkLst>
            <pc:docMk/>
            <pc:sldMk cId="1652816623" sldId="348"/>
            <ac:spMk id="49" creationId="{958EC3EC-79C3-4A75-8B39-543BD47B0A39}"/>
          </ac:spMkLst>
        </pc:spChg>
        <pc:spChg chg="del">
          <ac:chgData name="Dayna Quinn-Lafleche" userId="S::dayna.quinnlafleche@sjasd.ca::212bd078-9458-40d2-8c38-b61a2001c15b" providerId="AD" clId="Web-{EAD2216F-F9D9-041E-4772-690F6D22C46E}" dt="2020-12-08T00:36:40.113" v="618"/>
          <ac:spMkLst>
            <pc:docMk/>
            <pc:sldMk cId="1652816623" sldId="348"/>
            <ac:spMk id="50" creationId="{95491365-9CD4-4141-ACCA-2F7DD11026B3}"/>
          </ac:spMkLst>
        </pc:spChg>
        <pc:spChg chg="del">
          <ac:chgData name="Dayna Quinn-Lafleche" userId="S::dayna.quinnlafleche@sjasd.ca::212bd078-9458-40d2-8c38-b61a2001c15b" providerId="AD" clId="Web-{EAD2216F-F9D9-041E-4772-690F6D22C46E}" dt="2020-12-08T00:36:39.426" v="617"/>
          <ac:spMkLst>
            <pc:docMk/>
            <pc:sldMk cId="1652816623" sldId="348"/>
            <ac:spMk id="51" creationId="{1CA57829-CFD3-4F1F-82F3-F80F91918734}"/>
          </ac:spMkLst>
        </pc:spChg>
        <pc:spChg chg="del">
          <ac:chgData name="Dayna Quinn-Lafleche" userId="S::dayna.quinnlafleche@sjasd.ca::212bd078-9458-40d2-8c38-b61a2001c15b" providerId="AD" clId="Web-{EAD2216F-F9D9-041E-4772-690F6D22C46E}" dt="2020-12-08T00:36:38.769" v="616"/>
          <ac:spMkLst>
            <pc:docMk/>
            <pc:sldMk cId="1652816623" sldId="348"/>
            <ac:spMk id="52" creationId="{2F72EF91-AA7C-4ED9-BFCE-169B15687A7A}"/>
          </ac:spMkLst>
        </pc:spChg>
        <pc:spChg chg="del">
          <ac:chgData name="Dayna Quinn-Lafleche" userId="S::dayna.quinnlafleche@sjasd.ca::212bd078-9458-40d2-8c38-b61a2001c15b" providerId="AD" clId="Web-{EAD2216F-F9D9-041E-4772-690F6D22C46E}" dt="2020-12-08T00:36:46.832" v="627"/>
          <ac:spMkLst>
            <pc:docMk/>
            <pc:sldMk cId="1652816623" sldId="348"/>
            <ac:spMk id="53" creationId="{2C74FF45-17B5-4EB9-AE6D-AAC1575B7608}"/>
          </ac:spMkLst>
        </pc:spChg>
        <pc:spChg chg="del">
          <ac:chgData name="Dayna Quinn-Lafleche" userId="S::dayna.quinnlafleche@sjasd.ca::212bd078-9458-40d2-8c38-b61a2001c15b" providerId="AD" clId="Web-{EAD2216F-F9D9-041E-4772-690F6D22C46E}" dt="2020-12-08T00:36:38.035" v="615"/>
          <ac:spMkLst>
            <pc:docMk/>
            <pc:sldMk cId="1652816623" sldId="348"/>
            <ac:spMk id="54" creationId="{5D6D1DF2-B541-40CD-9FC0-1A938EC1F274}"/>
          </ac:spMkLst>
        </pc:spChg>
        <pc:picChg chg="del">
          <ac:chgData name="Dayna Quinn-Lafleche" userId="S::dayna.quinnlafleche@sjasd.ca::212bd078-9458-40d2-8c38-b61a2001c15b" providerId="AD" clId="Web-{EAD2216F-F9D9-041E-4772-690F6D22C46E}" dt="2020-12-08T00:35:53.332" v="590"/>
          <ac:picMkLst>
            <pc:docMk/>
            <pc:sldMk cId="1652816623" sldId="348"/>
            <ac:picMk id="6" creationId="{8B55121B-FC83-495A-BB89-196B1D509799}"/>
          </ac:picMkLst>
        </pc:picChg>
      </pc:sldChg>
      <pc:sldChg chg="addSp delSp modSp add ord replId delAnim modNotes">
        <pc:chgData name="Dayna Quinn-Lafleche" userId="S::dayna.quinnlafleche@sjasd.ca::212bd078-9458-40d2-8c38-b61a2001c15b" providerId="AD" clId="Web-{EAD2216F-F9D9-041E-4772-690F6D22C46E}" dt="2020-12-08T00:44:45.743" v="696" actId="20577"/>
        <pc:sldMkLst>
          <pc:docMk/>
          <pc:sldMk cId="905963489" sldId="349"/>
        </pc:sldMkLst>
        <pc:spChg chg="mod">
          <ac:chgData name="Dayna Quinn-Lafleche" userId="S::dayna.quinnlafleche@sjasd.ca::212bd078-9458-40d2-8c38-b61a2001c15b" providerId="AD" clId="Web-{EAD2216F-F9D9-041E-4772-690F6D22C46E}" dt="2020-12-08T00:44:45.743" v="696" actId="20577"/>
          <ac:spMkLst>
            <pc:docMk/>
            <pc:sldMk cId="905963489" sldId="349"/>
            <ac:spMk id="7" creationId="{3E096D8A-C975-4868-B764-6FC332C69486}"/>
          </ac:spMkLst>
        </pc:spChg>
        <pc:picChg chg="del mod">
          <ac:chgData name="Dayna Quinn-Lafleche" userId="S::dayna.quinnlafleche@sjasd.ca::212bd078-9458-40d2-8c38-b61a2001c15b" providerId="AD" clId="Web-{EAD2216F-F9D9-041E-4772-690F6D22C46E}" dt="2020-12-08T00:43:49.398" v="675"/>
          <ac:picMkLst>
            <pc:docMk/>
            <pc:sldMk cId="905963489" sldId="349"/>
            <ac:picMk id="2" creationId="{93394B6E-93C9-470A-B437-78AA14F91898}"/>
          </ac:picMkLst>
        </pc:picChg>
        <pc:picChg chg="del">
          <ac:chgData name="Dayna Quinn-Lafleche" userId="S::dayna.quinnlafleche@sjasd.ca::212bd078-9458-40d2-8c38-b61a2001c15b" providerId="AD" clId="Web-{EAD2216F-F9D9-041E-4772-690F6D22C46E}" dt="2020-12-08T00:39:22.287" v="655"/>
          <ac:picMkLst>
            <pc:docMk/>
            <pc:sldMk cId="905963489" sldId="349"/>
            <ac:picMk id="4" creationId="{AF83F06F-7EBC-4C0C-A26A-ADCF07935A58}"/>
          </ac:picMkLst>
        </pc:picChg>
        <pc:picChg chg="add del mod">
          <ac:chgData name="Dayna Quinn-Lafleche" userId="S::dayna.quinnlafleche@sjasd.ca::212bd078-9458-40d2-8c38-b61a2001c15b" providerId="AD" clId="Web-{EAD2216F-F9D9-041E-4772-690F6D22C46E}" dt="2020-12-08T00:40:20.740" v="660"/>
          <ac:picMkLst>
            <pc:docMk/>
            <pc:sldMk cId="905963489" sldId="349"/>
            <ac:picMk id="8" creationId="{7592D90D-9EAC-4687-AE83-A198174F81AB}"/>
          </ac:picMkLst>
        </pc:picChg>
        <pc:picChg chg="add mod">
          <ac:chgData name="Dayna Quinn-Lafleche" userId="S::dayna.quinnlafleche@sjasd.ca::212bd078-9458-40d2-8c38-b61a2001c15b" providerId="AD" clId="Web-{EAD2216F-F9D9-041E-4772-690F6D22C46E}" dt="2020-12-08T00:41:23.866" v="667" actId="1076"/>
          <ac:picMkLst>
            <pc:docMk/>
            <pc:sldMk cId="905963489" sldId="349"/>
            <ac:picMk id="9" creationId="{1D5AA65A-1DCE-406B-86F3-7C1DE352D157}"/>
          </ac:picMkLst>
        </pc:picChg>
        <pc:picChg chg="add mod">
          <ac:chgData name="Dayna Quinn-Lafleche" userId="S::dayna.quinnlafleche@sjasd.ca::212bd078-9458-40d2-8c38-b61a2001c15b" providerId="AD" clId="Web-{EAD2216F-F9D9-041E-4772-690F6D22C46E}" dt="2020-12-08T00:44:08.273" v="683" actId="1076"/>
          <ac:picMkLst>
            <pc:docMk/>
            <pc:sldMk cId="905963489" sldId="349"/>
            <ac:picMk id="10" creationId="{552CF96B-0FD9-4D4A-BB6F-BE19D01FEA15}"/>
          </ac:picMkLst>
        </pc:picChg>
        <pc:picChg chg="del">
          <ac:chgData name="Dayna Quinn-Lafleche" userId="S::dayna.quinnlafleche@sjasd.ca::212bd078-9458-40d2-8c38-b61a2001c15b" providerId="AD" clId="Web-{EAD2216F-F9D9-041E-4772-690F6D22C46E}" dt="2020-12-08T00:40:23.162" v="661"/>
          <ac:picMkLst>
            <pc:docMk/>
            <pc:sldMk cId="905963489" sldId="349"/>
            <ac:picMk id="1026" creationId="{46594C84-734C-4801-A6C2-1B05BF2B8B20}"/>
          </ac:picMkLst>
        </pc:picChg>
      </pc:sldChg>
      <pc:sldChg chg="addSp delSp modSp add replId">
        <pc:chgData name="Dayna Quinn-Lafleche" userId="S::dayna.quinnlafleche@sjasd.ca::212bd078-9458-40d2-8c38-b61a2001c15b" providerId="AD" clId="Web-{EAD2216F-F9D9-041E-4772-690F6D22C46E}" dt="2020-12-08T00:55:08.905" v="703" actId="14100"/>
        <pc:sldMkLst>
          <pc:docMk/>
          <pc:sldMk cId="85433802" sldId="350"/>
        </pc:sldMkLst>
        <pc:spChg chg="mod">
          <ac:chgData name="Dayna Quinn-Lafleche" userId="S::dayna.quinnlafleche@sjasd.ca::212bd078-9458-40d2-8c38-b61a2001c15b" providerId="AD" clId="Web-{EAD2216F-F9D9-041E-4772-690F6D22C46E}" dt="2020-12-08T00:50:51.574" v="698" actId="20577"/>
          <ac:spMkLst>
            <pc:docMk/>
            <pc:sldMk cId="85433802" sldId="350"/>
            <ac:spMk id="7" creationId="{3E096D8A-C975-4868-B764-6FC332C69486}"/>
          </ac:spMkLst>
        </pc:spChg>
        <pc:picChg chg="add mod">
          <ac:chgData name="Dayna Quinn-Lafleche" userId="S::dayna.quinnlafleche@sjasd.ca::212bd078-9458-40d2-8c38-b61a2001c15b" providerId="AD" clId="Web-{EAD2216F-F9D9-041E-4772-690F6D22C46E}" dt="2020-12-08T00:55:08.905" v="703" actId="14100"/>
          <ac:picMkLst>
            <pc:docMk/>
            <pc:sldMk cId="85433802" sldId="350"/>
            <ac:picMk id="2" creationId="{8E687D60-E08F-4FAE-AB9D-000C44BDC524}"/>
          </ac:picMkLst>
        </pc:picChg>
        <pc:picChg chg="del mod">
          <ac:chgData name="Dayna Quinn-Lafleche" userId="S::dayna.quinnlafleche@sjasd.ca::212bd078-9458-40d2-8c38-b61a2001c15b" providerId="AD" clId="Web-{EAD2216F-F9D9-041E-4772-690F6D22C46E}" dt="2020-12-08T00:51:24.996" v="701"/>
          <ac:picMkLst>
            <pc:docMk/>
            <pc:sldMk cId="85433802" sldId="350"/>
            <ac:picMk id="10" creationId="{552CF96B-0FD9-4D4A-BB6F-BE19D01FEA15}"/>
          </ac:picMkLst>
        </pc:picChg>
      </pc:sldChg>
      <pc:sldChg chg="addSp delSp modSp add replId modNotes">
        <pc:chgData name="Dayna Quinn-Lafleche" userId="S::dayna.quinnlafleche@sjasd.ca::212bd078-9458-40d2-8c38-b61a2001c15b" providerId="AD" clId="Web-{EAD2216F-F9D9-041E-4772-690F6D22C46E}" dt="2020-12-08T01:17:47.089" v="943"/>
        <pc:sldMkLst>
          <pc:docMk/>
          <pc:sldMk cId="305917992" sldId="351"/>
        </pc:sldMkLst>
        <pc:spChg chg="del">
          <ac:chgData name="Dayna Quinn-Lafleche" userId="S::dayna.quinnlafleche@sjasd.ca::212bd078-9458-40d2-8c38-b61a2001c15b" providerId="AD" clId="Web-{EAD2216F-F9D9-041E-4772-690F6D22C46E}" dt="2020-12-08T00:55:27.936" v="706"/>
          <ac:spMkLst>
            <pc:docMk/>
            <pc:sldMk cId="305917992" sldId="351"/>
            <ac:spMk id="5" creationId="{B87AF484-7ED6-45FF-864D-9D42A750A38A}"/>
          </ac:spMkLst>
        </pc:spChg>
        <pc:spChg chg="del">
          <ac:chgData name="Dayna Quinn-Lafleche" userId="S::dayna.quinnlafleche@sjasd.ca::212bd078-9458-40d2-8c38-b61a2001c15b" providerId="AD" clId="Web-{EAD2216F-F9D9-041E-4772-690F6D22C46E}" dt="2020-12-08T00:55:40.405" v="711"/>
          <ac:spMkLst>
            <pc:docMk/>
            <pc:sldMk cId="305917992" sldId="351"/>
            <ac:spMk id="6" creationId="{22244048-8BD8-4A46-A04D-AF76153F1B59}"/>
          </ac:spMkLst>
        </pc:spChg>
        <pc:spChg chg="del">
          <ac:chgData name="Dayna Quinn-Lafleche" userId="S::dayna.quinnlafleche@sjasd.ca::212bd078-9458-40d2-8c38-b61a2001c15b" providerId="AD" clId="Web-{EAD2216F-F9D9-041E-4772-690F6D22C46E}" dt="2020-12-08T00:55:37.233" v="710"/>
          <ac:spMkLst>
            <pc:docMk/>
            <pc:sldMk cId="305917992" sldId="351"/>
            <ac:spMk id="7" creationId="{3E096D8A-C975-4868-B764-6FC332C69486}"/>
          </ac:spMkLst>
        </pc:spChg>
        <pc:picChg chg="mod">
          <ac:chgData name="Dayna Quinn-Lafleche" userId="S::dayna.quinnlafleche@sjasd.ca::212bd078-9458-40d2-8c38-b61a2001c15b" providerId="AD" clId="Web-{EAD2216F-F9D9-041E-4772-690F6D22C46E}" dt="2020-12-08T00:58:23.031" v="739" actId="1076"/>
          <ac:picMkLst>
            <pc:docMk/>
            <pc:sldMk cId="305917992" sldId="351"/>
            <ac:picMk id="2" creationId="{8E687D60-E08F-4FAE-AB9D-000C44BDC524}"/>
          </ac:picMkLst>
        </pc:picChg>
        <pc:picChg chg="add del mod">
          <ac:chgData name="Dayna Quinn-Lafleche" userId="S::dayna.quinnlafleche@sjasd.ca::212bd078-9458-40d2-8c38-b61a2001c15b" providerId="AD" clId="Web-{EAD2216F-F9D9-041E-4772-690F6D22C46E}" dt="2020-12-08T01:02:22.002" v="768"/>
          <ac:picMkLst>
            <pc:docMk/>
            <pc:sldMk cId="305917992" sldId="351"/>
            <ac:picMk id="4" creationId="{E9C1A182-18E8-46EF-83FE-A67002F64F0A}"/>
          </ac:picMkLst>
        </pc:picChg>
        <pc:picChg chg="add del mod">
          <ac:chgData name="Dayna Quinn-Lafleche" userId="S::dayna.quinnlafleche@sjasd.ca::212bd078-9458-40d2-8c38-b61a2001c15b" providerId="AD" clId="Web-{EAD2216F-F9D9-041E-4772-690F6D22C46E}" dt="2020-12-08T01:02:20.049" v="767"/>
          <ac:picMkLst>
            <pc:docMk/>
            <pc:sldMk cId="305917992" sldId="351"/>
            <ac:picMk id="8" creationId="{A8551912-8FF5-4997-9BA0-441D0D879F08}"/>
          </ac:picMkLst>
        </pc:picChg>
        <pc:picChg chg="del">
          <ac:chgData name="Dayna Quinn-Lafleche" userId="S::dayna.quinnlafleche@sjasd.ca::212bd078-9458-40d2-8c38-b61a2001c15b" providerId="AD" clId="Web-{EAD2216F-F9D9-041E-4772-690F6D22C46E}" dt="2020-12-08T00:55:26.045" v="705"/>
          <ac:picMkLst>
            <pc:docMk/>
            <pc:sldMk cId="305917992" sldId="351"/>
            <ac:picMk id="9" creationId="{1D5AA65A-1DCE-406B-86F3-7C1DE352D157}"/>
          </ac:picMkLst>
        </pc:picChg>
        <pc:picChg chg="add mod">
          <ac:chgData name="Dayna Quinn-Lafleche" userId="S::dayna.quinnlafleche@sjasd.ca::212bd078-9458-40d2-8c38-b61a2001c15b" providerId="AD" clId="Web-{EAD2216F-F9D9-041E-4772-690F6D22C46E}" dt="2020-12-08T00:59:27.610" v="745" actId="1076"/>
          <ac:picMkLst>
            <pc:docMk/>
            <pc:sldMk cId="305917992" sldId="351"/>
            <ac:picMk id="10" creationId="{B9C0B74F-33B6-4D14-928D-F2D6A3CFA337}"/>
          </ac:picMkLst>
        </pc:picChg>
        <pc:picChg chg="add mod">
          <ac:chgData name="Dayna Quinn-Lafleche" userId="S::dayna.quinnlafleche@sjasd.ca::212bd078-9458-40d2-8c38-b61a2001c15b" providerId="AD" clId="Web-{EAD2216F-F9D9-041E-4772-690F6D22C46E}" dt="2020-12-08T01:01:52.049" v="757" actId="1076"/>
          <ac:picMkLst>
            <pc:docMk/>
            <pc:sldMk cId="305917992" sldId="351"/>
            <ac:picMk id="11" creationId="{5A1BD295-1C57-4250-A0FE-E39778D93510}"/>
          </ac:picMkLst>
        </pc:picChg>
        <pc:picChg chg="add del mod">
          <ac:chgData name="Dayna Quinn-Lafleche" userId="S::dayna.quinnlafleche@sjasd.ca::212bd078-9458-40d2-8c38-b61a2001c15b" providerId="AD" clId="Web-{EAD2216F-F9D9-041E-4772-690F6D22C46E}" dt="2020-12-08T01:09:56.022" v="857"/>
          <ac:picMkLst>
            <pc:docMk/>
            <pc:sldMk cId="305917992" sldId="351"/>
            <ac:picMk id="12" creationId="{92BF47D5-6F89-434F-8E7D-860006E4A921}"/>
          </ac:picMkLst>
        </pc:picChg>
        <pc:picChg chg="add mod">
          <ac:chgData name="Dayna Quinn-Lafleche" userId="S::dayna.quinnlafleche@sjasd.ca::212bd078-9458-40d2-8c38-b61a2001c15b" providerId="AD" clId="Web-{EAD2216F-F9D9-041E-4772-690F6D22C46E}" dt="2020-12-08T00:59:25.360" v="744" actId="1076"/>
          <ac:picMkLst>
            <pc:docMk/>
            <pc:sldMk cId="305917992" sldId="351"/>
            <ac:picMk id="13" creationId="{A0ABEF28-52EF-4F24-9D5C-AEF8A6C0C076}"/>
          </ac:picMkLst>
        </pc:picChg>
        <pc:picChg chg="add del mod">
          <ac:chgData name="Dayna Quinn-Lafleche" userId="S::dayna.quinnlafleche@sjasd.ca::212bd078-9458-40d2-8c38-b61a2001c15b" providerId="AD" clId="Web-{EAD2216F-F9D9-041E-4772-690F6D22C46E}" dt="2020-12-08T01:09:55.397" v="856"/>
          <ac:picMkLst>
            <pc:docMk/>
            <pc:sldMk cId="305917992" sldId="351"/>
            <ac:picMk id="14" creationId="{21C5D224-99F9-4E65-9351-49E48DE5782A}"/>
          </ac:picMkLst>
        </pc:picChg>
        <pc:picChg chg="add mod">
          <ac:chgData name="Dayna Quinn-Lafleche" userId="S::dayna.quinnlafleche@sjasd.ca::212bd078-9458-40d2-8c38-b61a2001c15b" providerId="AD" clId="Web-{EAD2216F-F9D9-041E-4772-690F6D22C46E}" dt="2020-12-08T01:01:47.986" v="756" actId="1076"/>
          <ac:picMkLst>
            <pc:docMk/>
            <pc:sldMk cId="305917992" sldId="351"/>
            <ac:picMk id="15" creationId="{22E5EE92-843F-4413-AB6E-B86ABE086739}"/>
          </ac:picMkLst>
        </pc:picChg>
        <pc:picChg chg="add mod">
          <ac:chgData name="Dayna Quinn-Lafleche" userId="S::dayna.quinnlafleche@sjasd.ca::212bd078-9458-40d2-8c38-b61a2001c15b" providerId="AD" clId="Web-{EAD2216F-F9D9-041E-4772-690F6D22C46E}" dt="2020-12-08T01:01:43.064" v="755" actId="1076"/>
          <ac:picMkLst>
            <pc:docMk/>
            <pc:sldMk cId="305917992" sldId="351"/>
            <ac:picMk id="16" creationId="{964A7716-42DD-43DA-8258-F4D8D062F398}"/>
          </ac:picMkLst>
        </pc:picChg>
        <pc:picChg chg="add mod">
          <ac:chgData name="Dayna Quinn-Lafleche" userId="S::dayna.quinnlafleche@sjasd.ca::212bd078-9458-40d2-8c38-b61a2001c15b" providerId="AD" clId="Web-{EAD2216F-F9D9-041E-4772-690F6D22C46E}" dt="2020-12-08T01:02:18.830" v="766" actId="1076"/>
          <ac:picMkLst>
            <pc:docMk/>
            <pc:sldMk cId="305917992" sldId="351"/>
            <ac:picMk id="17" creationId="{58FC828D-3D1F-4989-8E1C-88D44DCBF9B0}"/>
          </ac:picMkLst>
        </pc:picChg>
        <pc:picChg chg="add mod">
          <ac:chgData name="Dayna Quinn-Lafleche" userId="S::dayna.quinnlafleche@sjasd.ca::212bd078-9458-40d2-8c38-b61a2001c15b" providerId="AD" clId="Web-{EAD2216F-F9D9-041E-4772-690F6D22C46E}" dt="2020-12-08T01:02:17.190" v="765" actId="1076"/>
          <ac:picMkLst>
            <pc:docMk/>
            <pc:sldMk cId="305917992" sldId="351"/>
            <ac:picMk id="18" creationId="{46737B50-993A-4307-AC55-AB6F33988B9A}"/>
          </ac:picMkLst>
        </pc:picChg>
        <pc:picChg chg="add mod">
          <ac:chgData name="Dayna Quinn-Lafleche" userId="S::dayna.quinnlafleche@sjasd.ca::212bd078-9458-40d2-8c38-b61a2001c15b" providerId="AD" clId="Web-{EAD2216F-F9D9-041E-4772-690F6D22C46E}" dt="2020-12-08T01:02:14.580" v="764" actId="1076"/>
          <ac:picMkLst>
            <pc:docMk/>
            <pc:sldMk cId="305917992" sldId="351"/>
            <ac:picMk id="19" creationId="{AB640CCD-15BF-4233-AD8F-79CC867856C3}"/>
          </ac:picMkLst>
        </pc:picChg>
        <pc:picChg chg="add mod">
          <ac:chgData name="Dayna Quinn-Lafleche" userId="S::dayna.quinnlafleche@sjasd.ca::212bd078-9458-40d2-8c38-b61a2001c15b" providerId="AD" clId="Web-{EAD2216F-F9D9-041E-4772-690F6D22C46E}" dt="2020-12-08T01:02:08.627" v="763" actId="1076"/>
          <ac:picMkLst>
            <pc:docMk/>
            <pc:sldMk cId="305917992" sldId="351"/>
            <ac:picMk id="20" creationId="{304C726F-A6B9-4D26-BCDF-53FD2CFC725C}"/>
          </ac:picMkLst>
        </pc:picChg>
        <pc:picChg chg="add del mod">
          <ac:chgData name="Dayna Quinn-Lafleche" userId="S::dayna.quinnlafleche@sjasd.ca::212bd078-9458-40d2-8c38-b61a2001c15b" providerId="AD" clId="Web-{EAD2216F-F9D9-041E-4772-690F6D22C46E}" dt="2020-12-08T01:09:54.756" v="855"/>
          <ac:picMkLst>
            <pc:docMk/>
            <pc:sldMk cId="305917992" sldId="351"/>
            <ac:picMk id="21" creationId="{9F8C785A-8CFA-43D9-80B6-0E46EA79C14E}"/>
          </ac:picMkLst>
        </pc:picChg>
        <pc:picChg chg="add del mod">
          <ac:chgData name="Dayna Quinn-Lafleche" userId="S::dayna.quinnlafleche@sjasd.ca::212bd078-9458-40d2-8c38-b61a2001c15b" providerId="AD" clId="Web-{EAD2216F-F9D9-041E-4772-690F6D22C46E}" dt="2020-12-08T01:09:54.100" v="854"/>
          <ac:picMkLst>
            <pc:docMk/>
            <pc:sldMk cId="305917992" sldId="351"/>
            <ac:picMk id="23" creationId="{D66C5935-EFEF-4ED1-B6CC-85D8924EA7BF}"/>
          </ac:picMkLst>
        </pc:picChg>
        <pc:picChg chg="add del mod">
          <ac:chgData name="Dayna Quinn-Lafleche" userId="S::dayna.quinnlafleche@sjasd.ca::212bd078-9458-40d2-8c38-b61a2001c15b" providerId="AD" clId="Web-{EAD2216F-F9D9-041E-4772-690F6D22C46E}" dt="2020-12-08T01:09:53.522" v="853"/>
          <ac:picMkLst>
            <pc:docMk/>
            <pc:sldMk cId="305917992" sldId="351"/>
            <ac:picMk id="24" creationId="{A9822953-518F-426A-8E77-B5EC432E5B75}"/>
          </ac:picMkLst>
        </pc:picChg>
        <pc:picChg chg="add del mod">
          <ac:chgData name="Dayna Quinn-Lafleche" userId="S::dayna.quinnlafleche@sjasd.ca::212bd078-9458-40d2-8c38-b61a2001c15b" providerId="AD" clId="Web-{EAD2216F-F9D9-041E-4772-690F6D22C46E}" dt="2020-12-08T01:09:52.287" v="852"/>
          <ac:picMkLst>
            <pc:docMk/>
            <pc:sldMk cId="305917992" sldId="351"/>
            <ac:picMk id="25" creationId="{8824A47C-9F22-4E07-9696-5B255A3E33A4}"/>
          </ac:picMkLst>
        </pc:picChg>
        <pc:picChg chg="add">
          <ac:chgData name="Dayna Quinn-Lafleche" userId="S::dayna.quinnlafleche@sjasd.ca::212bd078-9458-40d2-8c38-b61a2001c15b" providerId="AD" clId="Web-{EAD2216F-F9D9-041E-4772-690F6D22C46E}" dt="2020-12-08T01:17:47.089" v="943"/>
          <ac:picMkLst>
            <pc:docMk/>
            <pc:sldMk cId="305917992" sldId="351"/>
            <ac:picMk id="26" creationId="{7CFB2176-D30B-49C3-B323-58D14DCC83E7}"/>
          </ac:picMkLst>
        </pc:picChg>
      </pc:sldChg>
      <pc:sldChg chg="addSp delSp modSp add replId">
        <pc:chgData name="Dayna Quinn-Lafleche" userId="S::dayna.quinnlafleche@sjasd.ca::212bd078-9458-40d2-8c38-b61a2001c15b" providerId="AD" clId="Web-{EAD2216F-F9D9-041E-4772-690F6D22C46E}" dt="2020-12-08T01:17:52.120" v="944"/>
        <pc:sldMkLst>
          <pc:docMk/>
          <pc:sldMk cId="4046430162" sldId="354"/>
        </pc:sldMkLst>
        <pc:spChg chg="add del mod">
          <ac:chgData name="Dayna Quinn-Lafleche" userId="S::dayna.quinnlafleche@sjasd.ca::212bd078-9458-40d2-8c38-b61a2001c15b" providerId="AD" clId="Web-{EAD2216F-F9D9-041E-4772-690F6D22C46E}" dt="2020-12-08T01:06:28.223" v="807"/>
          <ac:spMkLst>
            <pc:docMk/>
            <pc:sldMk cId="4046430162" sldId="354"/>
            <ac:spMk id="4" creationId="{314F9C38-74CD-484E-960C-605B9E5913BD}"/>
          </ac:spMkLst>
        </pc:spChg>
        <pc:picChg chg="add">
          <ac:chgData name="Dayna Quinn-Lafleche" userId="S::dayna.quinnlafleche@sjasd.ca::212bd078-9458-40d2-8c38-b61a2001c15b" providerId="AD" clId="Web-{EAD2216F-F9D9-041E-4772-690F6D22C46E}" dt="2020-12-08T01:17:52.120" v="944"/>
          <ac:picMkLst>
            <pc:docMk/>
            <pc:sldMk cId="4046430162" sldId="354"/>
            <ac:picMk id="5" creationId="{39C010B6-D837-47A1-A92D-74B835CDA561}"/>
          </ac:picMkLst>
        </pc:picChg>
        <pc:picChg chg="del">
          <ac:chgData name="Dayna Quinn-Lafleche" userId="S::dayna.quinnlafleche@sjasd.ca::212bd078-9458-40d2-8c38-b61a2001c15b" providerId="AD" clId="Web-{EAD2216F-F9D9-041E-4772-690F6D22C46E}" dt="2020-12-08T01:10:00.647" v="858"/>
          <ac:picMkLst>
            <pc:docMk/>
            <pc:sldMk cId="4046430162" sldId="354"/>
            <ac:picMk id="25" creationId="{8824A47C-9F22-4E07-9696-5B255A3E33A4}"/>
          </ac:picMkLst>
        </pc:picChg>
      </pc:sldChg>
      <pc:sldChg chg="addSp add replId">
        <pc:chgData name="Dayna Quinn-Lafleche" userId="S::dayna.quinnlafleche@sjasd.ca::212bd078-9458-40d2-8c38-b61a2001c15b" providerId="AD" clId="Web-{EAD2216F-F9D9-041E-4772-690F6D22C46E}" dt="2020-12-08T01:18:01.886" v="945"/>
        <pc:sldMkLst>
          <pc:docMk/>
          <pc:sldMk cId="681631976" sldId="355"/>
        </pc:sldMkLst>
        <pc:picChg chg="add">
          <ac:chgData name="Dayna Quinn-Lafleche" userId="S::dayna.quinnlafleche@sjasd.ca::212bd078-9458-40d2-8c38-b61a2001c15b" providerId="AD" clId="Web-{EAD2216F-F9D9-041E-4772-690F6D22C46E}" dt="2020-12-08T01:18:01.886" v="945"/>
          <ac:picMkLst>
            <pc:docMk/>
            <pc:sldMk cId="681631976" sldId="355"/>
            <ac:picMk id="4" creationId="{275446C8-16C2-4DB8-A9AA-161C2182D97E}"/>
          </ac:picMkLst>
        </pc:picChg>
      </pc:sldChg>
      <pc:sldChg chg="addSp delSp add replId">
        <pc:chgData name="Dayna Quinn-Lafleche" userId="S::dayna.quinnlafleche@sjasd.ca::212bd078-9458-40d2-8c38-b61a2001c15b" providerId="AD" clId="Web-{EAD2216F-F9D9-041E-4772-690F6D22C46E}" dt="2020-12-08T01:18:05.526" v="946"/>
        <pc:sldMkLst>
          <pc:docMk/>
          <pc:sldMk cId="1132753164" sldId="356"/>
        </pc:sldMkLst>
        <pc:picChg chg="add">
          <ac:chgData name="Dayna Quinn-Lafleche" userId="S::dayna.quinnlafleche@sjasd.ca::212bd078-9458-40d2-8c38-b61a2001c15b" providerId="AD" clId="Web-{EAD2216F-F9D9-041E-4772-690F6D22C46E}" dt="2020-12-08T01:18:05.526" v="946"/>
          <ac:picMkLst>
            <pc:docMk/>
            <pc:sldMk cId="1132753164" sldId="356"/>
            <ac:picMk id="4" creationId="{E7BE01AB-97A7-4D9C-B620-1D3601C2257B}"/>
          </ac:picMkLst>
        </pc:picChg>
        <pc:picChg chg="del">
          <ac:chgData name="Dayna Quinn-Lafleche" userId="S::dayna.quinnlafleche@sjasd.ca::212bd078-9458-40d2-8c38-b61a2001c15b" providerId="AD" clId="Web-{EAD2216F-F9D9-041E-4772-690F6D22C46E}" dt="2020-12-08T01:10:25.397" v="864"/>
          <ac:picMkLst>
            <pc:docMk/>
            <pc:sldMk cId="1132753164" sldId="356"/>
            <ac:picMk id="12" creationId="{92BF47D5-6F89-434F-8E7D-860006E4A921}"/>
          </ac:picMkLst>
        </pc:picChg>
        <pc:picChg chg="del">
          <ac:chgData name="Dayna Quinn-Lafleche" userId="S::dayna.quinnlafleche@sjasd.ca::212bd078-9458-40d2-8c38-b61a2001c15b" providerId="AD" clId="Web-{EAD2216F-F9D9-041E-4772-690F6D22C46E}" dt="2020-12-08T01:10:24.647" v="863"/>
          <ac:picMkLst>
            <pc:docMk/>
            <pc:sldMk cId="1132753164" sldId="356"/>
            <ac:picMk id="14" creationId="{21C5D224-99F9-4E65-9351-49E48DE5782A}"/>
          </ac:picMkLst>
        </pc:picChg>
        <pc:picChg chg="del">
          <ac:chgData name="Dayna Quinn-Lafleche" userId="S::dayna.quinnlafleche@sjasd.ca::212bd078-9458-40d2-8c38-b61a2001c15b" providerId="AD" clId="Web-{EAD2216F-F9D9-041E-4772-690F6D22C46E}" dt="2020-12-08T01:10:24.022" v="862"/>
          <ac:picMkLst>
            <pc:docMk/>
            <pc:sldMk cId="1132753164" sldId="356"/>
            <ac:picMk id="21" creationId="{9F8C785A-8CFA-43D9-80B6-0E46EA79C14E}"/>
          </ac:picMkLst>
        </pc:picChg>
        <pc:picChg chg="del">
          <ac:chgData name="Dayna Quinn-Lafleche" userId="S::dayna.quinnlafleche@sjasd.ca::212bd078-9458-40d2-8c38-b61a2001c15b" providerId="AD" clId="Web-{EAD2216F-F9D9-041E-4772-690F6D22C46E}" dt="2020-12-08T01:10:23.350" v="861"/>
          <ac:picMkLst>
            <pc:docMk/>
            <pc:sldMk cId="1132753164" sldId="356"/>
            <ac:picMk id="23" creationId="{D66C5935-EFEF-4ED1-B6CC-85D8924EA7BF}"/>
          </ac:picMkLst>
        </pc:picChg>
        <pc:picChg chg="del">
          <ac:chgData name="Dayna Quinn-Lafleche" userId="S::dayna.quinnlafleche@sjasd.ca::212bd078-9458-40d2-8c38-b61a2001c15b" providerId="AD" clId="Web-{EAD2216F-F9D9-041E-4772-690F6D22C46E}" dt="2020-12-08T01:10:22.835" v="860"/>
          <ac:picMkLst>
            <pc:docMk/>
            <pc:sldMk cId="1132753164" sldId="356"/>
            <ac:picMk id="24" creationId="{A9822953-518F-426A-8E77-B5EC432E5B75}"/>
          </ac:picMkLst>
        </pc:picChg>
      </pc:sldChg>
      <pc:sldChg chg="addSp delSp add replId">
        <pc:chgData name="Dayna Quinn-Lafleche" userId="S::dayna.quinnlafleche@sjasd.ca::212bd078-9458-40d2-8c38-b61a2001c15b" providerId="AD" clId="Web-{EAD2216F-F9D9-041E-4772-690F6D22C46E}" dt="2020-12-08T01:18:09.792" v="947"/>
        <pc:sldMkLst>
          <pc:docMk/>
          <pc:sldMk cId="4069402153" sldId="357"/>
        </pc:sldMkLst>
        <pc:picChg chg="add">
          <ac:chgData name="Dayna Quinn-Lafleche" userId="S::dayna.quinnlafleche@sjasd.ca::212bd078-9458-40d2-8c38-b61a2001c15b" providerId="AD" clId="Web-{EAD2216F-F9D9-041E-4772-690F6D22C46E}" dt="2020-12-08T01:18:09.792" v="947"/>
          <ac:picMkLst>
            <pc:docMk/>
            <pc:sldMk cId="4069402153" sldId="357"/>
            <ac:picMk id="4" creationId="{C298002E-446E-4E35-9ACC-56BCE68592B1}"/>
          </ac:picMkLst>
        </pc:picChg>
        <pc:picChg chg="del">
          <ac:chgData name="Dayna Quinn-Lafleche" userId="S::dayna.quinnlafleche@sjasd.ca::212bd078-9458-40d2-8c38-b61a2001c15b" providerId="AD" clId="Web-{EAD2216F-F9D9-041E-4772-690F6D22C46E}" dt="2020-12-08T01:10:33.460" v="869"/>
          <ac:picMkLst>
            <pc:docMk/>
            <pc:sldMk cId="4069402153" sldId="357"/>
            <ac:picMk id="12" creationId="{92BF47D5-6F89-434F-8E7D-860006E4A921}"/>
          </ac:picMkLst>
        </pc:picChg>
        <pc:picChg chg="del">
          <ac:chgData name="Dayna Quinn-Lafleche" userId="S::dayna.quinnlafleche@sjasd.ca::212bd078-9458-40d2-8c38-b61a2001c15b" providerId="AD" clId="Web-{EAD2216F-F9D9-041E-4772-690F6D22C46E}" dt="2020-12-08T01:10:32.866" v="868"/>
          <ac:picMkLst>
            <pc:docMk/>
            <pc:sldMk cId="4069402153" sldId="357"/>
            <ac:picMk id="14" creationId="{21C5D224-99F9-4E65-9351-49E48DE5782A}"/>
          </ac:picMkLst>
        </pc:picChg>
        <pc:picChg chg="del">
          <ac:chgData name="Dayna Quinn-Lafleche" userId="S::dayna.quinnlafleche@sjasd.ca::212bd078-9458-40d2-8c38-b61a2001c15b" providerId="AD" clId="Web-{EAD2216F-F9D9-041E-4772-690F6D22C46E}" dt="2020-12-08T01:10:36.616" v="873"/>
          <ac:picMkLst>
            <pc:docMk/>
            <pc:sldMk cId="4069402153" sldId="357"/>
            <ac:picMk id="17" creationId="{58FC828D-3D1F-4989-8E1C-88D44DCBF9B0}"/>
          </ac:picMkLst>
        </pc:picChg>
        <pc:picChg chg="del">
          <ac:chgData name="Dayna Quinn-Lafleche" userId="S::dayna.quinnlafleche@sjasd.ca::212bd078-9458-40d2-8c38-b61a2001c15b" providerId="AD" clId="Web-{EAD2216F-F9D9-041E-4772-690F6D22C46E}" dt="2020-12-08T01:10:35.991" v="872"/>
          <ac:picMkLst>
            <pc:docMk/>
            <pc:sldMk cId="4069402153" sldId="357"/>
            <ac:picMk id="18" creationId="{46737B50-993A-4307-AC55-AB6F33988B9A}"/>
          </ac:picMkLst>
        </pc:picChg>
        <pc:picChg chg="del">
          <ac:chgData name="Dayna Quinn-Lafleche" userId="S::dayna.quinnlafleche@sjasd.ca::212bd078-9458-40d2-8c38-b61a2001c15b" providerId="AD" clId="Web-{EAD2216F-F9D9-041E-4772-690F6D22C46E}" dt="2020-12-08T01:10:35.507" v="871"/>
          <ac:picMkLst>
            <pc:docMk/>
            <pc:sldMk cId="4069402153" sldId="357"/>
            <ac:picMk id="19" creationId="{AB640CCD-15BF-4233-AD8F-79CC867856C3}"/>
          </ac:picMkLst>
        </pc:picChg>
        <pc:picChg chg="del">
          <ac:chgData name="Dayna Quinn-Lafleche" userId="S::dayna.quinnlafleche@sjasd.ca::212bd078-9458-40d2-8c38-b61a2001c15b" providerId="AD" clId="Web-{EAD2216F-F9D9-041E-4772-690F6D22C46E}" dt="2020-12-08T01:10:34.975" v="870"/>
          <ac:picMkLst>
            <pc:docMk/>
            <pc:sldMk cId="4069402153" sldId="357"/>
            <ac:picMk id="20" creationId="{304C726F-A6B9-4D26-BCDF-53FD2CFC725C}"/>
          </ac:picMkLst>
        </pc:picChg>
        <pc:picChg chg="del">
          <ac:chgData name="Dayna Quinn-Lafleche" userId="S::dayna.quinnlafleche@sjasd.ca::212bd078-9458-40d2-8c38-b61a2001c15b" providerId="AD" clId="Web-{EAD2216F-F9D9-041E-4772-690F6D22C46E}" dt="2020-12-08T01:10:32.319" v="867"/>
          <ac:picMkLst>
            <pc:docMk/>
            <pc:sldMk cId="4069402153" sldId="357"/>
            <ac:picMk id="21" creationId="{9F8C785A-8CFA-43D9-80B6-0E46EA79C14E}"/>
          </ac:picMkLst>
        </pc:picChg>
        <pc:picChg chg="del">
          <ac:chgData name="Dayna Quinn-Lafleche" userId="S::dayna.quinnlafleche@sjasd.ca::212bd078-9458-40d2-8c38-b61a2001c15b" providerId="AD" clId="Web-{EAD2216F-F9D9-041E-4772-690F6D22C46E}" dt="2020-12-08T01:10:31.725" v="866"/>
          <ac:picMkLst>
            <pc:docMk/>
            <pc:sldMk cId="4069402153" sldId="357"/>
            <ac:picMk id="23" creationId="{D66C5935-EFEF-4ED1-B6CC-85D8924EA7BF}"/>
          </ac:picMkLst>
        </pc:picChg>
        <pc:picChg chg="del">
          <ac:chgData name="Dayna Quinn-Lafleche" userId="S::dayna.quinnlafleche@sjasd.ca::212bd078-9458-40d2-8c38-b61a2001c15b" providerId="AD" clId="Web-{EAD2216F-F9D9-041E-4772-690F6D22C46E}" dt="2020-12-08T01:10:31.194" v="865"/>
          <ac:picMkLst>
            <pc:docMk/>
            <pc:sldMk cId="4069402153" sldId="357"/>
            <ac:picMk id="24" creationId="{A9822953-518F-426A-8E77-B5EC432E5B75}"/>
          </ac:picMkLst>
        </pc:picChg>
      </pc:sldChg>
      <pc:sldChg chg="addSp delSp add ord replId">
        <pc:chgData name="Dayna Quinn-Lafleche" userId="S::dayna.quinnlafleche@sjasd.ca::212bd078-9458-40d2-8c38-b61a2001c15b" providerId="AD" clId="Web-{EAD2216F-F9D9-041E-4772-690F6D22C46E}" dt="2020-12-08T01:17:37.307" v="941"/>
        <pc:sldMkLst>
          <pc:docMk/>
          <pc:sldMk cId="2359540694" sldId="358"/>
        </pc:sldMkLst>
        <pc:picChg chg="add">
          <ac:chgData name="Dayna Quinn-Lafleche" userId="S::dayna.quinnlafleche@sjasd.ca::212bd078-9458-40d2-8c38-b61a2001c15b" providerId="AD" clId="Web-{EAD2216F-F9D9-041E-4772-690F6D22C46E}" dt="2020-12-08T01:17:37.307" v="941"/>
          <ac:picMkLst>
            <pc:docMk/>
            <pc:sldMk cId="2359540694" sldId="358"/>
            <ac:picMk id="4" creationId="{E2BBBAF3-CADE-41C3-A05F-B450F32EE25B}"/>
          </ac:picMkLst>
        </pc:picChg>
        <pc:picChg chg="del">
          <ac:chgData name="Dayna Quinn-Lafleche" userId="S::dayna.quinnlafleche@sjasd.ca::212bd078-9458-40d2-8c38-b61a2001c15b" providerId="AD" clId="Web-{EAD2216F-F9D9-041E-4772-690F6D22C46E}" dt="2020-12-08T01:08:09.474" v="833"/>
          <ac:picMkLst>
            <pc:docMk/>
            <pc:sldMk cId="2359540694" sldId="358"/>
            <ac:picMk id="11" creationId="{5A1BD295-1C57-4250-A0FE-E39778D93510}"/>
          </ac:picMkLst>
        </pc:picChg>
        <pc:picChg chg="del">
          <ac:chgData name="Dayna Quinn-Lafleche" userId="S::dayna.quinnlafleche@sjasd.ca::212bd078-9458-40d2-8c38-b61a2001c15b" providerId="AD" clId="Web-{EAD2216F-F9D9-041E-4772-690F6D22C46E}" dt="2020-12-08T01:08:15.912" v="842"/>
          <ac:picMkLst>
            <pc:docMk/>
            <pc:sldMk cId="2359540694" sldId="358"/>
            <ac:picMk id="12" creationId="{92BF47D5-6F89-434F-8E7D-860006E4A921}"/>
          </ac:picMkLst>
        </pc:picChg>
        <pc:picChg chg="del">
          <ac:chgData name="Dayna Quinn-Lafleche" userId="S::dayna.quinnlafleche@sjasd.ca::212bd078-9458-40d2-8c38-b61a2001c15b" providerId="AD" clId="Web-{EAD2216F-F9D9-041E-4772-690F6D22C46E}" dt="2020-12-08T01:08:15.099" v="841"/>
          <ac:picMkLst>
            <pc:docMk/>
            <pc:sldMk cId="2359540694" sldId="358"/>
            <ac:picMk id="14" creationId="{21C5D224-99F9-4E65-9351-49E48DE5782A}"/>
          </ac:picMkLst>
        </pc:picChg>
        <pc:picChg chg="del">
          <ac:chgData name="Dayna Quinn-Lafleche" userId="S::dayna.quinnlafleche@sjasd.ca::212bd078-9458-40d2-8c38-b61a2001c15b" providerId="AD" clId="Web-{EAD2216F-F9D9-041E-4772-690F6D22C46E}" dt="2020-12-08T01:08:08.802" v="832"/>
          <ac:picMkLst>
            <pc:docMk/>
            <pc:sldMk cId="2359540694" sldId="358"/>
            <ac:picMk id="15" creationId="{22E5EE92-843F-4413-AB6E-B86ABE086739}"/>
          </ac:picMkLst>
        </pc:picChg>
        <pc:picChg chg="del">
          <ac:chgData name="Dayna Quinn-Lafleche" userId="S::dayna.quinnlafleche@sjasd.ca::212bd078-9458-40d2-8c38-b61a2001c15b" providerId="AD" clId="Web-{EAD2216F-F9D9-041E-4772-690F6D22C46E}" dt="2020-12-08T01:08:07.865" v="831"/>
          <ac:picMkLst>
            <pc:docMk/>
            <pc:sldMk cId="2359540694" sldId="358"/>
            <ac:picMk id="16" creationId="{964A7716-42DD-43DA-8258-F4D8D062F398}"/>
          </ac:picMkLst>
        </pc:picChg>
        <pc:picChg chg="del">
          <ac:chgData name="Dayna Quinn-Lafleche" userId="S::dayna.quinnlafleche@sjasd.ca::212bd078-9458-40d2-8c38-b61a2001c15b" providerId="AD" clId="Web-{EAD2216F-F9D9-041E-4772-690F6D22C46E}" dt="2020-12-08T01:08:12.052" v="837"/>
          <ac:picMkLst>
            <pc:docMk/>
            <pc:sldMk cId="2359540694" sldId="358"/>
            <ac:picMk id="17" creationId="{58FC828D-3D1F-4989-8E1C-88D44DCBF9B0}"/>
          </ac:picMkLst>
        </pc:picChg>
        <pc:picChg chg="del">
          <ac:chgData name="Dayna Quinn-Lafleche" userId="S::dayna.quinnlafleche@sjasd.ca::212bd078-9458-40d2-8c38-b61a2001c15b" providerId="AD" clId="Web-{EAD2216F-F9D9-041E-4772-690F6D22C46E}" dt="2020-12-08T01:08:11.380" v="836"/>
          <ac:picMkLst>
            <pc:docMk/>
            <pc:sldMk cId="2359540694" sldId="358"/>
            <ac:picMk id="18" creationId="{46737B50-993A-4307-AC55-AB6F33988B9A}"/>
          </ac:picMkLst>
        </pc:picChg>
        <pc:picChg chg="del">
          <ac:chgData name="Dayna Quinn-Lafleche" userId="S::dayna.quinnlafleche@sjasd.ca::212bd078-9458-40d2-8c38-b61a2001c15b" providerId="AD" clId="Web-{EAD2216F-F9D9-041E-4772-690F6D22C46E}" dt="2020-12-08T01:08:10.740" v="835"/>
          <ac:picMkLst>
            <pc:docMk/>
            <pc:sldMk cId="2359540694" sldId="358"/>
            <ac:picMk id="19" creationId="{AB640CCD-15BF-4233-AD8F-79CC867856C3}"/>
          </ac:picMkLst>
        </pc:picChg>
        <pc:picChg chg="del">
          <ac:chgData name="Dayna Quinn-Lafleche" userId="S::dayna.quinnlafleche@sjasd.ca::212bd078-9458-40d2-8c38-b61a2001c15b" providerId="AD" clId="Web-{EAD2216F-F9D9-041E-4772-690F6D22C46E}" dt="2020-12-08T01:08:10.099" v="834"/>
          <ac:picMkLst>
            <pc:docMk/>
            <pc:sldMk cId="2359540694" sldId="358"/>
            <ac:picMk id="20" creationId="{304C726F-A6B9-4D26-BCDF-53FD2CFC725C}"/>
          </ac:picMkLst>
        </pc:picChg>
        <pc:picChg chg="del">
          <ac:chgData name="Dayna Quinn-Lafleche" userId="S::dayna.quinnlafleche@sjasd.ca::212bd078-9458-40d2-8c38-b61a2001c15b" providerId="AD" clId="Web-{EAD2216F-F9D9-041E-4772-690F6D22C46E}" dt="2020-12-08T01:08:14.396" v="840"/>
          <ac:picMkLst>
            <pc:docMk/>
            <pc:sldMk cId="2359540694" sldId="358"/>
            <ac:picMk id="21" creationId="{9F8C785A-8CFA-43D9-80B6-0E46EA79C14E}"/>
          </ac:picMkLst>
        </pc:picChg>
        <pc:picChg chg="del">
          <ac:chgData name="Dayna Quinn-Lafleche" userId="S::dayna.quinnlafleche@sjasd.ca::212bd078-9458-40d2-8c38-b61a2001c15b" providerId="AD" clId="Web-{EAD2216F-F9D9-041E-4772-690F6D22C46E}" dt="2020-12-08T01:08:13.646" v="839"/>
          <ac:picMkLst>
            <pc:docMk/>
            <pc:sldMk cId="2359540694" sldId="358"/>
            <ac:picMk id="23" creationId="{D66C5935-EFEF-4ED1-B6CC-85D8924EA7BF}"/>
          </ac:picMkLst>
        </pc:picChg>
        <pc:picChg chg="del">
          <ac:chgData name="Dayna Quinn-Lafleche" userId="S::dayna.quinnlafleche@sjasd.ca::212bd078-9458-40d2-8c38-b61a2001c15b" providerId="AD" clId="Web-{EAD2216F-F9D9-041E-4772-690F6D22C46E}" dt="2020-12-08T01:08:12.787" v="838"/>
          <ac:picMkLst>
            <pc:docMk/>
            <pc:sldMk cId="2359540694" sldId="358"/>
            <ac:picMk id="24" creationId="{A9822953-518F-426A-8E77-B5EC432E5B75}"/>
          </ac:picMkLst>
        </pc:picChg>
        <pc:picChg chg="del">
          <ac:chgData name="Dayna Quinn-Lafleche" userId="S::dayna.quinnlafleche@sjasd.ca::212bd078-9458-40d2-8c38-b61a2001c15b" providerId="AD" clId="Web-{EAD2216F-F9D9-041E-4772-690F6D22C46E}" dt="2020-12-08T01:07:08.911" v="812"/>
          <ac:picMkLst>
            <pc:docMk/>
            <pc:sldMk cId="2359540694" sldId="358"/>
            <ac:picMk id="25" creationId="{8824A47C-9F22-4E07-9696-5B255A3E33A4}"/>
          </ac:picMkLst>
        </pc:picChg>
      </pc:sldChg>
      <pc:sldChg chg="addSp delSp add replId">
        <pc:chgData name="Dayna Quinn-Lafleche" userId="S::dayna.quinnlafleche@sjasd.ca::212bd078-9458-40d2-8c38-b61a2001c15b" providerId="AD" clId="Web-{EAD2216F-F9D9-041E-4772-690F6D22C46E}" dt="2020-12-08T01:17:42.839" v="942"/>
        <pc:sldMkLst>
          <pc:docMk/>
          <pc:sldMk cId="2975969899" sldId="359"/>
        </pc:sldMkLst>
        <pc:picChg chg="add">
          <ac:chgData name="Dayna Quinn-Lafleche" userId="S::dayna.quinnlafleche@sjasd.ca::212bd078-9458-40d2-8c38-b61a2001c15b" providerId="AD" clId="Web-{EAD2216F-F9D9-041E-4772-690F6D22C46E}" dt="2020-12-08T01:17:42.839" v="942"/>
          <ac:picMkLst>
            <pc:docMk/>
            <pc:sldMk cId="2975969899" sldId="359"/>
            <ac:picMk id="4" creationId="{200593CA-E149-4A4A-8265-8BB03F40EB20}"/>
          </ac:picMkLst>
        </pc:picChg>
        <pc:picChg chg="del">
          <ac:chgData name="Dayna Quinn-Lafleche" userId="S::dayna.quinnlafleche@sjasd.ca::212bd078-9458-40d2-8c38-b61a2001c15b" providerId="AD" clId="Web-{EAD2216F-F9D9-041E-4772-690F6D22C46E}" dt="2020-12-08T01:09:44.397" v="851"/>
          <ac:picMkLst>
            <pc:docMk/>
            <pc:sldMk cId="2975969899" sldId="359"/>
            <ac:picMk id="12" creationId="{92BF47D5-6F89-434F-8E7D-860006E4A921}"/>
          </ac:picMkLst>
        </pc:picChg>
        <pc:picChg chg="del">
          <ac:chgData name="Dayna Quinn-Lafleche" userId="S::dayna.quinnlafleche@sjasd.ca::212bd078-9458-40d2-8c38-b61a2001c15b" providerId="AD" clId="Web-{EAD2216F-F9D9-041E-4772-690F6D22C46E}" dt="2020-12-08T01:09:43.491" v="850"/>
          <ac:picMkLst>
            <pc:docMk/>
            <pc:sldMk cId="2975969899" sldId="359"/>
            <ac:picMk id="14" creationId="{21C5D224-99F9-4E65-9351-49E48DE5782A}"/>
          </ac:picMkLst>
        </pc:picChg>
        <pc:picChg chg="del">
          <ac:chgData name="Dayna Quinn-Lafleche" userId="S::dayna.quinnlafleche@sjasd.ca::212bd078-9458-40d2-8c38-b61a2001c15b" providerId="AD" clId="Web-{EAD2216F-F9D9-041E-4772-690F6D22C46E}" dt="2020-12-08T01:09:40.584" v="846"/>
          <ac:picMkLst>
            <pc:docMk/>
            <pc:sldMk cId="2975969899" sldId="359"/>
            <ac:picMk id="17" creationId="{58FC828D-3D1F-4989-8E1C-88D44DCBF9B0}"/>
          </ac:picMkLst>
        </pc:picChg>
        <pc:picChg chg="del">
          <ac:chgData name="Dayna Quinn-Lafleche" userId="S::dayna.quinnlafleche@sjasd.ca::212bd078-9458-40d2-8c38-b61a2001c15b" providerId="AD" clId="Web-{EAD2216F-F9D9-041E-4772-690F6D22C46E}" dt="2020-12-08T01:09:39.928" v="845"/>
          <ac:picMkLst>
            <pc:docMk/>
            <pc:sldMk cId="2975969899" sldId="359"/>
            <ac:picMk id="18" creationId="{46737B50-993A-4307-AC55-AB6F33988B9A}"/>
          </ac:picMkLst>
        </pc:picChg>
        <pc:picChg chg="del">
          <ac:chgData name="Dayna Quinn-Lafleche" userId="S::dayna.quinnlafleche@sjasd.ca::212bd078-9458-40d2-8c38-b61a2001c15b" providerId="AD" clId="Web-{EAD2216F-F9D9-041E-4772-690F6D22C46E}" dt="2020-12-08T01:09:39.022" v="844"/>
          <ac:picMkLst>
            <pc:docMk/>
            <pc:sldMk cId="2975969899" sldId="359"/>
            <ac:picMk id="19" creationId="{AB640CCD-15BF-4233-AD8F-79CC867856C3}"/>
          </ac:picMkLst>
        </pc:picChg>
        <pc:picChg chg="del">
          <ac:chgData name="Dayna Quinn-Lafleche" userId="S::dayna.quinnlafleche@sjasd.ca::212bd078-9458-40d2-8c38-b61a2001c15b" providerId="AD" clId="Web-{EAD2216F-F9D9-041E-4772-690F6D22C46E}" dt="2020-12-08T01:09:38.272" v="843"/>
          <ac:picMkLst>
            <pc:docMk/>
            <pc:sldMk cId="2975969899" sldId="359"/>
            <ac:picMk id="20" creationId="{304C726F-A6B9-4D26-BCDF-53FD2CFC725C}"/>
          </ac:picMkLst>
        </pc:picChg>
        <pc:picChg chg="del">
          <ac:chgData name="Dayna Quinn-Lafleche" userId="S::dayna.quinnlafleche@sjasd.ca::212bd078-9458-40d2-8c38-b61a2001c15b" providerId="AD" clId="Web-{EAD2216F-F9D9-041E-4772-690F6D22C46E}" dt="2020-12-08T01:09:42.834" v="849"/>
          <ac:picMkLst>
            <pc:docMk/>
            <pc:sldMk cId="2975969899" sldId="359"/>
            <ac:picMk id="21" creationId="{9F8C785A-8CFA-43D9-80B6-0E46EA79C14E}"/>
          </ac:picMkLst>
        </pc:picChg>
        <pc:picChg chg="del">
          <ac:chgData name="Dayna Quinn-Lafleche" userId="S::dayna.quinnlafleche@sjasd.ca::212bd078-9458-40d2-8c38-b61a2001c15b" providerId="AD" clId="Web-{EAD2216F-F9D9-041E-4772-690F6D22C46E}" dt="2020-12-08T01:09:42.272" v="848"/>
          <ac:picMkLst>
            <pc:docMk/>
            <pc:sldMk cId="2975969899" sldId="359"/>
            <ac:picMk id="23" creationId="{D66C5935-EFEF-4ED1-B6CC-85D8924EA7BF}"/>
          </ac:picMkLst>
        </pc:picChg>
        <pc:picChg chg="del">
          <ac:chgData name="Dayna Quinn-Lafleche" userId="S::dayna.quinnlafleche@sjasd.ca::212bd078-9458-40d2-8c38-b61a2001c15b" providerId="AD" clId="Web-{EAD2216F-F9D9-041E-4772-690F6D22C46E}" dt="2020-12-08T01:09:41.584" v="847"/>
          <ac:picMkLst>
            <pc:docMk/>
            <pc:sldMk cId="2975969899" sldId="359"/>
            <ac:picMk id="24" creationId="{A9822953-518F-426A-8E77-B5EC432E5B75}"/>
          </ac:picMkLst>
        </pc:picChg>
      </pc:sldChg>
      <pc:sldChg chg="addSp delSp modSp add ord replId addCm">
        <pc:chgData name="Dayna Quinn-Lafleche" userId="S::dayna.quinnlafleche@sjasd.ca::212bd078-9458-40d2-8c38-b61a2001c15b" providerId="AD" clId="Web-{EAD2216F-F9D9-041E-4772-690F6D22C46E}" dt="2020-12-08T01:17:12.151" v="940" actId="1076"/>
        <pc:sldMkLst>
          <pc:docMk/>
          <pc:sldMk cId="641559823" sldId="360"/>
        </pc:sldMkLst>
        <pc:picChg chg="add mod">
          <ac:chgData name="Dayna Quinn-Lafleche" userId="S::dayna.quinnlafleche@sjasd.ca::212bd078-9458-40d2-8c38-b61a2001c15b" providerId="AD" clId="Web-{EAD2216F-F9D9-041E-4772-690F6D22C46E}" dt="2020-12-08T01:17:12.151" v="940" actId="1076"/>
          <ac:picMkLst>
            <pc:docMk/>
            <pc:sldMk cId="641559823" sldId="360"/>
            <ac:picMk id="4" creationId="{07390F28-7D71-400F-80A3-E6135E0B9772}"/>
          </ac:picMkLst>
        </pc:picChg>
        <pc:picChg chg="del">
          <ac:chgData name="Dayna Quinn-Lafleche" userId="S::dayna.quinnlafleche@sjasd.ca::212bd078-9458-40d2-8c38-b61a2001c15b" providerId="AD" clId="Web-{EAD2216F-F9D9-041E-4772-690F6D22C46E}" dt="2020-12-08T01:07:51.929" v="817"/>
          <ac:picMkLst>
            <pc:docMk/>
            <pc:sldMk cId="641559823" sldId="360"/>
            <ac:picMk id="10" creationId="{B9C0B74F-33B6-4D14-928D-F2D6A3CFA337}"/>
          </ac:picMkLst>
        </pc:picChg>
        <pc:picChg chg="del">
          <ac:chgData name="Dayna Quinn-Lafleche" userId="S::dayna.quinnlafleche@sjasd.ca::212bd078-9458-40d2-8c38-b61a2001c15b" providerId="AD" clId="Web-{EAD2216F-F9D9-041E-4772-690F6D22C46E}" dt="2020-12-08T01:07:53.786" v="820"/>
          <ac:picMkLst>
            <pc:docMk/>
            <pc:sldMk cId="641559823" sldId="360"/>
            <ac:picMk id="11" creationId="{5A1BD295-1C57-4250-A0FE-E39778D93510}"/>
          </ac:picMkLst>
        </pc:picChg>
        <pc:picChg chg="del">
          <ac:chgData name="Dayna Quinn-Lafleche" userId="S::dayna.quinnlafleche@sjasd.ca::212bd078-9458-40d2-8c38-b61a2001c15b" providerId="AD" clId="Web-{EAD2216F-F9D9-041E-4772-690F6D22C46E}" dt="2020-12-08T01:08:00.380" v="829"/>
          <ac:picMkLst>
            <pc:docMk/>
            <pc:sldMk cId="641559823" sldId="360"/>
            <ac:picMk id="12" creationId="{92BF47D5-6F89-434F-8E7D-860006E4A921}"/>
          </ac:picMkLst>
        </pc:picChg>
        <pc:picChg chg="del">
          <ac:chgData name="Dayna Quinn-Lafleche" userId="S::dayna.quinnlafleche@sjasd.ca::212bd078-9458-40d2-8c38-b61a2001c15b" providerId="AD" clId="Web-{EAD2216F-F9D9-041E-4772-690F6D22C46E}" dt="2020-12-08T01:07:51.052" v="816"/>
          <ac:picMkLst>
            <pc:docMk/>
            <pc:sldMk cId="641559823" sldId="360"/>
            <ac:picMk id="13" creationId="{A0ABEF28-52EF-4F24-9D5C-AEF8A6C0C076}"/>
          </ac:picMkLst>
        </pc:picChg>
        <pc:picChg chg="del">
          <ac:chgData name="Dayna Quinn-Lafleche" userId="S::dayna.quinnlafleche@sjasd.ca::212bd078-9458-40d2-8c38-b61a2001c15b" providerId="AD" clId="Web-{EAD2216F-F9D9-041E-4772-690F6D22C46E}" dt="2020-12-08T01:07:59.724" v="828"/>
          <ac:picMkLst>
            <pc:docMk/>
            <pc:sldMk cId="641559823" sldId="360"/>
            <ac:picMk id="14" creationId="{21C5D224-99F9-4E65-9351-49E48DE5782A}"/>
          </ac:picMkLst>
        </pc:picChg>
        <pc:picChg chg="del">
          <ac:chgData name="Dayna Quinn-Lafleche" userId="S::dayna.quinnlafleche@sjasd.ca::212bd078-9458-40d2-8c38-b61a2001c15b" providerId="AD" clId="Web-{EAD2216F-F9D9-041E-4772-690F6D22C46E}" dt="2020-12-08T01:07:53.146" v="819"/>
          <ac:picMkLst>
            <pc:docMk/>
            <pc:sldMk cId="641559823" sldId="360"/>
            <ac:picMk id="15" creationId="{22E5EE92-843F-4413-AB6E-B86ABE086739}"/>
          </ac:picMkLst>
        </pc:picChg>
        <pc:picChg chg="del">
          <ac:chgData name="Dayna Quinn-Lafleche" userId="S::dayna.quinnlafleche@sjasd.ca::212bd078-9458-40d2-8c38-b61a2001c15b" providerId="AD" clId="Web-{EAD2216F-F9D9-041E-4772-690F6D22C46E}" dt="2020-12-08T01:07:52.474" v="818"/>
          <ac:picMkLst>
            <pc:docMk/>
            <pc:sldMk cId="641559823" sldId="360"/>
            <ac:picMk id="16" creationId="{964A7716-42DD-43DA-8258-F4D8D062F398}"/>
          </ac:picMkLst>
        </pc:picChg>
        <pc:picChg chg="del">
          <ac:chgData name="Dayna Quinn-Lafleche" userId="S::dayna.quinnlafleche@sjasd.ca::212bd078-9458-40d2-8c38-b61a2001c15b" providerId="AD" clId="Web-{EAD2216F-F9D9-041E-4772-690F6D22C46E}" dt="2020-12-08T01:07:56.630" v="824"/>
          <ac:picMkLst>
            <pc:docMk/>
            <pc:sldMk cId="641559823" sldId="360"/>
            <ac:picMk id="17" creationId="{58FC828D-3D1F-4989-8E1C-88D44DCBF9B0}"/>
          </ac:picMkLst>
        </pc:picChg>
        <pc:picChg chg="del">
          <ac:chgData name="Dayna Quinn-Lafleche" userId="S::dayna.quinnlafleche@sjasd.ca::212bd078-9458-40d2-8c38-b61a2001c15b" providerId="AD" clId="Web-{EAD2216F-F9D9-041E-4772-690F6D22C46E}" dt="2020-12-08T01:07:55.911" v="823"/>
          <ac:picMkLst>
            <pc:docMk/>
            <pc:sldMk cId="641559823" sldId="360"/>
            <ac:picMk id="18" creationId="{46737B50-993A-4307-AC55-AB6F33988B9A}"/>
          </ac:picMkLst>
        </pc:picChg>
        <pc:picChg chg="del">
          <ac:chgData name="Dayna Quinn-Lafleche" userId="S::dayna.quinnlafleche@sjasd.ca::212bd078-9458-40d2-8c38-b61a2001c15b" providerId="AD" clId="Web-{EAD2216F-F9D9-041E-4772-690F6D22C46E}" dt="2020-12-08T01:07:55.208" v="822"/>
          <ac:picMkLst>
            <pc:docMk/>
            <pc:sldMk cId="641559823" sldId="360"/>
            <ac:picMk id="19" creationId="{AB640CCD-15BF-4233-AD8F-79CC867856C3}"/>
          </ac:picMkLst>
        </pc:picChg>
        <pc:picChg chg="del">
          <ac:chgData name="Dayna Quinn-Lafleche" userId="S::dayna.quinnlafleche@sjasd.ca::212bd078-9458-40d2-8c38-b61a2001c15b" providerId="AD" clId="Web-{EAD2216F-F9D9-041E-4772-690F6D22C46E}" dt="2020-12-08T01:07:54.661" v="821"/>
          <ac:picMkLst>
            <pc:docMk/>
            <pc:sldMk cId="641559823" sldId="360"/>
            <ac:picMk id="20" creationId="{304C726F-A6B9-4D26-BCDF-53FD2CFC725C}"/>
          </ac:picMkLst>
        </pc:picChg>
        <pc:picChg chg="del">
          <ac:chgData name="Dayna Quinn-Lafleche" userId="S::dayna.quinnlafleche@sjasd.ca::212bd078-9458-40d2-8c38-b61a2001c15b" providerId="AD" clId="Web-{EAD2216F-F9D9-041E-4772-690F6D22C46E}" dt="2020-12-08T01:07:58.958" v="827"/>
          <ac:picMkLst>
            <pc:docMk/>
            <pc:sldMk cId="641559823" sldId="360"/>
            <ac:picMk id="21" creationId="{9F8C785A-8CFA-43D9-80B6-0E46EA79C14E}"/>
          </ac:picMkLst>
        </pc:picChg>
        <pc:picChg chg="del">
          <ac:chgData name="Dayna Quinn-Lafleche" userId="S::dayna.quinnlafleche@sjasd.ca::212bd078-9458-40d2-8c38-b61a2001c15b" providerId="AD" clId="Web-{EAD2216F-F9D9-041E-4772-690F6D22C46E}" dt="2020-12-08T01:07:58.224" v="826"/>
          <ac:picMkLst>
            <pc:docMk/>
            <pc:sldMk cId="641559823" sldId="360"/>
            <ac:picMk id="23" creationId="{D66C5935-EFEF-4ED1-B6CC-85D8924EA7BF}"/>
          </ac:picMkLst>
        </pc:picChg>
        <pc:picChg chg="del">
          <ac:chgData name="Dayna Quinn-Lafleche" userId="S::dayna.quinnlafleche@sjasd.ca::212bd078-9458-40d2-8c38-b61a2001c15b" providerId="AD" clId="Web-{EAD2216F-F9D9-041E-4772-690F6D22C46E}" dt="2020-12-08T01:07:57.490" v="825"/>
          <ac:picMkLst>
            <pc:docMk/>
            <pc:sldMk cId="641559823" sldId="360"/>
            <ac:picMk id="24" creationId="{A9822953-518F-426A-8E77-B5EC432E5B75}"/>
          </ac:picMkLst>
        </pc:picChg>
      </pc:sldChg>
      <pc:sldChg chg="addSp delSp add replId">
        <pc:chgData name="Dayna Quinn-Lafleche" userId="S::dayna.quinnlafleche@sjasd.ca::212bd078-9458-40d2-8c38-b61a2001c15b" providerId="AD" clId="Web-{EAD2216F-F9D9-041E-4772-690F6D22C46E}" dt="2020-12-08T01:18:17.558" v="949"/>
        <pc:sldMkLst>
          <pc:docMk/>
          <pc:sldMk cId="3944931324" sldId="361"/>
        </pc:sldMkLst>
        <pc:picChg chg="add">
          <ac:chgData name="Dayna Quinn-Lafleche" userId="S::dayna.quinnlafleche@sjasd.ca::212bd078-9458-40d2-8c38-b61a2001c15b" providerId="AD" clId="Web-{EAD2216F-F9D9-041E-4772-690F6D22C46E}" dt="2020-12-08T01:18:17.558" v="949"/>
          <ac:picMkLst>
            <pc:docMk/>
            <pc:sldMk cId="3944931324" sldId="361"/>
            <ac:picMk id="4" creationId="{6758D495-3A74-4D41-9350-BB2BB87981DC}"/>
          </ac:picMkLst>
        </pc:picChg>
        <pc:picChg chg="del">
          <ac:chgData name="Dayna Quinn-Lafleche" userId="S::dayna.quinnlafleche@sjasd.ca::212bd078-9458-40d2-8c38-b61a2001c15b" providerId="AD" clId="Web-{EAD2216F-F9D9-041E-4772-690F6D22C46E}" dt="2020-12-08T01:11:19.570" v="902"/>
          <ac:picMkLst>
            <pc:docMk/>
            <pc:sldMk cId="3944931324" sldId="361"/>
            <ac:picMk id="10" creationId="{B9C0B74F-33B6-4D14-928D-F2D6A3CFA337}"/>
          </ac:picMkLst>
        </pc:picChg>
        <pc:picChg chg="del">
          <ac:chgData name="Dayna Quinn-Lafleche" userId="S::dayna.quinnlafleche@sjasd.ca::212bd078-9458-40d2-8c38-b61a2001c15b" providerId="AD" clId="Web-{EAD2216F-F9D9-041E-4772-690F6D22C46E}" dt="2020-12-08T01:11:18.304" v="900"/>
          <ac:picMkLst>
            <pc:docMk/>
            <pc:sldMk cId="3944931324" sldId="361"/>
            <ac:picMk id="11" creationId="{5A1BD295-1C57-4250-A0FE-E39778D93510}"/>
          </ac:picMkLst>
        </pc:picChg>
        <pc:picChg chg="del">
          <ac:chgData name="Dayna Quinn-Lafleche" userId="S::dayna.quinnlafleche@sjasd.ca::212bd078-9458-40d2-8c38-b61a2001c15b" providerId="AD" clId="Web-{EAD2216F-F9D9-041E-4772-690F6D22C46E}" dt="2020-12-08T01:11:14.444" v="893"/>
          <ac:picMkLst>
            <pc:docMk/>
            <pc:sldMk cId="3944931324" sldId="361"/>
            <ac:picMk id="12" creationId="{92BF47D5-6F89-434F-8E7D-860006E4A921}"/>
          </ac:picMkLst>
        </pc:picChg>
        <pc:picChg chg="del">
          <ac:chgData name="Dayna Quinn-Lafleche" userId="S::dayna.quinnlafleche@sjasd.ca::212bd078-9458-40d2-8c38-b61a2001c15b" providerId="AD" clId="Web-{EAD2216F-F9D9-041E-4772-690F6D22C46E}" dt="2020-12-08T01:11:18.976" v="901"/>
          <ac:picMkLst>
            <pc:docMk/>
            <pc:sldMk cId="3944931324" sldId="361"/>
            <ac:picMk id="13" creationId="{A0ABEF28-52EF-4F24-9D5C-AEF8A6C0C076}"/>
          </ac:picMkLst>
        </pc:picChg>
        <pc:picChg chg="del">
          <ac:chgData name="Dayna Quinn-Lafleche" userId="S::dayna.quinnlafleche@sjasd.ca::212bd078-9458-40d2-8c38-b61a2001c15b" providerId="AD" clId="Web-{EAD2216F-F9D9-041E-4772-690F6D22C46E}" dt="2020-12-08T01:11:13.819" v="892"/>
          <ac:picMkLst>
            <pc:docMk/>
            <pc:sldMk cId="3944931324" sldId="361"/>
            <ac:picMk id="14" creationId="{21C5D224-99F9-4E65-9351-49E48DE5782A}"/>
          </ac:picMkLst>
        </pc:picChg>
        <pc:picChg chg="del">
          <ac:chgData name="Dayna Quinn-Lafleche" userId="S::dayna.quinnlafleche@sjasd.ca::212bd078-9458-40d2-8c38-b61a2001c15b" providerId="AD" clId="Web-{EAD2216F-F9D9-041E-4772-690F6D22C46E}" dt="2020-12-08T01:11:17.913" v="899"/>
          <ac:picMkLst>
            <pc:docMk/>
            <pc:sldMk cId="3944931324" sldId="361"/>
            <ac:picMk id="15" creationId="{22E5EE92-843F-4413-AB6E-B86ABE086739}"/>
          </ac:picMkLst>
        </pc:picChg>
        <pc:picChg chg="del">
          <ac:chgData name="Dayna Quinn-Lafleche" userId="S::dayna.quinnlafleche@sjasd.ca::212bd078-9458-40d2-8c38-b61a2001c15b" providerId="AD" clId="Web-{EAD2216F-F9D9-041E-4772-690F6D22C46E}" dt="2020-12-08T01:11:17.319" v="898"/>
          <ac:picMkLst>
            <pc:docMk/>
            <pc:sldMk cId="3944931324" sldId="361"/>
            <ac:picMk id="16" creationId="{964A7716-42DD-43DA-8258-F4D8D062F398}"/>
          </ac:picMkLst>
        </pc:picChg>
        <pc:picChg chg="del">
          <ac:chgData name="Dayna Quinn-Lafleche" userId="S::dayna.quinnlafleche@sjasd.ca::212bd078-9458-40d2-8c38-b61a2001c15b" providerId="AD" clId="Web-{EAD2216F-F9D9-041E-4772-690F6D22C46E}" dt="2020-12-08T01:11:16.601" v="897"/>
          <ac:picMkLst>
            <pc:docMk/>
            <pc:sldMk cId="3944931324" sldId="361"/>
            <ac:picMk id="17" creationId="{58FC828D-3D1F-4989-8E1C-88D44DCBF9B0}"/>
          </ac:picMkLst>
        </pc:picChg>
        <pc:picChg chg="del">
          <ac:chgData name="Dayna Quinn-Lafleche" userId="S::dayna.quinnlafleche@sjasd.ca::212bd078-9458-40d2-8c38-b61a2001c15b" providerId="AD" clId="Web-{EAD2216F-F9D9-041E-4772-690F6D22C46E}" dt="2020-12-08T01:11:16.038" v="896"/>
          <ac:picMkLst>
            <pc:docMk/>
            <pc:sldMk cId="3944931324" sldId="361"/>
            <ac:picMk id="18" creationId="{46737B50-993A-4307-AC55-AB6F33988B9A}"/>
          </ac:picMkLst>
        </pc:picChg>
        <pc:picChg chg="del">
          <ac:chgData name="Dayna Quinn-Lafleche" userId="S::dayna.quinnlafleche@sjasd.ca::212bd078-9458-40d2-8c38-b61a2001c15b" providerId="AD" clId="Web-{EAD2216F-F9D9-041E-4772-690F6D22C46E}" dt="2020-12-08T01:11:15.538" v="895"/>
          <ac:picMkLst>
            <pc:docMk/>
            <pc:sldMk cId="3944931324" sldId="361"/>
            <ac:picMk id="19" creationId="{AB640CCD-15BF-4233-AD8F-79CC867856C3}"/>
          </ac:picMkLst>
        </pc:picChg>
        <pc:picChg chg="del">
          <ac:chgData name="Dayna Quinn-Lafleche" userId="S::dayna.quinnlafleche@sjasd.ca::212bd078-9458-40d2-8c38-b61a2001c15b" providerId="AD" clId="Web-{EAD2216F-F9D9-041E-4772-690F6D22C46E}" dt="2020-12-08T01:11:15.069" v="894"/>
          <ac:picMkLst>
            <pc:docMk/>
            <pc:sldMk cId="3944931324" sldId="361"/>
            <ac:picMk id="20" creationId="{304C726F-A6B9-4D26-BCDF-53FD2CFC725C}"/>
          </ac:picMkLst>
        </pc:picChg>
        <pc:picChg chg="del">
          <ac:chgData name="Dayna Quinn-Lafleche" userId="S::dayna.quinnlafleche@sjasd.ca::212bd078-9458-40d2-8c38-b61a2001c15b" providerId="AD" clId="Web-{EAD2216F-F9D9-041E-4772-690F6D22C46E}" dt="2020-12-08T01:11:13.116" v="891"/>
          <ac:picMkLst>
            <pc:docMk/>
            <pc:sldMk cId="3944931324" sldId="361"/>
            <ac:picMk id="21" creationId="{9F8C785A-8CFA-43D9-80B6-0E46EA79C14E}"/>
          </ac:picMkLst>
        </pc:picChg>
        <pc:picChg chg="del">
          <ac:chgData name="Dayna Quinn-Lafleche" userId="S::dayna.quinnlafleche@sjasd.ca::212bd078-9458-40d2-8c38-b61a2001c15b" providerId="AD" clId="Web-{EAD2216F-F9D9-041E-4772-690F6D22C46E}" dt="2020-12-08T01:11:12.695" v="890"/>
          <ac:picMkLst>
            <pc:docMk/>
            <pc:sldMk cId="3944931324" sldId="361"/>
            <ac:picMk id="23" creationId="{D66C5935-EFEF-4ED1-B6CC-85D8924EA7BF}"/>
          </ac:picMkLst>
        </pc:picChg>
        <pc:picChg chg="del">
          <ac:chgData name="Dayna Quinn-Lafleche" userId="S::dayna.quinnlafleche@sjasd.ca::212bd078-9458-40d2-8c38-b61a2001c15b" providerId="AD" clId="Web-{EAD2216F-F9D9-041E-4772-690F6D22C46E}" dt="2020-12-08T01:11:11.694" v="889"/>
          <ac:picMkLst>
            <pc:docMk/>
            <pc:sldMk cId="3944931324" sldId="361"/>
            <ac:picMk id="24" creationId="{A9822953-518F-426A-8E77-B5EC432E5B75}"/>
          </ac:picMkLst>
        </pc:picChg>
      </pc:sldChg>
      <pc:sldChg chg="addSp delSp add ord replId">
        <pc:chgData name="Dayna Quinn-Lafleche" userId="S::dayna.quinnlafleche@sjasd.ca::212bd078-9458-40d2-8c38-b61a2001c15b" providerId="AD" clId="Web-{EAD2216F-F9D9-041E-4772-690F6D22C46E}" dt="2020-12-08T01:18:13.730" v="948"/>
        <pc:sldMkLst>
          <pc:docMk/>
          <pc:sldMk cId="4053175779" sldId="362"/>
        </pc:sldMkLst>
        <pc:picChg chg="add">
          <ac:chgData name="Dayna Quinn-Lafleche" userId="S::dayna.quinnlafleche@sjasd.ca::212bd078-9458-40d2-8c38-b61a2001c15b" providerId="AD" clId="Web-{EAD2216F-F9D9-041E-4772-690F6D22C46E}" dt="2020-12-08T01:18:13.730" v="948"/>
          <ac:picMkLst>
            <pc:docMk/>
            <pc:sldMk cId="4053175779" sldId="362"/>
            <ac:picMk id="4" creationId="{38DBE168-377C-4FD8-9425-C7B0D6BF5A29}"/>
          </ac:picMkLst>
        </pc:picChg>
        <pc:picChg chg="del">
          <ac:chgData name="Dayna Quinn-Lafleche" userId="S::dayna.quinnlafleche@sjasd.ca::212bd078-9458-40d2-8c38-b61a2001c15b" providerId="AD" clId="Web-{EAD2216F-F9D9-041E-4772-690F6D22C46E}" dt="2020-12-08T01:10:53.851" v="886"/>
          <ac:picMkLst>
            <pc:docMk/>
            <pc:sldMk cId="4053175779" sldId="362"/>
            <ac:picMk id="11" creationId="{5A1BD295-1C57-4250-A0FE-E39778D93510}"/>
          </ac:picMkLst>
        </pc:picChg>
        <pc:picChg chg="del">
          <ac:chgData name="Dayna Quinn-Lafleche" userId="S::dayna.quinnlafleche@sjasd.ca::212bd078-9458-40d2-8c38-b61a2001c15b" providerId="AD" clId="Web-{EAD2216F-F9D9-041E-4772-690F6D22C46E}" dt="2020-12-08T01:10:45.819" v="879"/>
          <ac:picMkLst>
            <pc:docMk/>
            <pc:sldMk cId="4053175779" sldId="362"/>
            <ac:picMk id="12" creationId="{92BF47D5-6F89-434F-8E7D-860006E4A921}"/>
          </ac:picMkLst>
        </pc:picChg>
        <pc:picChg chg="del">
          <ac:chgData name="Dayna Quinn-Lafleche" userId="S::dayna.quinnlafleche@sjasd.ca::212bd078-9458-40d2-8c38-b61a2001c15b" providerId="AD" clId="Web-{EAD2216F-F9D9-041E-4772-690F6D22C46E}" dt="2020-12-08T01:10:44.569" v="878"/>
          <ac:picMkLst>
            <pc:docMk/>
            <pc:sldMk cId="4053175779" sldId="362"/>
            <ac:picMk id="14" creationId="{21C5D224-99F9-4E65-9351-49E48DE5782A}"/>
          </ac:picMkLst>
        </pc:picChg>
        <pc:picChg chg="del">
          <ac:chgData name="Dayna Quinn-Lafleche" userId="S::dayna.quinnlafleche@sjasd.ca::212bd078-9458-40d2-8c38-b61a2001c15b" providerId="AD" clId="Web-{EAD2216F-F9D9-041E-4772-690F6D22C46E}" dt="2020-12-08T01:10:53.194" v="885"/>
          <ac:picMkLst>
            <pc:docMk/>
            <pc:sldMk cId="4053175779" sldId="362"/>
            <ac:picMk id="15" creationId="{22E5EE92-843F-4413-AB6E-B86ABE086739}"/>
          </ac:picMkLst>
        </pc:picChg>
        <pc:picChg chg="del">
          <ac:chgData name="Dayna Quinn-Lafleche" userId="S::dayna.quinnlafleche@sjasd.ca::212bd078-9458-40d2-8c38-b61a2001c15b" providerId="AD" clId="Web-{EAD2216F-F9D9-041E-4772-690F6D22C46E}" dt="2020-12-08T01:10:52.460" v="884"/>
          <ac:picMkLst>
            <pc:docMk/>
            <pc:sldMk cId="4053175779" sldId="362"/>
            <ac:picMk id="16" creationId="{964A7716-42DD-43DA-8258-F4D8D062F398}"/>
          </ac:picMkLst>
        </pc:picChg>
        <pc:picChg chg="del">
          <ac:chgData name="Dayna Quinn-Lafleche" userId="S::dayna.quinnlafleche@sjasd.ca::212bd078-9458-40d2-8c38-b61a2001c15b" providerId="AD" clId="Web-{EAD2216F-F9D9-041E-4772-690F6D22C46E}" dt="2020-12-08T01:10:49.569" v="883"/>
          <ac:picMkLst>
            <pc:docMk/>
            <pc:sldMk cId="4053175779" sldId="362"/>
            <ac:picMk id="17" creationId="{58FC828D-3D1F-4989-8E1C-88D44DCBF9B0}"/>
          </ac:picMkLst>
        </pc:picChg>
        <pc:picChg chg="del">
          <ac:chgData name="Dayna Quinn-Lafleche" userId="S::dayna.quinnlafleche@sjasd.ca::212bd078-9458-40d2-8c38-b61a2001c15b" providerId="AD" clId="Web-{EAD2216F-F9D9-041E-4772-690F6D22C46E}" dt="2020-12-08T01:10:49.085" v="882"/>
          <ac:picMkLst>
            <pc:docMk/>
            <pc:sldMk cId="4053175779" sldId="362"/>
            <ac:picMk id="18" creationId="{46737B50-993A-4307-AC55-AB6F33988B9A}"/>
          </ac:picMkLst>
        </pc:picChg>
        <pc:picChg chg="del">
          <ac:chgData name="Dayna Quinn-Lafleche" userId="S::dayna.quinnlafleche@sjasd.ca::212bd078-9458-40d2-8c38-b61a2001c15b" providerId="AD" clId="Web-{EAD2216F-F9D9-041E-4772-690F6D22C46E}" dt="2020-12-08T01:10:48.476" v="881"/>
          <ac:picMkLst>
            <pc:docMk/>
            <pc:sldMk cId="4053175779" sldId="362"/>
            <ac:picMk id="19" creationId="{AB640CCD-15BF-4233-AD8F-79CC867856C3}"/>
          </ac:picMkLst>
        </pc:picChg>
        <pc:picChg chg="del">
          <ac:chgData name="Dayna Quinn-Lafleche" userId="S::dayna.quinnlafleche@sjasd.ca::212bd078-9458-40d2-8c38-b61a2001c15b" providerId="AD" clId="Web-{EAD2216F-F9D9-041E-4772-690F6D22C46E}" dt="2020-12-08T01:10:47.944" v="880"/>
          <ac:picMkLst>
            <pc:docMk/>
            <pc:sldMk cId="4053175779" sldId="362"/>
            <ac:picMk id="20" creationId="{304C726F-A6B9-4D26-BCDF-53FD2CFC725C}"/>
          </ac:picMkLst>
        </pc:picChg>
        <pc:picChg chg="del">
          <ac:chgData name="Dayna Quinn-Lafleche" userId="S::dayna.quinnlafleche@sjasd.ca::212bd078-9458-40d2-8c38-b61a2001c15b" providerId="AD" clId="Web-{EAD2216F-F9D9-041E-4772-690F6D22C46E}" dt="2020-12-08T01:10:43.866" v="877"/>
          <ac:picMkLst>
            <pc:docMk/>
            <pc:sldMk cId="4053175779" sldId="362"/>
            <ac:picMk id="21" creationId="{9F8C785A-8CFA-43D9-80B6-0E46EA79C14E}"/>
          </ac:picMkLst>
        </pc:picChg>
        <pc:picChg chg="del">
          <ac:chgData name="Dayna Quinn-Lafleche" userId="S::dayna.quinnlafleche@sjasd.ca::212bd078-9458-40d2-8c38-b61a2001c15b" providerId="AD" clId="Web-{EAD2216F-F9D9-041E-4772-690F6D22C46E}" dt="2020-12-08T01:10:43.725" v="876"/>
          <ac:picMkLst>
            <pc:docMk/>
            <pc:sldMk cId="4053175779" sldId="362"/>
            <ac:picMk id="23" creationId="{D66C5935-EFEF-4ED1-B6CC-85D8924EA7BF}"/>
          </ac:picMkLst>
        </pc:picChg>
        <pc:picChg chg="del">
          <ac:chgData name="Dayna Quinn-Lafleche" userId="S::dayna.quinnlafleche@sjasd.ca::212bd078-9458-40d2-8c38-b61a2001c15b" providerId="AD" clId="Web-{EAD2216F-F9D9-041E-4772-690F6D22C46E}" dt="2020-12-08T01:10:43.054" v="875"/>
          <ac:picMkLst>
            <pc:docMk/>
            <pc:sldMk cId="4053175779" sldId="362"/>
            <ac:picMk id="24" creationId="{A9822953-518F-426A-8E77-B5EC432E5B75}"/>
          </ac:picMkLst>
        </pc:picChg>
      </pc:sldChg>
      <pc:sldChg chg="addSp delSp add replId addAnim modAnim">
        <pc:chgData name="Dayna Quinn-Lafleche" userId="S::dayna.quinnlafleche@sjasd.ca::212bd078-9458-40d2-8c38-b61a2001c15b" providerId="AD" clId="Web-{EAD2216F-F9D9-041E-4772-690F6D22C46E}" dt="2020-12-08T01:19:13.199" v="952"/>
        <pc:sldMkLst>
          <pc:docMk/>
          <pc:sldMk cId="1174493362" sldId="363"/>
        </pc:sldMkLst>
        <pc:picChg chg="add">
          <ac:chgData name="Dayna Quinn-Lafleche" userId="S::dayna.quinnlafleche@sjasd.ca::212bd078-9458-40d2-8c38-b61a2001c15b" providerId="AD" clId="Web-{EAD2216F-F9D9-041E-4772-690F6D22C46E}" dt="2020-12-08T01:18:23.276" v="950"/>
          <ac:picMkLst>
            <pc:docMk/>
            <pc:sldMk cId="1174493362" sldId="363"/>
            <ac:picMk id="4" creationId="{E67B3D03-8CB1-4EDE-B0B3-D12DB68D0EA3}"/>
          </ac:picMkLst>
        </pc:picChg>
        <pc:picChg chg="del">
          <ac:chgData name="Dayna Quinn-Lafleche" userId="S::dayna.quinnlafleche@sjasd.ca::212bd078-9458-40d2-8c38-b61a2001c15b" providerId="AD" clId="Web-{EAD2216F-F9D9-041E-4772-690F6D22C46E}" dt="2020-12-08T01:11:44.460" v="917"/>
          <ac:picMkLst>
            <pc:docMk/>
            <pc:sldMk cId="1174493362" sldId="363"/>
            <ac:picMk id="10" creationId="{B9C0B74F-33B6-4D14-928D-F2D6A3CFA337}"/>
          </ac:picMkLst>
        </pc:picChg>
        <pc:picChg chg="del">
          <ac:chgData name="Dayna Quinn-Lafleche" userId="S::dayna.quinnlafleche@sjasd.ca::212bd078-9458-40d2-8c38-b61a2001c15b" providerId="AD" clId="Web-{EAD2216F-F9D9-041E-4772-690F6D22C46E}" dt="2020-12-08T01:11:43.429" v="915"/>
          <ac:picMkLst>
            <pc:docMk/>
            <pc:sldMk cId="1174493362" sldId="363"/>
            <ac:picMk id="11" creationId="{5A1BD295-1C57-4250-A0FE-E39778D93510}"/>
          </ac:picMkLst>
        </pc:picChg>
        <pc:picChg chg="del">
          <ac:chgData name="Dayna Quinn-Lafleche" userId="S::dayna.quinnlafleche@sjasd.ca::212bd078-9458-40d2-8c38-b61a2001c15b" providerId="AD" clId="Web-{EAD2216F-F9D9-041E-4772-690F6D22C46E}" dt="2020-12-08T01:11:39.335" v="908"/>
          <ac:picMkLst>
            <pc:docMk/>
            <pc:sldMk cId="1174493362" sldId="363"/>
            <ac:picMk id="12" creationId="{92BF47D5-6F89-434F-8E7D-860006E4A921}"/>
          </ac:picMkLst>
        </pc:picChg>
        <pc:picChg chg="del">
          <ac:chgData name="Dayna Quinn-Lafleche" userId="S::dayna.quinnlafleche@sjasd.ca::212bd078-9458-40d2-8c38-b61a2001c15b" providerId="AD" clId="Web-{EAD2216F-F9D9-041E-4772-690F6D22C46E}" dt="2020-12-08T01:11:43.898" v="916"/>
          <ac:picMkLst>
            <pc:docMk/>
            <pc:sldMk cId="1174493362" sldId="363"/>
            <ac:picMk id="13" creationId="{A0ABEF28-52EF-4F24-9D5C-AEF8A6C0C076}"/>
          </ac:picMkLst>
        </pc:picChg>
        <pc:picChg chg="del">
          <ac:chgData name="Dayna Quinn-Lafleche" userId="S::dayna.quinnlafleche@sjasd.ca::212bd078-9458-40d2-8c38-b61a2001c15b" providerId="AD" clId="Web-{EAD2216F-F9D9-041E-4772-690F6D22C46E}" dt="2020-12-08T01:11:38.757" v="907"/>
          <ac:picMkLst>
            <pc:docMk/>
            <pc:sldMk cId="1174493362" sldId="363"/>
            <ac:picMk id="14" creationId="{21C5D224-99F9-4E65-9351-49E48DE5782A}"/>
          </ac:picMkLst>
        </pc:picChg>
        <pc:picChg chg="del">
          <ac:chgData name="Dayna Quinn-Lafleche" userId="S::dayna.quinnlafleche@sjasd.ca::212bd078-9458-40d2-8c38-b61a2001c15b" providerId="AD" clId="Web-{EAD2216F-F9D9-041E-4772-690F6D22C46E}" dt="2020-12-08T01:11:42.804" v="914"/>
          <ac:picMkLst>
            <pc:docMk/>
            <pc:sldMk cId="1174493362" sldId="363"/>
            <ac:picMk id="15" creationId="{22E5EE92-843F-4413-AB6E-B86ABE086739}"/>
          </ac:picMkLst>
        </pc:picChg>
        <pc:picChg chg="del">
          <ac:chgData name="Dayna Quinn-Lafleche" userId="S::dayna.quinnlafleche@sjasd.ca::212bd078-9458-40d2-8c38-b61a2001c15b" providerId="AD" clId="Web-{EAD2216F-F9D9-041E-4772-690F6D22C46E}" dt="2020-12-08T01:11:42.257" v="913"/>
          <ac:picMkLst>
            <pc:docMk/>
            <pc:sldMk cId="1174493362" sldId="363"/>
            <ac:picMk id="16" creationId="{964A7716-42DD-43DA-8258-F4D8D062F398}"/>
          </ac:picMkLst>
        </pc:picChg>
        <pc:picChg chg="del">
          <ac:chgData name="Dayna Quinn-Lafleche" userId="S::dayna.quinnlafleche@sjasd.ca::212bd078-9458-40d2-8c38-b61a2001c15b" providerId="AD" clId="Web-{EAD2216F-F9D9-041E-4772-690F6D22C46E}" dt="2020-12-08T01:11:41.601" v="912"/>
          <ac:picMkLst>
            <pc:docMk/>
            <pc:sldMk cId="1174493362" sldId="363"/>
            <ac:picMk id="17" creationId="{58FC828D-3D1F-4989-8E1C-88D44DCBF9B0}"/>
          </ac:picMkLst>
        </pc:picChg>
        <pc:picChg chg="del">
          <ac:chgData name="Dayna Quinn-Lafleche" userId="S::dayna.quinnlafleche@sjasd.ca::212bd078-9458-40d2-8c38-b61a2001c15b" providerId="AD" clId="Web-{EAD2216F-F9D9-041E-4772-690F6D22C46E}" dt="2020-12-08T01:11:41.054" v="911"/>
          <ac:picMkLst>
            <pc:docMk/>
            <pc:sldMk cId="1174493362" sldId="363"/>
            <ac:picMk id="18" creationId="{46737B50-993A-4307-AC55-AB6F33988B9A}"/>
          </ac:picMkLst>
        </pc:picChg>
        <pc:picChg chg="del">
          <ac:chgData name="Dayna Quinn-Lafleche" userId="S::dayna.quinnlafleche@sjasd.ca::212bd078-9458-40d2-8c38-b61a2001c15b" providerId="AD" clId="Web-{EAD2216F-F9D9-041E-4772-690F6D22C46E}" dt="2020-12-08T01:11:40.429" v="910"/>
          <ac:picMkLst>
            <pc:docMk/>
            <pc:sldMk cId="1174493362" sldId="363"/>
            <ac:picMk id="19" creationId="{AB640CCD-15BF-4233-AD8F-79CC867856C3}"/>
          </ac:picMkLst>
        </pc:picChg>
        <pc:picChg chg="del">
          <ac:chgData name="Dayna Quinn-Lafleche" userId="S::dayna.quinnlafleche@sjasd.ca::212bd078-9458-40d2-8c38-b61a2001c15b" providerId="AD" clId="Web-{EAD2216F-F9D9-041E-4772-690F6D22C46E}" dt="2020-12-08T01:11:39.960" v="909"/>
          <ac:picMkLst>
            <pc:docMk/>
            <pc:sldMk cId="1174493362" sldId="363"/>
            <ac:picMk id="20" creationId="{304C726F-A6B9-4D26-BCDF-53FD2CFC725C}"/>
          </ac:picMkLst>
        </pc:picChg>
        <pc:picChg chg="del">
          <ac:chgData name="Dayna Quinn-Lafleche" userId="S::dayna.quinnlafleche@sjasd.ca::212bd078-9458-40d2-8c38-b61a2001c15b" providerId="AD" clId="Web-{EAD2216F-F9D9-041E-4772-690F6D22C46E}" dt="2020-12-08T01:11:38.179" v="906"/>
          <ac:picMkLst>
            <pc:docMk/>
            <pc:sldMk cId="1174493362" sldId="363"/>
            <ac:picMk id="21" creationId="{9F8C785A-8CFA-43D9-80B6-0E46EA79C14E}"/>
          </ac:picMkLst>
        </pc:picChg>
        <pc:picChg chg="del">
          <ac:chgData name="Dayna Quinn-Lafleche" userId="S::dayna.quinnlafleche@sjasd.ca::212bd078-9458-40d2-8c38-b61a2001c15b" providerId="AD" clId="Web-{EAD2216F-F9D9-041E-4772-690F6D22C46E}" dt="2020-12-08T01:11:37.663" v="905"/>
          <ac:picMkLst>
            <pc:docMk/>
            <pc:sldMk cId="1174493362" sldId="363"/>
            <ac:picMk id="23" creationId="{D66C5935-EFEF-4ED1-B6CC-85D8924EA7BF}"/>
          </ac:picMkLst>
        </pc:picChg>
        <pc:picChg chg="del">
          <ac:chgData name="Dayna Quinn-Lafleche" userId="S::dayna.quinnlafleche@sjasd.ca::212bd078-9458-40d2-8c38-b61a2001c15b" providerId="AD" clId="Web-{EAD2216F-F9D9-041E-4772-690F6D22C46E}" dt="2020-12-08T01:11:36.851" v="904"/>
          <ac:picMkLst>
            <pc:docMk/>
            <pc:sldMk cId="1174493362" sldId="363"/>
            <ac:picMk id="24" creationId="{A9822953-518F-426A-8E77-B5EC432E5B75}"/>
          </ac:picMkLst>
        </pc:picChg>
        <pc:picChg chg="del">
          <ac:chgData name="Dayna Quinn-Lafleche" userId="S::dayna.quinnlafleche@sjasd.ca::212bd078-9458-40d2-8c38-b61a2001c15b" providerId="AD" clId="Web-{EAD2216F-F9D9-041E-4772-690F6D22C46E}" dt="2020-12-08T01:11:45.117" v="918"/>
          <ac:picMkLst>
            <pc:docMk/>
            <pc:sldMk cId="1174493362" sldId="363"/>
            <ac:picMk id="25" creationId="{8824A47C-9F22-4E07-9696-5B255A3E33A4}"/>
          </ac:picMkLst>
        </pc:picChg>
      </pc:sldChg>
      <pc:sldChg chg="delSp modSp add replId">
        <pc:chgData name="Dayna Quinn-Lafleche" userId="S::dayna.quinnlafleche@sjasd.ca::212bd078-9458-40d2-8c38-b61a2001c15b" providerId="AD" clId="Web-{EAD2216F-F9D9-041E-4772-690F6D22C46E}" dt="2020-12-08T01:14:33.931" v="935" actId="1076"/>
        <pc:sldMkLst>
          <pc:docMk/>
          <pc:sldMk cId="2127404347" sldId="364"/>
        </pc:sldMkLst>
        <pc:picChg chg="mod">
          <ac:chgData name="Dayna Quinn-Lafleche" userId="S::dayna.quinnlafleche@sjasd.ca::212bd078-9458-40d2-8c38-b61a2001c15b" providerId="AD" clId="Web-{EAD2216F-F9D9-041E-4772-690F6D22C46E}" dt="2020-12-08T01:14:33.931" v="935" actId="1076"/>
          <ac:picMkLst>
            <pc:docMk/>
            <pc:sldMk cId="2127404347" sldId="364"/>
            <ac:picMk id="2" creationId="{8E687D60-E08F-4FAE-AB9D-000C44BDC524}"/>
          </ac:picMkLst>
        </pc:picChg>
        <pc:picChg chg="del">
          <ac:chgData name="Dayna Quinn-Lafleche" userId="S::dayna.quinnlafleche@sjasd.ca::212bd078-9458-40d2-8c38-b61a2001c15b" providerId="AD" clId="Web-{EAD2216F-F9D9-041E-4772-690F6D22C46E}" dt="2020-12-08T01:11:56.695" v="932"/>
          <ac:picMkLst>
            <pc:docMk/>
            <pc:sldMk cId="2127404347" sldId="364"/>
            <ac:picMk id="10" creationId="{B9C0B74F-33B6-4D14-928D-F2D6A3CFA337}"/>
          </ac:picMkLst>
        </pc:picChg>
        <pc:picChg chg="del">
          <ac:chgData name="Dayna Quinn-Lafleche" userId="S::dayna.quinnlafleche@sjasd.ca::212bd078-9458-40d2-8c38-b61a2001c15b" providerId="AD" clId="Web-{EAD2216F-F9D9-041E-4772-690F6D22C46E}" dt="2020-12-08T01:11:55.351" v="930"/>
          <ac:picMkLst>
            <pc:docMk/>
            <pc:sldMk cId="2127404347" sldId="364"/>
            <ac:picMk id="11" creationId="{5A1BD295-1C57-4250-A0FE-E39778D93510}"/>
          </ac:picMkLst>
        </pc:picChg>
        <pc:picChg chg="del">
          <ac:chgData name="Dayna Quinn-Lafleche" userId="S::dayna.quinnlafleche@sjasd.ca::212bd078-9458-40d2-8c38-b61a2001c15b" providerId="AD" clId="Web-{EAD2216F-F9D9-041E-4772-690F6D22C46E}" dt="2020-12-08T01:11:50.742" v="923"/>
          <ac:picMkLst>
            <pc:docMk/>
            <pc:sldMk cId="2127404347" sldId="364"/>
            <ac:picMk id="12" creationId="{92BF47D5-6F89-434F-8E7D-860006E4A921}"/>
          </ac:picMkLst>
        </pc:picChg>
        <pc:picChg chg="del">
          <ac:chgData name="Dayna Quinn-Lafleche" userId="S::dayna.quinnlafleche@sjasd.ca::212bd078-9458-40d2-8c38-b61a2001c15b" providerId="AD" clId="Web-{EAD2216F-F9D9-041E-4772-690F6D22C46E}" dt="2020-12-08T01:11:55.992" v="931"/>
          <ac:picMkLst>
            <pc:docMk/>
            <pc:sldMk cId="2127404347" sldId="364"/>
            <ac:picMk id="13" creationId="{A0ABEF28-52EF-4F24-9D5C-AEF8A6C0C076}"/>
          </ac:picMkLst>
        </pc:picChg>
        <pc:picChg chg="del">
          <ac:chgData name="Dayna Quinn-Lafleche" userId="S::dayna.quinnlafleche@sjasd.ca::212bd078-9458-40d2-8c38-b61a2001c15b" providerId="AD" clId="Web-{EAD2216F-F9D9-041E-4772-690F6D22C46E}" dt="2020-12-08T01:11:50.242" v="922"/>
          <ac:picMkLst>
            <pc:docMk/>
            <pc:sldMk cId="2127404347" sldId="364"/>
            <ac:picMk id="14" creationId="{21C5D224-99F9-4E65-9351-49E48DE5782A}"/>
          </ac:picMkLst>
        </pc:picChg>
        <pc:picChg chg="del">
          <ac:chgData name="Dayna Quinn-Lafleche" userId="S::dayna.quinnlafleche@sjasd.ca::212bd078-9458-40d2-8c38-b61a2001c15b" providerId="AD" clId="Web-{EAD2216F-F9D9-041E-4772-690F6D22C46E}" dt="2020-12-08T01:11:54.867" v="929"/>
          <ac:picMkLst>
            <pc:docMk/>
            <pc:sldMk cId="2127404347" sldId="364"/>
            <ac:picMk id="15" creationId="{22E5EE92-843F-4413-AB6E-B86ABE086739}"/>
          </ac:picMkLst>
        </pc:picChg>
        <pc:picChg chg="del">
          <ac:chgData name="Dayna Quinn-Lafleche" userId="S::dayna.quinnlafleche@sjasd.ca::212bd078-9458-40d2-8c38-b61a2001c15b" providerId="AD" clId="Web-{EAD2216F-F9D9-041E-4772-690F6D22C46E}" dt="2020-12-08T01:11:54.320" v="928"/>
          <ac:picMkLst>
            <pc:docMk/>
            <pc:sldMk cId="2127404347" sldId="364"/>
            <ac:picMk id="16" creationId="{964A7716-42DD-43DA-8258-F4D8D062F398}"/>
          </ac:picMkLst>
        </pc:picChg>
        <pc:picChg chg="del">
          <ac:chgData name="Dayna Quinn-Lafleche" userId="S::dayna.quinnlafleche@sjasd.ca::212bd078-9458-40d2-8c38-b61a2001c15b" providerId="AD" clId="Web-{EAD2216F-F9D9-041E-4772-690F6D22C46E}" dt="2020-12-08T01:11:53.351" v="927"/>
          <ac:picMkLst>
            <pc:docMk/>
            <pc:sldMk cId="2127404347" sldId="364"/>
            <ac:picMk id="17" creationId="{58FC828D-3D1F-4989-8E1C-88D44DCBF9B0}"/>
          </ac:picMkLst>
        </pc:picChg>
        <pc:picChg chg="del">
          <ac:chgData name="Dayna Quinn-Lafleche" userId="S::dayna.quinnlafleche@sjasd.ca::212bd078-9458-40d2-8c38-b61a2001c15b" providerId="AD" clId="Web-{EAD2216F-F9D9-041E-4772-690F6D22C46E}" dt="2020-12-08T01:11:52.914" v="926"/>
          <ac:picMkLst>
            <pc:docMk/>
            <pc:sldMk cId="2127404347" sldId="364"/>
            <ac:picMk id="18" creationId="{46737B50-993A-4307-AC55-AB6F33988B9A}"/>
          </ac:picMkLst>
        </pc:picChg>
        <pc:picChg chg="del">
          <ac:chgData name="Dayna Quinn-Lafleche" userId="S::dayna.quinnlafleche@sjasd.ca::212bd078-9458-40d2-8c38-b61a2001c15b" providerId="AD" clId="Web-{EAD2216F-F9D9-041E-4772-690F6D22C46E}" dt="2020-12-08T01:11:52.273" v="925"/>
          <ac:picMkLst>
            <pc:docMk/>
            <pc:sldMk cId="2127404347" sldId="364"/>
            <ac:picMk id="19" creationId="{AB640CCD-15BF-4233-AD8F-79CC867856C3}"/>
          </ac:picMkLst>
        </pc:picChg>
        <pc:picChg chg="del">
          <ac:chgData name="Dayna Quinn-Lafleche" userId="S::dayna.quinnlafleche@sjasd.ca::212bd078-9458-40d2-8c38-b61a2001c15b" providerId="AD" clId="Web-{EAD2216F-F9D9-041E-4772-690F6D22C46E}" dt="2020-12-08T01:11:51.789" v="924"/>
          <ac:picMkLst>
            <pc:docMk/>
            <pc:sldMk cId="2127404347" sldId="364"/>
            <ac:picMk id="20" creationId="{304C726F-A6B9-4D26-BCDF-53FD2CFC725C}"/>
          </ac:picMkLst>
        </pc:picChg>
        <pc:picChg chg="del">
          <ac:chgData name="Dayna Quinn-Lafleche" userId="S::dayna.quinnlafleche@sjasd.ca::212bd078-9458-40d2-8c38-b61a2001c15b" providerId="AD" clId="Web-{EAD2216F-F9D9-041E-4772-690F6D22C46E}" dt="2020-12-08T01:11:49.664" v="921"/>
          <ac:picMkLst>
            <pc:docMk/>
            <pc:sldMk cId="2127404347" sldId="364"/>
            <ac:picMk id="21" creationId="{9F8C785A-8CFA-43D9-80B6-0E46EA79C14E}"/>
          </ac:picMkLst>
        </pc:picChg>
        <pc:picChg chg="del">
          <ac:chgData name="Dayna Quinn-Lafleche" userId="S::dayna.quinnlafleche@sjasd.ca::212bd078-9458-40d2-8c38-b61a2001c15b" providerId="AD" clId="Web-{EAD2216F-F9D9-041E-4772-690F6D22C46E}" dt="2020-12-08T01:11:49.164" v="920"/>
          <ac:picMkLst>
            <pc:docMk/>
            <pc:sldMk cId="2127404347" sldId="364"/>
            <ac:picMk id="23" creationId="{D66C5935-EFEF-4ED1-B6CC-85D8924EA7BF}"/>
          </ac:picMkLst>
        </pc:picChg>
        <pc:picChg chg="del">
          <ac:chgData name="Dayna Quinn-Lafleche" userId="S::dayna.quinnlafleche@sjasd.ca::212bd078-9458-40d2-8c38-b61a2001c15b" providerId="AD" clId="Web-{EAD2216F-F9D9-041E-4772-690F6D22C46E}" dt="2020-12-08T01:11:48.632" v="919"/>
          <ac:picMkLst>
            <pc:docMk/>
            <pc:sldMk cId="2127404347" sldId="364"/>
            <ac:picMk id="24" creationId="{A9822953-518F-426A-8E77-B5EC432E5B75}"/>
          </ac:picMkLst>
        </pc:picChg>
        <pc:picChg chg="del">
          <ac:chgData name="Dayna Quinn-Lafleche" userId="S::dayna.quinnlafleche@sjasd.ca::212bd078-9458-40d2-8c38-b61a2001c15b" providerId="AD" clId="Web-{EAD2216F-F9D9-041E-4772-690F6D22C46E}" dt="2020-12-08T01:11:57.320" v="933"/>
          <ac:picMkLst>
            <pc:docMk/>
            <pc:sldMk cId="2127404347" sldId="364"/>
            <ac:picMk id="25" creationId="{8824A47C-9F22-4E07-9696-5B255A3E33A4}"/>
          </ac:picMkLst>
        </pc:picChg>
      </pc:sldChg>
    </pc:docChg>
  </pc:docChgLst>
  <pc:docChgLst>
    <pc:chgData name="Lisa Page" userId="S::lisa.page@sjasd.ca::28506a91-16db-4141-a5a3-3c1324d46e73" providerId="AD" clId="Web-{5C45437E-0E01-7207-BD3A-98025CE07D31}"/>
    <pc:docChg chg="addSld delSld modSld">
      <pc:chgData name="Lisa Page" userId="S::lisa.page@sjasd.ca::28506a91-16db-4141-a5a3-3c1324d46e73" providerId="AD" clId="Web-{5C45437E-0E01-7207-BD3A-98025CE07D31}" dt="2020-12-11T01:09:29.599" v="751" actId="20577"/>
      <pc:docMkLst>
        <pc:docMk/>
      </pc:docMkLst>
      <pc:sldChg chg="modNotes">
        <pc:chgData name="Lisa Page" userId="S::lisa.page@sjasd.ca::28506a91-16db-4141-a5a3-3c1324d46e73" providerId="AD" clId="Web-{5C45437E-0E01-7207-BD3A-98025CE07D31}" dt="2020-12-11T00:47:44.984" v="472"/>
        <pc:sldMkLst>
          <pc:docMk/>
          <pc:sldMk cId="3044409565" sldId="297"/>
        </pc:sldMkLst>
      </pc:sldChg>
      <pc:sldChg chg="modSp">
        <pc:chgData name="Lisa Page" userId="S::lisa.page@sjasd.ca::28506a91-16db-4141-a5a3-3c1324d46e73" providerId="AD" clId="Web-{5C45437E-0E01-7207-BD3A-98025CE07D31}" dt="2020-12-11T00:53:17.533" v="473" actId="1076"/>
        <pc:sldMkLst>
          <pc:docMk/>
          <pc:sldMk cId="3028484371" sldId="310"/>
        </pc:sldMkLst>
        <pc:spChg chg="mod">
          <ac:chgData name="Lisa Page" userId="S::lisa.page@sjasd.ca::28506a91-16db-4141-a5a3-3c1324d46e73" providerId="AD" clId="Web-{5C45437E-0E01-7207-BD3A-98025CE07D31}" dt="2020-12-11T00:53:17.533" v="473" actId="1076"/>
          <ac:spMkLst>
            <pc:docMk/>
            <pc:sldMk cId="3028484371" sldId="310"/>
            <ac:spMk id="18" creationId="{2A53EEFA-FB9D-42CF-8883-3A55FCE888E1}"/>
          </ac:spMkLst>
        </pc:spChg>
      </pc:sldChg>
      <pc:sldChg chg="modSp">
        <pc:chgData name="Lisa Page" userId="S::lisa.page@sjasd.ca::28506a91-16db-4141-a5a3-3c1324d46e73" providerId="AD" clId="Web-{5C45437E-0E01-7207-BD3A-98025CE07D31}" dt="2020-12-11T00:53:53.892" v="478" actId="20577"/>
        <pc:sldMkLst>
          <pc:docMk/>
          <pc:sldMk cId="3513908564" sldId="311"/>
        </pc:sldMkLst>
        <pc:spChg chg="mod">
          <ac:chgData name="Lisa Page" userId="S::lisa.page@sjasd.ca::28506a91-16db-4141-a5a3-3c1324d46e73" providerId="AD" clId="Web-{5C45437E-0E01-7207-BD3A-98025CE07D31}" dt="2020-12-11T00:53:53.892" v="478" actId="20577"/>
          <ac:spMkLst>
            <pc:docMk/>
            <pc:sldMk cId="3513908564" sldId="311"/>
            <ac:spMk id="6" creationId="{E98BB70F-B362-4744-8BCD-B2F1907DE464}"/>
          </ac:spMkLst>
        </pc:spChg>
      </pc:sldChg>
      <pc:sldChg chg="modSp">
        <pc:chgData name="Lisa Page" userId="S::lisa.page@sjasd.ca::28506a91-16db-4141-a5a3-3c1324d46e73" providerId="AD" clId="Web-{5C45437E-0E01-7207-BD3A-98025CE07D31}" dt="2020-12-11T01:09:28.364" v="749" actId="20577"/>
        <pc:sldMkLst>
          <pc:docMk/>
          <pc:sldMk cId="1102663714" sldId="317"/>
        </pc:sldMkLst>
        <pc:spChg chg="mod">
          <ac:chgData name="Lisa Page" userId="S::lisa.page@sjasd.ca::28506a91-16db-4141-a5a3-3c1324d46e73" providerId="AD" clId="Web-{5C45437E-0E01-7207-BD3A-98025CE07D31}" dt="2020-12-11T01:09:28.364" v="749" actId="20577"/>
          <ac:spMkLst>
            <pc:docMk/>
            <pc:sldMk cId="1102663714" sldId="317"/>
            <ac:spMk id="25" creationId="{9D0C7BC8-86E6-8B4F-9A6F-1B03356F2B25}"/>
          </ac:spMkLst>
        </pc:spChg>
      </pc:sldChg>
      <pc:sldChg chg="modSp">
        <pc:chgData name="Lisa Page" userId="S::lisa.page@sjasd.ca::28506a91-16db-4141-a5a3-3c1324d46e73" providerId="AD" clId="Web-{5C45437E-0E01-7207-BD3A-98025CE07D31}" dt="2020-12-11T00:17:50.789" v="85" actId="1076"/>
        <pc:sldMkLst>
          <pc:docMk/>
          <pc:sldMk cId="3447290958" sldId="336"/>
        </pc:sldMkLst>
        <pc:picChg chg="mod">
          <ac:chgData name="Lisa Page" userId="S::lisa.page@sjasd.ca::28506a91-16db-4141-a5a3-3c1324d46e73" providerId="AD" clId="Web-{5C45437E-0E01-7207-BD3A-98025CE07D31}" dt="2020-12-11T00:17:50.789" v="85" actId="1076"/>
          <ac:picMkLst>
            <pc:docMk/>
            <pc:sldMk cId="3447290958" sldId="336"/>
            <ac:picMk id="5" creationId="{687B16C5-7EAB-4D22-BDAA-471924DF6935}"/>
          </ac:picMkLst>
        </pc:picChg>
      </pc:sldChg>
      <pc:sldChg chg="modSp">
        <pc:chgData name="Lisa Page" userId="S::lisa.page@sjasd.ca::28506a91-16db-4141-a5a3-3c1324d46e73" providerId="AD" clId="Web-{5C45437E-0E01-7207-BD3A-98025CE07D31}" dt="2020-12-11T00:55:53.518" v="592" actId="20577"/>
        <pc:sldMkLst>
          <pc:docMk/>
          <pc:sldMk cId="3975118949" sldId="350"/>
        </pc:sldMkLst>
        <pc:spChg chg="mod">
          <ac:chgData name="Lisa Page" userId="S::lisa.page@sjasd.ca::28506a91-16db-4141-a5a3-3c1324d46e73" providerId="AD" clId="Web-{5C45437E-0E01-7207-BD3A-98025CE07D31}" dt="2020-12-11T00:55:53.518" v="592" actId="20577"/>
          <ac:spMkLst>
            <pc:docMk/>
            <pc:sldMk cId="3975118949" sldId="350"/>
            <ac:spMk id="4" creationId="{4D62AC97-0034-4C82-8D03-DCF755B6C10F}"/>
          </ac:spMkLst>
        </pc:spChg>
      </pc:sldChg>
      <pc:sldChg chg="del">
        <pc:chgData name="Lisa Page" userId="S::lisa.page@sjasd.ca::28506a91-16db-4141-a5a3-3c1324d46e73" providerId="AD" clId="Web-{5C45437E-0E01-7207-BD3A-98025CE07D31}" dt="2020-12-11T00:34:01.528" v="295"/>
        <pc:sldMkLst>
          <pc:docMk/>
          <pc:sldMk cId="643702583" sldId="366"/>
        </pc:sldMkLst>
      </pc:sldChg>
      <pc:sldChg chg="modSp">
        <pc:chgData name="Lisa Page" userId="S::lisa.page@sjasd.ca::28506a91-16db-4141-a5a3-3c1324d46e73" providerId="AD" clId="Web-{5C45437E-0E01-7207-BD3A-98025CE07D31}" dt="2020-12-11T00:54:31.299" v="584" actId="20577"/>
        <pc:sldMkLst>
          <pc:docMk/>
          <pc:sldMk cId="71457390" sldId="374"/>
        </pc:sldMkLst>
        <pc:spChg chg="mod">
          <ac:chgData name="Lisa Page" userId="S::lisa.page@sjasd.ca::28506a91-16db-4141-a5a3-3c1324d46e73" providerId="AD" clId="Web-{5C45437E-0E01-7207-BD3A-98025CE07D31}" dt="2020-12-11T00:54:31.299" v="584" actId="20577"/>
          <ac:spMkLst>
            <pc:docMk/>
            <pc:sldMk cId="71457390" sldId="374"/>
            <ac:spMk id="8" creationId="{E0CFEE26-4F2A-411A-96C7-E64333B81BD1}"/>
          </ac:spMkLst>
        </pc:spChg>
      </pc:sldChg>
      <pc:sldChg chg="modNotes">
        <pc:chgData name="Lisa Page" userId="S::lisa.page@sjasd.ca::28506a91-16db-4141-a5a3-3c1324d46e73" providerId="AD" clId="Web-{5C45437E-0E01-7207-BD3A-98025CE07D31}" dt="2020-12-11T00:08:57.803" v="84"/>
        <pc:sldMkLst>
          <pc:docMk/>
          <pc:sldMk cId="3322231644" sldId="382"/>
        </pc:sldMkLst>
      </pc:sldChg>
      <pc:sldChg chg="modSp">
        <pc:chgData name="Lisa Page" userId="S::lisa.page@sjasd.ca::28506a91-16db-4141-a5a3-3c1324d46e73" providerId="AD" clId="Web-{5C45437E-0E01-7207-BD3A-98025CE07D31}" dt="2020-12-11T01:06:31.491" v="747" actId="20577"/>
        <pc:sldMkLst>
          <pc:docMk/>
          <pc:sldMk cId="1732793989" sldId="386"/>
        </pc:sldMkLst>
        <pc:spChg chg="mod">
          <ac:chgData name="Lisa Page" userId="S::lisa.page@sjasd.ca::28506a91-16db-4141-a5a3-3c1324d46e73" providerId="AD" clId="Web-{5C45437E-0E01-7207-BD3A-98025CE07D31}" dt="2020-12-11T01:06:31.491" v="747" actId="20577"/>
          <ac:spMkLst>
            <pc:docMk/>
            <pc:sldMk cId="1732793989" sldId="386"/>
            <ac:spMk id="2" creationId="{106E118B-8C9B-4180-988F-BF47AF4276DA}"/>
          </ac:spMkLst>
        </pc:spChg>
      </pc:sldChg>
      <pc:sldChg chg="modNotes">
        <pc:chgData name="Lisa Page" userId="S::lisa.page@sjasd.ca::28506a91-16db-4141-a5a3-3c1324d46e73" providerId="AD" clId="Web-{5C45437E-0E01-7207-BD3A-98025CE07D31}" dt="2020-12-11T01:05:16.987" v="744"/>
        <pc:sldMkLst>
          <pc:docMk/>
          <pc:sldMk cId="1914682834" sldId="387"/>
        </pc:sldMkLst>
      </pc:sldChg>
      <pc:sldChg chg="modSp">
        <pc:chgData name="Lisa Page" userId="S::lisa.page@sjasd.ca::28506a91-16db-4141-a5a3-3c1324d46e73" providerId="AD" clId="Web-{5C45437E-0E01-7207-BD3A-98025CE07D31}" dt="2020-12-11T00:06:43.333" v="46" actId="20577"/>
        <pc:sldMkLst>
          <pc:docMk/>
          <pc:sldMk cId="2025540212" sldId="389"/>
        </pc:sldMkLst>
        <pc:spChg chg="mod">
          <ac:chgData name="Lisa Page" userId="S::lisa.page@sjasd.ca::28506a91-16db-4141-a5a3-3c1324d46e73" providerId="AD" clId="Web-{5C45437E-0E01-7207-BD3A-98025CE07D31}" dt="2020-12-11T00:06:43.333" v="46" actId="20577"/>
          <ac:spMkLst>
            <pc:docMk/>
            <pc:sldMk cId="2025540212" sldId="389"/>
            <ac:spMk id="13" creationId="{26F8FAC3-9C16-438E-8099-65CBE71F8B40}"/>
          </ac:spMkLst>
        </pc:spChg>
        <pc:spChg chg="mod">
          <ac:chgData name="Lisa Page" userId="S::lisa.page@sjasd.ca::28506a91-16db-4141-a5a3-3c1324d46e73" providerId="AD" clId="Web-{5C45437E-0E01-7207-BD3A-98025CE07D31}" dt="2020-12-11T00:02:11.364" v="3" actId="1076"/>
          <ac:spMkLst>
            <pc:docMk/>
            <pc:sldMk cId="2025540212" sldId="389"/>
            <ac:spMk id="33" creationId="{EB168FE5-8D98-4783-9F5F-70E38FA06745}"/>
          </ac:spMkLst>
        </pc:spChg>
      </pc:sldChg>
      <pc:sldChg chg="modSp">
        <pc:chgData name="Lisa Page" userId="S::lisa.page@sjasd.ca::28506a91-16db-4141-a5a3-3c1324d46e73" providerId="AD" clId="Web-{5C45437E-0E01-7207-BD3A-98025CE07D31}" dt="2020-12-11T01:03:04.479" v="705" actId="20577"/>
        <pc:sldMkLst>
          <pc:docMk/>
          <pc:sldMk cId="3859689160" sldId="398"/>
        </pc:sldMkLst>
        <pc:spChg chg="mod">
          <ac:chgData name="Lisa Page" userId="S::lisa.page@sjasd.ca::28506a91-16db-4141-a5a3-3c1324d46e73" providerId="AD" clId="Web-{5C45437E-0E01-7207-BD3A-98025CE07D31}" dt="2020-12-11T01:03:04.479" v="705" actId="20577"/>
          <ac:spMkLst>
            <pc:docMk/>
            <pc:sldMk cId="3859689160" sldId="398"/>
            <ac:spMk id="2" creationId="{840D015F-08DA-4E3E-912A-D86390B384C0}"/>
          </ac:spMkLst>
        </pc:spChg>
      </pc:sldChg>
      <pc:sldChg chg="addSp delSp modSp">
        <pc:chgData name="Lisa Page" userId="S::lisa.page@sjasd.ca::28506a91-16db-4141-a5a3-3c1324d46e73" providerId="AD" clId="Web-{5C45437E-0E01-7207-BD3A-98025CE07D31}" dt="2020-12-11T00:27:31.745" v="229" actId="20577"/>
        <pc:sldMkLst>
          <pc:docMk/>
          <pc:sldMk cId="1540795472" sldId="422"/>
        </pc:sldMkLst>
        <pc:spChg chg="add mod">
          <ac:chgData name="Lisa Page" userId="S::lisa.page@sjasd.ca::28506a91-16db-4141-a5a3-3c1324d46e73" providerId="AD" clId="Web-{5C45437E-0E01-7207-BD3A-98025CE07D31}" dt="2020-12-11T00:27:31.745" v="229" actId="20577"/>
          <ac:spMkLst>
            <pc:docMk/>
            <pc:sldMk cId="1540795472" sldId="422"/>
            <ac:spMk id="5" creationId="{9BECA6FF-F6A5-49E2-9035-E34C68CE1C35}"/>
          </ac:spMkLst>
        </pc:spChg>
        <pc:spChg chg="del">
          <ac:chgData name="Lisa Page" userId="S::lisa.page@sjasd.ca::28506a91-16db-4141-a5a3-3c1324d46e73" providerId="AD" clId="Web-{5C45437E-0E01-7207-BD3A-98025CE07D31}" dt="2020-12-11T00:25:09.197" v="90"/>
          <ac:spMkLst>
            <pc:docMk/>
            <pc:sldMk cId="1540795472" sldId="422"/>
            <ac:spMk id="11" creationId="{C0773DA9-C5B2-4CD4-B9B4-965F4988D676}"/>
          </ac:spMkLst>
        </pc:spChg>
      </pc:sldChg>
      <pc:sldChg chg="addSp modSp">
        <pc:chgData name="Lisa Page" userId="S::lisa.page@sjasd.ca::28506a91-16db-4141-a5a3-3c1324d46e73" providerId="AD" clId="Web-{5C45437E-0E01-7207-BD3A-98025CE07D31}" dt="2020-12-11T00:06:15.271" v="25" actId="1076"/>
        <pc:sldMkLst>
          <pc:docMk/>
          <pc:sldMk cId="3256335963" sldId="424"/>
        </pc:sldMkLst>
        <pc:spChg chg="add mod">
          <ac:chgData name="Lisa Page" userId="S::lisa.page@sjasd.ca::28506a91-16db-4141-a5a3-3c1324d46e73" providerId="AD" clId="Web-{5C45437E-0E01-7207-BD3A-98025CE07D31}" dt="2020-12-11T00:06:15.271" v="25" actId="1076"/>
          <ac:spMkLst>
            <pc:docMk/>
            <pc:sldMk cId="3256335963" sldId="424"/>
            <ac:spMk id="2" creationId="{44B8D8A0-8B1F-4E78-976E-32770CE7A975}"/>
          </ac:spMkLst>
        </pc:spChg>
        <pc:spChg chg="mod">
          <ac:chgData name="Lisa Page" userId="S::lisa.page@sjasd.ca::28506a91-16db-4141-a5a3-3c1324d46e73" providerId="AD" clId="Web-{5C45437E-0E01-7207-BD3A-98025CE07D31}" dt="2020-12-11T00:06:12.333" v="24" actId="1076"/>
          <ac:spMkLst>
            <pc:docMk/>
            <pc:sldMk cId="3256335963" sldId="424"/>
            <ac:spMk id="4" creationId="{E540026A-9F5B-44E3-89CC-3223D635B4E0}"/>
          </ac:spMkLst>
        </pc:spChg>
      </pc:sldChg>
      <pc:sldChg chg="addSp modSp">
        <pc:chgData name="Lisa Page" userId="S::lisa.page@sjasd.ca::28506a91-16db-4141-a5a3-3c1324d46e73" providerId="AD" clId="Web-{5C45437E-0E01-7207-BD3A-98025CE07D31}" dt="2020-12-11T00:07:09.787" v="65" actId="20577"/>
        <pc:sldMkLst>
          <pc:docMk/>
          <pc:sldMk cId="2209522911" sldId="426"/>
        </pc:sldMkLst>
        <pc:spChg chg="add mod">
          <ac:chgData name="Lisa Page" userId="S::lisa.page@sjasd.ca::28506a91-16db-4141-a5a3-3c1324d46e73" providerId="AD" clId="Web-{5C45437E-0E01-7207-BD3A-98025CE07D31}" dt="2020-12-11T00:07:09.787" v="65" actId="20577"/>
          <ac:spMkLst>
            <pc:docMk/>
            <pc:sldMk cId="2209522911" sldId="426"/>
            <ac:spMk id="2" creationId="{93D4F325-0312-4179-9F31-40A156B3ABD3}"/>
          </ac:spMkLst>
        </pc:spChg>
        <pc:spChg chg="mod">
          <ac:chgData name="Lisa Page" userId="S::lisa.page@sjasd.ca::28506a91-16db-4141-a5a3-3c1324d46e73" providerId="AD" clId="Web-{5C45437E-0E01-7207-BD3A-98025CE07D31}" dt="2020-12-11T00:06:52.599" v="48" actId="1076"/>
          <ac:spMkLst>
            <pc:docMk/>
            <pc:sldMk cId="2209522911" sldId="426"/>
            <ac:spMk id="4" creationId="{E540026A-9F5B-44E3-89CC-3223D635B4E0}"/>
          </ac:spMkLst>
        </pc:spChg>
      </pc:sldChg>
      <pc:sldChg chg="addSp modSp">
        <pc:chgData name="Lisa Page" userId="S::lisa.page@sjasd.ca::28506a91-16db-4141-a5a3-3c1324d46e73" providerId="AD" clId="Web-{5C45437E-0E01-7207-BD3A-98025CE07D31}" dt="2020-12-11T00:07:25.240" v="70" actId="1076"/>
        <pc:sldMkLst>
          <pc:docMk/>
          <pc:sldMk cId="2371204746" sldId="428"/>
        </pc:sldMkLst>
        <pc:spChg chg="add mod">
          <ac:chgData name="Lisa Page" userId="S::lisa.page@sjasd.ca::28506a91-16db-4141-a5a3-3c1324d46e73" providerId="AD" clId="Web-{5C45437E-0E01-7207-BD3A-98025CE07D31}" dt="2020-12-11T00:07:17.865" v="69" actId="1076"/>
          <ac:spMkLst>
            <pc:docMk/>
            <pc:sldMk cId="2371204746" sldId="428"/>
            <ac:spMk id="2" creationId="{41B19FC5-BA61-4650-9E66-B5C8F7C21846}"/>
          </ac:spMkLst>
        </pc:spChg>
        <pc:spChg chg="mod">
          <ac:chgData name="Lisa Page" userId="S::lisa.page@sjasd.ca::28506a91-16db-4141-a5a3-3c1324d46e73" providerId="AD" clId="Web-{5C45437E-0E01-7207-BD3A-98025CE07D31}" dt="2020-12-11T00:07:25.240" v="70" actId="1076"/>
          <ac:spMkLst>
            <pc:docMk/>
            <pc:sldMk cId="2371204746" sldId="428"/>
            <ac:spMk id="4" creationId="{E540026A-9F5B-44E3-89CC-3223D635B4E0}"/>
          </ac:spMkLst>
        </pc:spChg>
      </pc:sldChg>
      <pc:sldChg chg="addSp modSp">
        <pc:chgData name="Lisa Page" userId="S::lisa.page@sjasd.ca::28506a91-16db-4141-a5a3-3c1324d46e73" providerId="AD" clId="Web-{5C45437E-0E01-7207-BD3A-98025CE07D31}" dt="2020-12-11T00:05:15.239" v="20" actId="20577"/>
        <pc:sldMkLst>
          <pc:docMk/>
          <pc:sldMk cId="4045473041" sldId="429"/>
        </pc:sldMkLst>
        <pc:spChg chg="add mod">
          <ac:chgData name="Lisa Page" userId="S::lisa.page@sjasd.ca::28506a91-16db-4141-a5a3-3c1324d46e73" providerId="AD" clId="Web-{5C45437E-0E01-7207-BD3A-98025CE07D31}" dt="2020-12-11T00:05:15.239" v="20" actId="20577"/>
          <ac:spMkLst>
            <pc:docMk/>
            <pc:sldMk cId="4045473041" sldId="429"/>
            <ac:spMk id="2" creationId="{E66CBC3D-8C36-45BA-8905-AF17F41E5AEB}"/>
          </ac:spMkLst>
        </pc:spChg>
      </pc:sldChg>
      <pc:sldChg chg="modSp">
        <pc:chgData name="Lisa Page" userId="S::lisa.page@sjasd.ca::28506a91-16db-4141-a5a3-3c1324d46e73" providerId="AD" clId="Web-{5C45437E-0E01-7207-BD3A-98025CE07D31}" dt="2020-12-11T00:45:36.828" v="395" actId="20577"/>
        <pc:sldMkLst>
          <pc:docMk/>
          <pc:sldMk cId="673490281" sldId="433"/>
        </pc:sldMkLst>
        <pc:spChg chg="mod">
          <ac:chgData name="Lisa Page" userId="S::lisa.page@sjasd.ca::28506a91-16db-4141-a5a3-3c1324d46e73" providerId="AD" clId="Web-{5C45437E-0E01-7207-BD3A-98025CE07D31}" dt="2020-12-11T00:45:36.828" v="395" actId="20577"/>
          <ac:spMkLst>
            <pc:docMk/>
            <pc:sldMk cId="673490281" sldId="433"/>
            <ac:spMk id="14" creationId="{BE0C4CDD-A1DD-6D40-AF04-86EE44576377}"/>
          </ac:spMkLst>
        </pc:spChg>
      </pc:sldChg>
      <pc:sldChg chg="addSp delSp modSp addAnim delAnim modAnim">
        <pc:chgData name="Lisa Page" userId="S::lisa.page@sjasd.ca::28506a91-16db-4141-a5a3-3c1324d46e73" providerId="AD" clId="Web-{5C45437E-0E01-7207-BD3A-98025CE07D31}" dt="2020-12-11T00:32:06.762" v="275"/>
        <pc:sldMkLst>
          <pc:docMk/>
          <pc:sldMk cId="3014509919" sldId="451"/>
        </pc:sldMkLst>
        <pc:picChg chg="mod">
          <ac:chgData name="Lisa Page" userId="S::lisa.page@sjasd.ca::28506a91-16db-4141-a5a3-3c1324d46e73" providerId="AD" clId="Web-{5C45437E-0E01-7207-BD3A-98025CE07D31}" dt="2020-12-11T00:31:25.746" v="263" actId="14100"/>
          <ac:picMkLst>
            <pc:docMk/>
            <pc:sldMk cId="3014509919" sldId="451"/>
            <ac:picMk id="2" creationId="{8E687D60-E08F-4FAE-AB9D-000C44BDC524}"/>
          </ac:picMkLst>
        </pc:picChg>
        <pc:picChg chg="add mod">
          <ac:chgData name="Lisa Page" userId="S::lisa.page@sjasd.ca::28506a91-16db-4141-a5a3-3c1324d46e73" providerId="AD" clId="Web-{5C45437E-0E01-7207-BD3A-98025CE07D31}" dt="2020-12-11T00:29:07.636" v="238" actId="1076"/>
          <ac:picMkLst>
            <pc:docMk/>
            <pc:sldMk cId="3014509919" sldId="451"/>
            <ac:picMk id="6" creationId="{AF348D9B-BF53-4D6C-A153-17ADB7909246}"/>
          </ac:picMkLst>
        </pc:picChg>
        <pc:picChg chg="add mod">
          <ac:chgData name="Lisa Page" userId="S::lisa.page@sjasd.ca::28506a91-16db-4141-a5a3-3c1324d46e73" providerId="AD" clId="Web-{5C45437E-0E01-7207-BD3A-98025CE07D31}" dt="2020-12-11T00:29:46.402" v="245" actId="1076"/>
          <ac:picMkLst>
            <pc:docMk/>
            <pc:sldMk cId="3014509919" sldId="451"/>
            <ac:picMk id="7" creationId="{D209D919-A39F-488E-B7C2-C705D71EA0B9}"/>
          </ac:picMkLst>
        </pc:picChg>
        <pc:picChg chg="add mod">
          <ac:chgData name="Lisa Page" userId="S::lisa.page@sjasd.ca::28506a91-16db-4141-a5a3-3c1324d46e73" providerId="AD" clId="Web-{5C45437E-0E01-7207-BD3A-98025CE07D31}" dt="2020-12-11T00:30:17.683" v="252" actId="1076"/>
          <ac:picMkLst>
            <pc:docMk/>
            <pc:sldMk cId="3014509919" sldId="451"/>
            <ac:picMk id="8" creationId="{7DE96E26-6327-413E-85E4-4941DEAF11FF}"/>
          </ac:picMkLst>
        </pc:picChg>
        <pc:picChg chg="add mod">
          <ac:chgData name="Lisa Page" userId="S::lisa.page@sjasd.ca::28506a91-16db-4141-a5a3-3c1324d46e73" providerId="AD" clId="Web-{5C45437E-0E01-7207-BD3A-98025CE07D31}" dt="2020-12-11T00:31:21.933" v="262" actId="14100"/>
          <ac:picMkLst>
            <pc:docMk/>
            <pc:sldMk cId="3014509919" sldId="451"/>
            <ac:picMk id="9" creationId="{3C09386E-7934-4E63-989E-BD6A5E986576}"/>
          </ac:picMkLst>
        </pc:picChg>
        <pc:picChg chg="del">
          <ac:chgData name="Lisa Page" userId="S::lisa.page@sjasd.ca::28506a91-16db-4141-a5a3-3c1324d46e73" providerId="AD" clId="Web-{5C45437E-0E01-7207-BD3A-98025CE07D31}" dt="2020-12-11T00:28:53.714" v="231"/>
          <ac:picMkLst>
            <pc:docMk/>
            <pc:sldMk cId="3014509919" sldId="451"/>
            <ac:picMk id="10" creationId="{B9C0B74F-33B6-4D14-928D-F2D6A3CFA337}"/>
          </ac:picMkLst>
        </pc:picChg>
        <pc:picChg chg="del">
          <ac:chgData name="Lisa Page" userId="S::lisa.page@sjasd.ca::28506a91-16db-4141-a5a3-3c1324d46e73" providerId="AD" clId="Web-{5C45437E-0E01-7207-BD3A-98025CE07D31}" dt="2020-12-11T00:29:35.824" v="239"/>
          <ac:picMkLst>
            <pc:docMk/>
            <pc:sldMk cId="3014509919" sldId="451"/>
            <ac:picMk id="11" creationId="{5A1BD295-1C57-4250-A0FE-E39778D93510}"/>
          </ac:picMkLst>
        </pc:picChg>
        <pc:picChg chg="del">
          <ac:chgData name="Lisa Page" userId="S::lisa.page@sjasd.ca::28506a91-16db-4141-a5a3-3c1324d46e73" providerId="AD" clId="Web-{5C45437E-0E01-7207-BD3A-98025CE07D31}" dt="2020-12-11T00:31:05.340" v="253"/>
          <ac:picMkLst>
            <pc:docMk/>
            <pc:sldMk cId="3014509919" sldId="451"/>
            <ac:picMk id="12" creationId="{92BF47D5-6F89-434F-8E7D-860006E4A921}"/>
          </ac:picMkLst>
        </pc:picChg>
        <pc:picChg chg="del">
          <ac:chgData name="Lisa Page" userId="S::lisa.page@sjasd.ca::28506a91-16db-4141-a5a3-3c1324d46e73" providerId="AD" clId="Web-{5C45437E-0E01-7207-BD3A-98025CE07D31}" dt="2020-12-11T00:28:55.902" v="232"/>
          <ac:picMkLst>
            <pc:docMk/>
            <pc:sldMk cId="3014509919" sldId="451"/>
            <ac:picMk id="13" creationId="{A0ABEF28-52EF-4F24-9D5C-AEF8A6C0C076}"/>
          </ac:picMkLst>
        </pc:picChg>
        <pc:picChg chg="del">
          <ac:chgData name="Lisa Page" userId="S::lisa.page@sjasd.ca::28506a91-16db-4141-a5a3-3c1324d46e73" providerId="AD" clId="Web-{5C45437E-0E01-7207-BD3A-98025CE07D31}" dt="2020-12-11T00:31:07.137" v="254"/>
          <ac:picMkLst>
            <pc:docMk/>
            <pc:sldMk cId="3014509919" sldId="451"/>
            <ac:picMk id="14" creationId="{21C5D224-99F9-4E65-9351-49E48DE5782A}"/>
          </ac:picMkLst>
        </pc:picChg>
        <pc:picChg chg="del">
          <ac:chgData name="Lisa Page" userId="S::lisa.page@sjasd.ca::28506a91-16db-4141-a5a3-3c1324d46e73" providerId="AD" clId="Web-{5C45437E-0E01-7207-BD3A-98025CE07D31}" dt="2020-12-11T00:29:37.699" v="240"/>
          <ac:picMkLst>
            <pc:docMk/>
            <pc:sldMk cId="3014509919" sldId="451"/>
            <ac:picMk id="15" creationId="{22E5EE92-843F-4413-AB6E-B86ABE086739}"/>
          </ac:picMkLst>
        </pc:picChg>
        <pc:picChg chg="del">
          <ac:chgData name="Lisa Page" userId="S::lisa.page@sjasd.ca::28506a91-16db-4141-a5a3-3c1324d46e73" providerId="AD" clId="Web-{5C45437E-0E01-7207-BD3A-98025CE07D31}" dt="2020-12-11T00:29:40.027" v="241"/>
          <ac:picMkLst>
            <pc:docMk/>
            <pc:sldMk cId="3014509919" sldId="451"/>
            <ac:picMk id="16" creationId="{964A7716-42DD-43DA-8258-F4D8D062F398}"/>
          </ac:picMkLst>
        </pc:picChg>
        <pc:picChg chg="del">
          <ac:chgData name="Lisa Page" userId="S::lisa.page@sjasd.ca::28506a91-16db-4141-a5a3-3c1324d46e73" providerId="AD" clId="Web-{5C45437E-0E01-7207-BD3A-98025CE07D31}" dt="2020-12-11T00:30:05.433" v="246"/>
          <ac:picMkLst>
            <pc:docMk/>
            <pc:sldMk cId="3014509919" sldId="451"/>
            <ac:picMk id="17" creationId="{58FC828D-3D1F-4989-8E1C-88D44DCBF9B0}"/>
          </ac:picMkLst>
        </pc:picChg>
        <pc:picChg chg="del">
          <ac:chgData name="Lisa Page" userId="S::lisa.page@sjasd.ca::28506a91-16db-4141-a5a3-3c1324d46e73" providerId="AD" clId="Web-{5C45437E-0E01-7207-BD3A-98025CE07D31}" dt="2020-12-11T00:30:07.386" v="247"/>
          <ac:picMkLst>
            <pc:docMk/>
            <pc:sldMk cId="3014509919" sldId="451"/>
            <ac:picMk id="18" creationId="{46737B50-993A-4307-AC55-AB6F33988B9A}"/>
          </ac:picMkLst>
        </pc:picChg>
        <pc:picChg chg="del">
          <ac:chgData name="Lisa Page" userId="S::lisa.page@sjasd.ca::28506a91-16db-4141-a5a3-3c1324d46e73" providerId="AD" clId="Web-{5C45437E-0E01-7207-BD3A-98025CE07D31}" dt="2020-12-11T00:30:09.199" v="248"/>
          <ac:picMkLst>
            <pc:docMk/>
            <pc:sldMk cId="3014509919" sldId="451"/>
            <ac:picMk id="19" creationId="{AB640CCD-15BF-4233-AD8F-79CC867856C3}"/>
          </ac:picMkLst>
        </pc:picChg>
        <pc:picChg chg="del">
          <ac:chgData name="Lisa Page" userId="S::lisa.page@sjasd.ca::28506a91-16db-4141-a5a3-3c1324d46e73" providerId="AD" clId="Web-{5C45437E-0E01-7207-BD3A-98025CE07D31}" dt="2020-12-11T00:30:10.839" v="249"/>
          <ac:picMkLst>
            <pc:docMk/>
            <pc:sldMk cId="3014509919" sldId="451"/>
            <ac:picMk id="20" creationId="{304C726F-A6B9-4D26-BCDF-53FD2CFC725C}"/>
          </ac:picMkLst>
        </pc:picChg>
        <pc:picChg chg="del">
          <ac:chgData name="Lisa Page" userId="S::lisa.page@sjasd.ca::28506a91-16db-4141-a5a3-3c1324d46e73" providerId="AD" clId="Web-{5C45437E-0E01-7207-BD3A-98025CE07D31}" dt="2020-12-11T00:31:09.058" v="255"/>
          <ac:picMkLst>
            <pc:docMk/>
            <pc:sldMk cId="3014509919" sldId="451"/>
            <ac:picMk id="21" creationId="{9F8C785A-8CFA-43D9-80B6-0E46EA79C14E}"/>
          </ac:picMkLst>
        </pc:picChg>
        <pc:picChg chg="del">
          <ac:chgData name="Lisa Page" userId="S::lisa.page@sjasd.ca::28506a91-16db-4141-a5a3-3c1324d46e73" providerId="AD" clId="Web-{5C45437E-0E01-7207-BD3A-98025CE07D31}" dt="2020-12-11T00:31:10.746" v="256"/>
          <ac:picMkLst>
            <pc:docMk/>
            <pc:sldMk cId="3014509919" sldId="451"/>
            <ac:picMk id="23" creationId="{D66C5935-EFEF-4ED1-B6CC-85D8924EA7BF}"/>
          </ac:picMkLst>
        </pc:picChg>
        <pc:picChg chg="del">
          <ac:chgData name="Lisa Page" userId="S::lisa.page@sjasd.ca::28506a91-16db-4141-a5a3-3c1324d46e73" providerId="AD" clId="Web-{5C45437E-0E01-7207-BD3A-98025CE07D31}" dt="2020-12-11T00:31:12.527" v="257"/>
          <ac:picMkLst>
            <pc:docMk/>
            <pc:sldMk cId="3014509919" sldId="451"/>
            <ac:picMk id="24" creationId="{A9822953-518F-426A-8E77-B5EC432E5B75}"/>
          </ac:picMkLst>
        </pc:picChg>
      </pc:sldChg>
      <pc:sldChg chg="modSp">
        <pc:chgData name="Lisa Page" userId="S::lisa.page@sjasd.ca::28506a91-16db-4141-a5a3-3c1324d46e73" providerId="AD" clId="Web-{5C45437E-0E01-7207-BD3A-98025CE07D31}" dt="2020-12-11T00:19:55.665" v="88" actId="20577"/>
        <pc:sldMkLst>
          <pc:docMk/>
          <pc:sldMk cId="191708410" sldId="452"/>
        </pc:sldMkLst>
        <pc:spChg chg="mod">
          <ac:chgData name="Lisa Page" userId="S::lisa.page@sjasd.ca::28506a91-16db-4141-a5a3-3c1324d46e73" providerId="AD" clId="Web-{5C45437E-0E01-7207-BD3A-98025CE07D31}" dt="2020-12-11T00:19:55.665" v="88" actId="20577"/>
          <ac:spMkLst>
            <pc:docMk/>
            <pc:sldMk cId="191708410" sldId="452"/>
            <ac:spMk id="2" creationId="{756F8252-6E9B-4A13-8DAD-79C0A7B7DA4A}"/>
          </ac:spMkLst>
        </pc:spChg>
      </pc:sldChg>
      <pc:sldChg chg="add replId addAnim delAnim modAnim">
        <pc:chgData name="Lisa Page" userId="S::lisa.page@sjasd.ca::28506a91-16db-4141-a5a3-3c1324d46e73" providerId="AD" clId="Web-{5C45437E-0E01-7207-BD3A-98025CE07D31}" dt="2020-12-11T00:33:16.496" v="294"/>
        <pc:sldMkLst>
          <pc:docMk/>
          <pc:sldMk cId="3615086077" sldId="455"/>
        </pc:sldMkLst>
      </pc:sldChg>
      <pc:sldChg chg="modSp">
        <pc:chgData name="Lisa Page" userId="S::lisa.page@sjasd.ca::28506a91-16db-4141-a5a3-3c1324d46e73" providerId="AD" clId="Web-{5C45437E-0E01-7207-BD3A-98025CE07D31}" dt="2020-12-11T01:03:45.011" v="727" actId="20577"/>
        <pc:sldMkLst>
          <pc:docMk/>
          <pc:sldMk cId="4106456890" sldId="456"/>
        </pc:sldMkLst>
        <pc:spChg chg="mod">
          <ac:chgData name="Lisa Page" userId="S::lisa.page@sjasd.ca::28506a91-16db-4141-a5a3-3c1324d46e73" providerId="AD" clId="Web-{5C45437E-0E01-7207-BD3A-98025CE07D31}" dt="2020-12-11T01:03:45.011" v="727" actId="20577"/>
          <ac:spMkLst>
            <pc:docMk/>
            <pc:sldMk cId="4106456890" sldId="456"/>
            <ac:spMk id="2" creationId="{840D015F-08DA-4E3E-912A-D86390B384C0}"/>
          </ac:spMkLst>
        </pc:spChg>
      </pc:sldChg>
    </pc:docChg>
  </pc:docChgLst>
  <pc:docChgLst>
    <pc:chgData name="Dayna Quinn-Lafleche" userId="S::dayna.quinnlafleche@sjasd.ca::212bd078-9458-40d2-8c38-b61a2001c15b" providerId="AD" clId="Web-{30F69C9A-6C09-91CA-3F8E-7B7D4BFE824B}"/>
    <pc:docChg chg="addSld modSld sldOrd">
      <pc:chgData name="Dayna Quinn-Lafleche" userId="S::dayna.quinnlafleche@sjasd.ca::212bd078-9458-40d2-8c38-b61a2001c15b" providerId="AD" clId="Web-{30F69C9A-6C09-91CA-3F8E-7B7D4BFE824B}" dt="2020-12-08T02:51:29.710" v="1995" actId="20577"/>
      <pc:docMkLst>
        <pc:docMk/>
      </pc:docMkLst>
      <pc:sldChg chg="modSp">
        <pc:chgData name="Dayna Quinn-Lafleche" userId="S::dayna.quinnlafleche@sjasd.ca::212bd078-9458-40d2-8c38-b61a2001c15b" providerId="AD" clId="Web-{30F69C9A-6C09-91CA-3F8E-7B7D4BFE824B}" dt="2020-12-08T02:41:02.945" v="1870" actId="20577"/>
        <pc:sldMkLst>
          <pc:docMk/>
          <pc:sldMk cId="3334847921" sldId="300"/>
        </pc:sldMkLst>
        <pc:spChg chg="mod">
          <ac:chgData name="Dayna Quinn-Lafleche" userId="S::dayna.quinnlafleche@sjasd.ca::212bd078-9458-40d2-8c38-b61a2001c15b" providerId="AD" clId="Web-{30F69C9A-6C09-91CA-3F8E-7B7D4BFE824B}" dt="2020-12-08T02:41:02.945" v="1870" actId="20577"/>
          <ac:spMkLst>
            <pc:docMk/>
            <pc:sldMk cId="3334847921" sldId="300"/>
            <ac:spMk id="6" creationId="{58C3C756-10F0-493B-A459-D8366374D26B}"/>
          </ac:spMkLst>
        </pc:spChg>
      </pc:sldChg>
      <pc:sldChg chg="addSp modSp">
        <pc:chgData name="Dayna Quinn-Lafleche" userId="S::dayna.quinnlafleche@sjasd.ca::212bd078-9458-40d2-8c38-b61a2001c15b" providerId="AD" clId="Web-{30F69C9A-6C09-91CA-3F8E-7B7D4BFE824B}" dt="2020-12-08T02:44:09.851" v="1894" actId="1076"/>
        <pc:sldMkLst>
          <pc:docMk/>
          <pc:sldMk cId="1050804038" sldId="309"/>
        </pc:sldMkLst>
        <pc:spChg chg="add ord">
          <ac:chgData name="Dayna Quinn-Lafleche" userId="S::dayna.quinnlafleche@sjasd.ca::212bd078-9458-40d2-8c38-b61a2001c15b" providerId="AD" clId="Web-{30F69C9A-6C09-91CA-3F8E-7B7D4BFE824B}" dt="2020-12-08T02:42:47.476" v="1875"/>
          <ac:spMkLst>
            <pc:docMk/>
            <pc:sldMk cId="1050804038" sldId="309"/>
            <ac:spMk id="2" creationId="{D8481553-424F-4CA7-89EC-3DBC456862A2}"/>
          </ac:spMkLst>
        </pc:spChg>
        <pc:spChg chg="add mod ord">
          <ac:chgData name="Dayna Quinn-Lafleche" userId="S::dayna.quinnlafleche@sjasd.ca::212bd078-9458-40d2-8c38-b61a2001c15b" providerId="AD" clId="Web-{30F69C9A-6C09-91CA-3F8E-7B7D4BFE824B}" dt="2020-12-08T02:43:35.304" v="1889"/>
          <ac:spMkLst>
            <pc:docMk/>
            <pc:sldMk cId="1050804038" sldId="309"/>
            <ac:spMk id="5" creationId="{3AD9548C-36E8-4C3D-AF8E-1BB02FA71BB1}"/>
          </ac:spMkLst>
        </pc:spChg>
        <pc:spChg chg="add mod ord">
          <ac:chgData name="Dayna Quinn-Lafleche" userId="S::dayna.quinnlafleche@sjasd.ca::212bd078-9458-40d2-8c38-b61a2001c15b" providerId="AD" clId="Web-{30F69C9A-6C09-91CA-3F8E-7B7D4BFE824B}" dt="2020-12-08T02:44:04.835" v="1893"/>
          <ac:spMkLst>
            <pc:docMk/>
            <pc:sldMk cId="1050804038" sldId="309"/>
            <ac:spMk id="6" creationId="{DF71041E-C0A0-4E01-BA3A-8DCDD794C5CF}"/>
          </ac:spMkLst>
        </pc:spChg>
        <pc:spChg chg="mod">
          <ac:chgData name="Dayna Quinn-Lafleche" userId="S::dayna.quinnlafleche@sjasd.ca::212bd078-9458-40d2-8c38-b61a2001c15b" providerId="AD" clId="Web-{30F69C9A-6C09-91CA-3F8E-7B7D4BFE824B}" dt="2020-12-08T02:43:06.257" v="1884" actId="1076"/>
          <ac:spMkLst>
            <pc:docMk/>
            <pc:sldMk cId="1050804038" sldId="309"/>
            <ac:spMk id="29" creationId="{B0360182-8A27-9B42-9822-69767BFDE599}"/>
          </ac:spMkLst>
        </pc:spChg>
        <pc:spChg chg="mod">
          <ac:chgData name="Dayna Quinn-Lafleche" userId="S::dayna.quinnlafleche@sjasd.ca::212bd078-9458-40d2-8c38-b61a2001c15b" providerId="AD" clId="Web-{30F69C9A-6C09-91CA-3F8E-7B7D4BFE824B}" dt="2020-12-08T02:44:09.851" v="1894" actId="1076"/>
          <ac:spMkLst>
            <pc:docMk/>
            <pc:sldMk cId="1050804038" sldId="309"/>
            <ac:spMk id="31" creationId="{18EF3EE5-2113-9446-82CB-BCA99BF9822E}"/>
          </ac:spMkLst>
        </pc:spChg>
      </pc:sldChg>
      <pc:sldChg chg="modSp">
        <pc:chgData name="Dayna Quinn-Lafleche" userId="S::dayna.quinnlafleche@sjasd.ca::212bd078-9458-40d2-8c38-b61a2001c15b" providerId="AD" clId="Web-{30F69C9A-6C09-91CA-3F8E-7B7D4BFE824B}" dt="2020-12-08T02:19:25.819" v="1532" actId="20577"/>
        <pc:sldMkLst>
          <pc:docMk/>
          <pc:sldMk cId="2524367093" sldId="314"/>
        </pc:sldMkLst>
        <pc:spChg chg="mod">
          <ac:chgData name="Dayna Quinn-Lafleche" userId="S::dayna.quinnlafleche@sjasd.ca::212bd078-9458-40d2-8c38-b61a2001c15b" providerId="AD" clId="Web-{30F69C9A-6C09-91CA-3F8E-7B7D4BFE824B}" dt="2020-12-08T02:19:25.819" v="1532" actId="20577"/>
          <ac:spMkLst>
            <pc:docMk/>
            <pc:sldMk cId="2524367093" sldId="314"/>
            <ac:spMk id="22" creationId="{5426E6A3-570D-9245-B1C4-C4CA4683A894}"/>
          </ac:spMkLst>
        </pc:spChg>
      </pc:sldChg>
      <pc:sldChg chg="addSp modSp">
        <pc:chgData name="Dayna Quinn-Lafleche" userId="S::dayna.quinnlafleche@sjasd.ca::212bd078-9458-40d2-8c38-b61a2001c15b" providerId="AD" clId="Web-{30F69C9A-6C09-91CA-3F8E-7B7D4BFE824B}" dt="2020-12-08T02:45:06.523" v="1902"/>
        <pc:sldMkLst>
          <pc:docMk/>
          <pc:sldMk cId="1102663714" sldId="317"/>
        </pc:sldMkLst>
        <pc:spChg chg="add mod ord">
          <ac:chgData name="Dayna Quinn-Lafleche" userId="S::dayna.quinnlafleche@sjasd.ca::212bd078-9458-40d2-8c38-b61a2001c15b" providerId="AD" clId="Web-{30F69C9A-6C09-91CA-3F8E-7B7D4BFE824B}" dt="2020-12-08T02:40:29.085" v="1867" actId="1076"/>
          <ac:spMkLst>
            <pc:docMk/>
            <pc:sldMk cId="1102663714" sldId="317"/>
            <ac:spMk id="2" creationId="{77B6CB34-FE95-46CF-A6FA-AE05B60A1C54}"/>
          </ac:spMkLst>
        </pc:spChg>
        <pc:spChg chg="add mod ord">
          <ac:chgData name="Dayna Quinn-Lafleche" userId="S::dayna.quinnlafleche@sjasd.ca::212bd078-9458-40d2-8c38-b61a2001c15b" providerId="AD" clId="Web-{30F69C9A-6C09-91CA-3F8E-7B7D4BFE824B}" dt="2020-12-08T02:45:06.523" v="1902"/>
          <ac:spMkLst>
            <pc:docMk/>
            <pc:sldMk cId="1102663714" sldId="317"/>
            <ac:spMk id="5" creationId="{19427A6B-71B4-4F54-819A-C935721C8993}"/>
          </ac:spMkLst>
        </pc:spChg>
        <pc:spChg chg="add mod ord">
          <ac:chgData name="Dayna Quinn-Lafleche" userId="S::dayna.quinnlafleche@sjasd.ca::212bd078-9458-40d2-8c38-b61a2001c15b" providerId="AD" clId="Web-{30F69C9A-6C09-91CA-3F8E-7B7D4BFE824B}" dt="2020-12-08T02:44:50.101" v="1899"/>
          <ac:spMkLst>
            <pc:docMk/>
            <pc:sldMk cId="1102663714" sldId="317"/>
            <ac:spMk id="6" creationId="{43905DFE-E294-4ACD-945D-AA165C067578}"/>
          </ac:spMkLst>
        </pc:spChg>
        <pc:spChg chg="mod">
          <ac:chgData name="Dayna Quinn-Lafleche" userId="S::dayna.quinnlafleche@sjasd.ca::212bd078-9458-40d2-8c38-b61a2001c15b" providerId="AD" clId="Web-{30F69C9A-6C09-91CA-3F8E-7B7D4BFE824B}" dt="2020-12-08T02:40:26.882" v="1866" actId="1076"/>
          <ac:spMkLst>
            <pc:docMk/>
            <pc:sldMk cId="1102663714" sldId="317"/>
            <ac:spMk id="25" creationId="{9D0C7BC8-86E6-8B4F-9A6F-1B03356F2B25}"/>
          </ac:spMkLst>
        </pc:spChg>
        <pc:spChg chg="mod">
          <ac:chgData name="Dayna Quinn-Lafleche" userId="S::dayna.quinnlafleche@sjasd.ca::212bd078-9458-40d2-8c38-b61a2001c15b" providerId="AD" clId="Web-{30F69C9A-6C09-91CA-3F8E-7B7D4BFE824B}" dt="2020-12-08T02:44:53.726" v="1900" actId="1076"/>
          <ac:spMkLst>
            <pc:docMk/>
            <pc:sldMk cId="1102663714" sldId="317"/>
            <ac:spMk id="29" creationId="{B0360182-8A27-9B42-9822-69767BFDE599}"/>
          </ac:spMkLst>
        </pc:spChg>
      </pc:sldChg>
      <pc:sldChg chg="modSp">
        <pc:chgData name="Dayna Quinn-Lafleche" userId="S::dayna.quinnlafleche@sjasd.ca::212bd078-9458-40d2-8c38-b61a2001c15b" providerId="AD" clId="Web-{30F69C9A-6C09-91CA-3F8E-7B7D4BFE824B}" dt="2020-12-08T02:51:28.445" v="1993" actId="20577"/>
        <pc:sldMkLst>
          <pc:docMk/>
          <pc:sldMk cId="4204852280" sldId="318"/>
        </pc:sldMkLst>
        <pc:spChg chg="mod">
          <ac:chgData name="Dayna Quinn-Lafleche" userId="S::dayna.quinnlafleche@sjasd.ca::212bd078-9458-40d2-8c38-b61a2001c15b" providerId="AD" clId="Web-{30F69C9A-6C09-91CA-3F8E-7B7D4BFE824B}" dt="2020-12-08T02:51:28.445" v="1993" actId="20577"/>
          <ac:spMkLst>
            <pc:docMk/>
            <pc:sldMk cId="4204852280" sldId="318"/>
            <ac:spMk id="22" creationId="{5426E6A3-570D-9245-B1C4-C4CA4683A894}"/>
          </ac:spMkLst>
        </pc:spChg>
      </pc:sldChg>
      <pc:sldChg chg="addSp modSp">
        <pc:chgData name="Dayna Quinn-Lafleche" userId="S::dayna.quinnlafleche@sjasd.ca::212bd078-9458-40d2-8c38-b61a2001c15b" providerId="AD" clId="Web-{30F69C9A-6C09-91CA-3F8E-7B7D4BFE824B}" dt="2020-12-08T02:47:14.632" v="1925" actId="1076"/>
        <pc:sldMkLst>
          <pc:docMk/>
          <pc:sldMk cId="3942413804" sldId="321"/>
        </pc:sldMkLst>
        <pc:spChg chg="add ord">
          <ac:chgData name="Dayna Quinn-Lafleche" userId="S::dayna.quinnlafleche@sjasd.ca::212bd078-9458-40d2-8c38-b61a2001c15b" providerId="AD" clId="Web-{30F69C9A-6C09-91CA-3F8E-7B7D4BFE824B}" dt="2020-12-08T02:46:45.476" v="1914"/>
          <ac:spMkLst>
            <pc:docMk/>
            <pc:sldMk cId="3942413804" sldId="321"/>
            <ac:spMk id="2" creationId="{47AB2164-1643-4F28-A275-93BEACD18789}"/>
          </ac:spMkLst>
        </pc:spChg>
        <pc:spChg chg="add mod ord">
          <ac:chgData name="Dayna Quinn-Lafleche" userId="S::dayna.quinnlafleche@sjasd.ca::212bd078-9458-40d2-8c38-b61a2001c15b" providerId="AD" clId="Web-{30F69C9A-6C09-91CA-3F8E-7B7D4BFE824B}" dt="2020-12-08T02:47:06.773" v="1922" actId="1076"/>
          <ac:spMkLst>
            <pc:docMk/>
            <pc:sldMk cId="3942413804" sldId="321"/>
            <ac:spMk id="5" creationId="{45DC4C15-D469-4C14-9A12-584A9B569C43}"/>
          </ac:spMkLst>
        </pc:spChg>
        <pc:spChg chg="add mod ord">
          <ac:chgData name="Dayna Quinn-Lafleche" userId="S::dayna.quinnlafleche@sjasd.ca::212bd078-9458-40d2-8c38-b61a2001c15b" providerId="AD" clId="Web-{30F69C9A-6C09-91CA-3F8E-7B7D4BFE824B}" dt="2020-12-08T02:47:11.882" v="1924" actId="1076"/>
          <ac:spMkLst>
            <pc:docMk/>
            <pc:sldMk cId="3942413804" sldId="321"/>
            <ac:spMk id="6" creationId="{281657DC-283B-4597-9F89-3A8F1198350E}"/>
          </ac:spMkLst>
        </pc:spChg>
        <pc:spChg chg="mod">
          <ac:chgData name="Dayna Quinn-Lafleche" userId="S::dayna.quinnlafleche@sjasd.ca::212bd078-9458-40d2-8c38-b61a2001c15b" providerId="AD" clId="Web-{30F69C9A-6C09-91CA-3F8E-7B7D4BFE824B}" dt="2020-12-08T02:47:14.632" v="1925" actId="1076"/>
          <ac:spMkLst>
            <pc:docMk/>
            <pc:sldMk cId="3942413804" sldId="321"/>
            <ac:spMk id="25" creationId="{9D0C7BC8-86E6-8B4F-9A6F-1B03356F2B25}"/>
          </ac:spMkLst>
        </pc:spChg>
        <pc:spChg chg="mod">
          <ac:chgData name="Dayna Quinn-Lafleche" userId="S::dayna.quinnlafleche@sjasd.ca::212bd078-9458-40d2-8c38-b61a2001c15b" providerId="AD" clId="Web-{30F69C9A-6C09-91CA-3F8E-7B7D4BFE824B}" dt="2020-12-08T02:46:51.835" v="1916" actId="1076"/>
          <ac:spMkLst>
            <pc:docMk/>
            <pc:sldMk cId="3942413804" sldId="321"/>
            <ac:spMk id="29" creationId="{B0360182-8A27-9B42-9822-69767BFDE599}"/>
          </ac:spMkLst>
        </pc:spChg>
        <pc:spChg chg="mod">
          <ac:chgData name="Dayna Quinn-Lafleche" userId="S::dayna.quinnlafleche@sjasd.ca::212bd078-9458-40d2-8c38-b61a2001c15b" providerId="AD" clId="Web-{30F69C9A-6C09-91CA-3F8E-7B7D4BFE824B}" dt="2020-12-08T02:47:08.976" v="1923" actId="1076"/>
          <ac:spMkLst>
            <pc:docMk/>
            <pc:sldMk cId="3942413804" sldId="321"/>
            <ac:spMk id="30" creationId="{294FD586-2A6D-1F49-BBA2-0AEBB048D81F}"/>
          </ac:spMkLst>
        </pc:spChg>
      </pc:sldChg>
      <pc:sldChg chg="addSp modSp">
        <pc:chgData name="Dayna Quinn-Lafleche" userId="S::dayna.quinnlafleche@sjasd.ca::212bd078-9458-40d2-8c38-b61a2001c15b" providerId="AD" clId="Web-{30F69C9A-6C09-91CA-3F8E-7B7D4BFE824B}" dt="2020-12-08T02:48:19.429" v="1939" actId="1076"/>
        <pc:sldMkLst>
          <pc:docMk/>
          <pc:sldMk cId="827069174" sldId="325"/>
        </pc:sldMkLst>
        <pc:spChg chg="add mod ord">
          <ac:chgData name="Dayna Quinn-Lafleche" userId="S::dayna.quinnlafleche@sjasd.ca::212bd078-9458-40d2-8c38-b61a2001c15b" providerId="AD" clId="Web-{30F69C9A-6C09-91CA-3F8E-7B7D4BFE824B}" dt="2020-12-08T02:48:01.616" v="1934"/>
          <ac:spMkLst>
            <pc:docMk/>
            <pc:sldMk cId="827069174" sldId="325"/>
            <ac:spMk id="2" creationId="{9449BE7E-E93C-43B1-B4C2-FDE4A1208A4B}"/>
          </ac:spMkLst>
        </pc:spChg>
        <pc:spChg chg="add mod ord">
          <ac:chgData name="Dayna Quinn-Lafleche" userId="S::dayna.quinnlafleche@sjasd.ca::212bd078-9458-40d2-8c38-b61a2001c15b" providerId="AD" clId="Web-{30F69C9A-6C09-91CA-3F8E-7B7D4BFE824B}" dt="2020-12-08T02:48:08.929" v="1936" actId="1076"/>
          <ac:spMkLst>
            <pc:docMk/>
            <pc:sldMk cId="827069174" sldId="325"/>
            <ac:spMk id="5" creationId="{8C093C40-B34A-43FF-9367-6D46C59B0011}"/>
          </ac:spMkLst>
        </pc:spChg>
        <pc:spChg chg="add mod ord">
          <ac:chgData name="Dayna Quinn-Lafleche" userId="S::dayna.quinnlafleche@sjasd.ca::212bd078-9458-40d2-8c38-b61a2001c15b" providerId="AD" clId="Web-{30F69C9A-6C09-91CA-3F8E-7B7D4BFE824B}" dt="2020-12-08T02:47:54.085" v="1932"/>
          <ac:spMkLst>
            <pc:docMk/>
            <pc:sldMk cId="827069174" sldId="325"/>
            <ac:spMk id="6" creationId="{68D2D0DB-E819-4C1B-B861-7DFA81D479E9}"/>
          </ac:spMkLst>
        </pc:spChg>
        <pc:spChg chg="mod">
          <ac:chgData name="Dayna Quinn-Lafleche" userId="S::dayna.quinnlafleche@sjasd.ca::212bd078-9458-40d2-8c38-b61a2001c15b" providerId="AD" clId="Web-{30F69C9A-6C09-91CA-3F8E-7B7D4BFE824B}" dt="2020-12-08T02:48:19.429" v="1939" actId="1076"/>
          <ac:spMkLst>
            <pc:docMk/>
            <pc:sldMk cId="827069174" sldId="325"/>
            <ac:spMk id="25" creationId="{9D0C7BC8-86E6-8B4F-9A6F-1B03356F2B25}"/>
          </ac:spMkLst>
        </pc:spChg>
        <pc:spChg chg="mod">
          <ac:chgData name="Dayna Quinn-Lafleche" userId="S::dayna.quinnlafleche@sjasd.ca::212bd078-9458-40d2-8c38-b61a2001c15b" providerId="AD" clId="Web-{30F69C9A-6C09-91CA-3F8E-7B7D4BFE824B}" dt="2020-12-08T02:48:12.070" v="1937" actId="1076"/>
          <ac:spMkLst>
            <pc:docMk/>
            <pc:sldMk cId="827069174" sldId="325"/>
            <ac:spMk id="29" creationId="{B0360182-8A27-9B42-9822-69767BFDE599}"/>
          </ac:spMkLst>
        </pc:spChg>
        <pc:spChg chg="mod">
          <ac:chgData name="Dayna Quinn-Lafleche" userId="S::dayna.quinnlafleche@sjasd.ca::212bd078-9458-40d2-8c38-b61a2001c15b" providerId="AD" clId="Web-{30F69C9A-6C09-91CA-3F8E-7B7D4BFE824B}" dt="2020-12-08T02:48:16.038" v="1938" actId="1076"/>
          <ac:spMkLst>
            <pc:docMk/>
            <pc:sldMk cId="827069174" sldId="325"/>
            <ac:spMk id="30" creationId="{294FD586-2A6D-1F49-BBA2-0AEBB048D81F}"/>
          </ac:spMkLst>
        </pc:spChg>
      </pc:sldChg>
      <pc:sldChg chg="addSp delSp modSp">
        <pc:chgData name="Dayna Quinn-Lafleche" userId="S::dayna.quinnlafleche@sjasd.ca::212bd078-9458-40d2-8c38-b61a2001c15b" providerId="AD" clId="Web-{30F69C9A-6C09-91CA-3F8E-7B7D4BFE824B}" dt="2020-12-08T02:16:53.069" v="1494"/>
        <pc:sldMkLst>
          <pc:docMk/>
          <pc:sldMk cId="4249452633" sldId="329"/>
        </pc:sldMkLst>
        <pc:spChg chg="del mod">
          <ac:chgData name="Dayna Quinn-Lafleche" userId="S::dayna.quinnlafleche@sjasd.ca::212bd078-9458-40d2-8c38-b61a2001c15b" providerId="AD" clId="Web-{30F69C9A-6C09-91CA-3F8E-7B7D4BFE824B}" dt="2020-12-08T02:16:53.069" v="1494"/>
          <ac:spMkLst>
            <pc:docMk/>
            <pc:sldMk cId="4249452633" sldId="329"/>
            <ac:spMk id="2" creationId="{8E6E1BCD-94F2-4B49-AC50-0A5A1207317C}"/>
          </ac:spMkLst>
        </pc:spChg>
        <pc:spChg chg="mod">
          <ac:chgData name="Dayna Quinn-Lafleche" userId="S::dayna.quinnlafleche@sjasd.ca::212bd078-9458-40d2-8c38-b61a2001c15b" providerId="AD" clId="Web-{30F69C9A-6C09-91CA-3F8E-7B7D4BFE824B}" dt="2020-12-08T01:51:43.366" v="1148" actId="1076"/>
          <ac:spMkLst>
            <pc:docMk/>
            <pc:sldMk cId="4249452633" sldId="329"/>
            <ac:spMk id="5" creationId="{4CD6EFF3-8DED-4A60-8F6C-8A965C518D40}"/>
          </ac:spMkLst>
        </pc:spChg>
        <pc:spChg chg="mod">
          <ac:chgData name="Dayna Quinn-Lafleche" userId="S::dayna.quinnlafleche@sjasd.ca::212bd078-9458-40d2-8c38-b61a2001c15b" providerId="AD" clId="Web-{30F69C9A-6C09-91CA-3F8E-7B7D4BFE824B}" dt="2020-12-08T02:16:03.804" v="1488"/>
          <ac:spMkLst>
            <pc:docMk/>
            <pc:sldMk cId="4249452633" sldId="329"/>
            <ac:spMk id="10" creationId="{48B44CA8-7532-4673-9244-896DFAEE91D0}"/>
          </ac:spMkLst>
        </pc:spChg>
        <pc:spChg chg="add mod">
          <ac:chgData name="Dayna Quinn-Lafleche" userId="S::dayna.quinnlafleche@sjasd.ca::212bd078-9458-40d2-8c38-b61a2001c15b" providerId="AD" clId="Web-{30F69C9A-6C09-91CA-3F8E-7B7D4BFE824B}" dt="2020-12-08T02:16:45.851" v="1491" actId="1076"/>
          <ac:spMkLst>
            <pc:docMk/>
            <pc:sldMk cId="4249452633" sldId="329"/>
            <ac:spMk id="28" creationId="{63ED879D-2B7B-492D-B6CC-5EF12A9F889B}"/>
          </ac:spMkLst>
        </pc:spChg>
        <pc:spChg chg="mod">
          <ac:chgData name="Dayna Quinn-Lafleche" userId="S::dayna.quinnlafleche@sjasd.ca::212bd078-9458-40d2-8c38-b61a2001c15b" providerId="AD" clId="Web-{30F69C9A-6C09-91CA-3F8E-7B7D4BFE824B}" dt="2020-12-08T01:51:54.554" v="1149" actId="20577"/>
          <ac:spMkLst>
            <pc:docMk/>
            <pc:sldMk cId="4249452633" sldId="329"/>
            <ac:spMk id="33" creationId="{DB761D9B-3EA2-C844-AD60-A0B11CA4ADD8}"/>
          </ac:spMkLst>
        </pc:spChg>
      </pc:sldChg>
      <pc:sldChg chg="addSp delSp modSp">
        <pc:chgData name="Dayna Quinn-Lafleche" userId="S::dayna.quinnlafleche@sjasd.ca::212bd078-9458-40d2-8c38-b61a2001c15b" providerId="AD" clId="Web-{30F69C9A-6C09-91CA-3F8E-7B7D4BFE824B}" dt="2020-12-08T02:42:28.491" v="1873"/>
        <pc:sldMkLst>
          <pc:docMk/>
          <pc:sldMk cId="3620508752" sldId="340"/>
        </pc:sldMkLst>
        <pc:spChg chg="del mod">
          <ac:chgData name="Dayna Quinn-Lafleche" userId="S::dayna.quinnlafleche@sjasd.ca::212bd078-9458-40d2-8c38-b61a2001c15b" providerId="AD" clId="Web-{30F69C9A-6C09-91CA-3F8E-7B7D4BFE824B}" dt="2020-12-08T02:16:20.351" v="1489"/>
          <ac:spMkLst>
            <pc:docMk/>
            <pc:sldMk cId="3620508752" sldId="340"/>
            <ac:spMk id="2" creationId="{8E6E1BCD-94F2-4B49-AC50-0A5A1207317C}"/>
          </ac:spMkLst>
        </pc:spChg>
        <pc:spChg chg="add mod ord">
          <ac:chgData name="Dayna Quinn-Lafleche" userId="S::dayna.quinnlafleche@sjasd.ca::212bd078-9458-40d2-8c38-b61a2001c15b" providerId="AD" clId="Web-{30F69C9A-6C09-91CA-3F8E-7B7D4BFE824B}" dt="2020-12-08T01:27:59.444" v="2"/>
          <ac:spMkLst>
            <pc:docMk/>
            <pc:sldMk cId="3620508752" sldId="340"/>
            <ac:spMk id="7" creationId="{4B86EAD8-251F-4D7F-A298-BC1E2894312F}"/>
          </ac:spMkLst>
        </pc:spChg>
        <pc:spChg chg="add ord">
          <ac:chgData name="Dayna Quinn-Lafleche" userId="S::dayna.quinnlafleche@sjasd.ca::212bd078-9458-40d2-8c38-b61a2001c15b" providerId="AD" clId="Web-{30F69C9A-6C09-91CA-3F8E-7B7D4BFE824B}" dt="2020-12-08T02:42:28.491" v="1873"/>
          <ac:spMkLst>
            <pc:docMk/>
            <pc:sldMk cId="3620508752" sldId="340"/>
            <ac:spMk id="8" creationId="{8D12EEB7-66C1-4EB6-8F65-8FE9D2409436}"/>
          </ac:spMkLst>
        </pc:spChg>
      </pc:sldChg>
      <pc:sldChg chg="addSp modSp">
        <pc:chgData name="Dayna Quinn-Lafleche" userId="S::dayna.quinnlafleche@sjasd.ca::212bd078-9458-40d2-8c38-b61a2001c15b" providerId="AD" clId="Web-{30F69C9A-6C09-91CA-3F8E-7B7D4BFE824B}" dt="2020-12-08T01:58:23.257" v="1241" actId="14100"/>
        <pc:sldMkLst>
          <pc:docMk/>
          <pc:sldMk cId="759954790" sldId="344"/>
        </pc:sldMkLst>
        <pc:spChg chg="add mod">
          <ac:chgData name="Dayna Quinn-Lafleche" userId="S::dayna.quinnlafleche@sjasd.ca::212bd078-9458-40d2-8c38-b61a2001c15b" providerId="AD" clId="Web-{30F69C9A-6C09-91CA-3F8E-7B7D4BFE824B}" dt="2020-12-08T01:58:23.257" v="1241" actId="14100"/>
          <ac:spMkLst>
            <pc:docMk/>
            <pc:sldMk cId="759954790" sldId="344"/>
            <ac:spMk id="2" creationId="{ACB8673D-CB07-4D7D-87F6-F8BB1E4D1C6D}"/>
          </ac:spMkLst>
        </pc:spChg>
      </pc:sldChg>
      <pc:sldChg chg="addSp delSp modSp modNotes">
        <pc:chgData name="Dayna Quinn-Lafleche" userId="S::dayna.quinnlafleche@sjasd.ca::212bd078-9458-40d2-8c38-b61a2001c15b" providerId="AD" clId="Web-{30F69C9A-6C09-91CA-3F8E-7B7D4BFE824B}" dt="2020-12-08T02:09:09.476" v="1415"/>
        <pc:sldMkLst>
          <pc:docMk/>
          <pc:sldMk cId="1652816623" sldId="348"/>
        </pc:sldMkLst>
        <pc:spChg chg="add mod">
          <ac:chgData name="Dayna Quinn-Lafleche" userId="S::dayna.quinnlafleche@sjasd.ca::212bd078-9458-40d2-8c38-b61a2001c15b" providerId="AD" clId="Web-{30F69C9A-6C09-91CA-3F8E-7B7D4BFE824B}" dt="2020-12-08T01:57:50.991" v="1233" actId="20577"/>
          <ac:spMkLst>
            <pc:docMk/>
            <pc:sldMk cId="1652816623" sldId="348"/>
            <ac:spMk id="2" creationId="{4EFB0143-3BC3-446F-92FC-E08672C30549}"/>
          </ac:spMkLst>
        </pc:spChg>
        <pc:spChg chg="add mod">
          <ac:chgData name="Dayna Quinn-Lafleche" userId="S::dayna.quinnlafleche@sjasd.ca::212bd078-9458-40d2-8c38-b61a2001c15b" providerId="AD" clId="Web-{30F69C9A-6C09-91CA-3F8E-7B7D4BFE824B}" dt="2020-12-08T01:59:48.179" v="1283" actId="1076"/>
          <ac:spMkLst>
            <pc:docMk/>
            <pc:sldMk cId="1652816623" sldId="348"/>
            <ac:spMk id="4" creationId="{2932D68E-FB8A-4843-A704-7A11B220C874}"/>
          </ac:spMkLst>
        </pc:spChg>
        <pc:spChg chg="add mod">
          <ac:chgData name="Dayna Quinn-Lafleche" userId="S::dayna.quinnlafleche@sjasd.ca::212bd078-9458-40d2-8c38-b61a2001c15b" providerId="AD" clId="Web-{30F69C9A-6C09-91CA-3F8E-7B7D4BFE824B}" dt="2020-12-08T02:00:31.007" v="1292" actId="1076"/>
          <ac:spMkLst>
            <pc:docMk/>
            <pc:sldMk cId="1652816623" sldId="348"/>
            <ac:spMk id="5" creationId="{B5C3BF82-86B6-4F56-98C3-7EE6643E530A}"/>
          </ac:spMkLst>
        </pc:spChg>
        <pc:spChg chg="add mod">
          <ac:chgData name="Dayna Quinn-Lafleche" userId="S::dayna.quinnlafleche@sjasd.ca::212bd078-9458-40d2-8c38-b61a2001c15b" providerId="AD" clId="Web-{30F69C9A-6C09-91CA-3F8E-7B7D4BFE824B}" dt="2020-12-08T02:00:06.866" v="1287" actId="1076"/>
          <ac:spMkLst>
            <pc:docMk/>
            <pc:sldMk cId="1652816623" sldId="348"/>
            <ac:spMk id="6" creationId="{FD1C41A0-EAFF-4662-A7D3-338F30265289}"/>
          </ac:spMkLst>
        </pc:spChg>
        <pc:spChg chg="add mod">
          <ac:chgData name="Dayna Quinn-Lafleche" userId="S::dayna.quinnlafleche@sjasd.ca::212bd078-9458-40d2-8c38-b61a2001c15b" providerId="AD" clId="Web-{30F69C9A-6C09-91CA-3F8E-7B7D4BFE824B}" dt="2020-12-08T01:59:51.288" v="1284" actId="1076"/>
          <ac:spMkLst>
            <pc:docMk/>
            <pc:sldMk cId="1652816623" sldId="348"/>
            <ac:spMk id="7" creationId="{D4BB228D-CC61-4199-98BA-BD099FDF90E0}"/>
          </ac:spMkLst>
        </pc:spChg>
        <pc:spChg chg="add mod">
          <ac:chgData name="Dayna Quinn-Lafleche" userId="S::dayna.quinnlafleche@sjasd.ca::212bd078-9458-40d2-8c38-b61a2001c15b" providerId="AD" clId="Web-{30F69C9A-6C09-91CA-3F8E-7B7D4BFE824B}" dt="2020-12-08T01:59:37.835" v="1281" actId="20577"/>
          <ac:spMkLst>
            <pc:docMk/>
            <pc:sldMk cId="1652816623" sldId="348"/>
            <ac:spMk id="8" creationId="{2EAFD09D-0F7A-4936-AB16-8887A0401A06}"/>
          </ac:spMkLst>
        </pc:spChg>
        <pc:spChg chg="add mod">
          <ac:chgData name="Dayna Quinn-Lafleche" userId="S::dayna.quinnlafleche@sjasd.ca::212bd078-9458-40d2-8c38-b61a2001c15b" providerId="AD" clId="Web-{30F69C9A-6C09-91CA-3F8E-7B7D4BFE824B}" dt="2020-12-08T02:02:01.991" v="1315" actId="14100"/>
          <ac:spMkLst>
            <pc:docMk/>
            <pc:sldMk cId="1652816623" sldId="348"/>
            <ac:spMk id="9" creationId="{98F0B765-AA7F-4F12-BA90-32957A8E62FA}"/>
          </ac:spMkLst>
        </pc:spChg>
        <pc:spChg chg="add mod">
          <ac:chgData name="Dayna Quinn-Lafleche" userId="S::dayna.quinnlafleche@sjasd.ca::212bd078-9458-40d2-8c38-b61a2001c15b" providerId="AD" clId="Web-{30F69C9A-6C09-91CA-3F8E-7B7D4BFE824B}" dt="2020-12-08T02:04:38.554" v="1348" actId="1076"/>
          <ac:spMkLst>
            <pc:docMk/>
            <pc:sldMk cId="1652816623" sldId="348"/>
            <ac:spMk id="10" creationId="{800902C7-72A8-4BEA-B66F-9CE5E9D77F98}"/>
          </ac:spMkLst>
        </pc:spChg>
        <pc:spChg chg="add del mod">
          <ac:chgData name="Dayna Quinn-Lafleche" userId="S::dayna.quinnlafleche@sjasd.ca::212bd078-9458-40d2-8c38-b61a2001c15b" providerId="AD" clId="Web-{30F69C9A-6C09-91CA-3F8E-7B7D4BFE824B}" dt="2020-12-08T02:01:18.116" v="1304" actId="20577"/>
          <ac:spMkLst>
            <pc:docMk/>
            <pc:sldMk cId="1652816623" sldId="348"/>
            <ac:spMk id="11" creationId="{E98B444D-8A56-4490-B8A4-D54EC9811521}"/>
          </ac:spMkLst>
        </pc:spChg>
        <pc:spChg chg="add mod">
          <ac:chgData name="Dayna Quinn-Lafleche" userId="S::dayna.quinnlafleche@sjasd.ca::212bd078-9458-40d2-8c38-b61a2001c15b" providerId="AD" clId="Web-{30F69C9A-6C09-91CA-3F8E-7B7D4BFE824B}" dt="2020-12-08T02:00:34.304" v="1293" actId="20577"/>
          <ac:spMkLst>
            <pc:docMk/>
            <pc:sldMk cId="1652816623" sldId="348"/>
            <ac:spMk id="12" creationId="{467D5272-3A64-4A61-9AA0-4A91791CAA50}"/>
          </ac:spMkLst>
        </pc:spChg>
        <pc:spChg chg="add del">
          <ac:chgData name="Dayna Quinn-Lafleche" userId="S::dayna.quinnlafleche@sjasd.ca::212bd078-9458-40d2-8c38-b61a2001c15b" providerId="AD" clId="Web-{30F69C9A-6C09-91CA-3F8E-7B7D4BFE824B}" dt="2020-12-08T02:02:42.882" v="1327"/>
          <ac:spMkLst>
            <pc:docMk/>
            <pc:sldMk cId="1652816623" sldId="348"/>
            <ac:spMk id="14" creationId="{5AA65691-33F0-4E0E-B5B7-0B6B6FD27743}"/>
          </ac:spMkLst>
        </pc:spChg>
        <pc:spChg chg="add del">
          <ac:chgData name="Dayna Quinn-Lafleche" userId="S::dayna.quinnlafleche@sjasd.ca::212bd078-9458-40d2-8c38-b61a2001c15b" providerId="AD" clId="Web-{30F69C9A-6C09-91CA-3F8E-7B7D4BFE824B}" dt="2020-12-08T02:02:37.648" v="1326"/>
          <ac:spMkLst>
            <pc:docMk/>
            <pc:sldMk cId="1652816623" sldId="348"/>
            <ac:spMk id="15" creationId="{FE7D353A-5EBD-4242-B94B-E6B9C84D98BD}"/>
          </ac:spMkLst>
        </pc:spChg>
        <pc:spChg chg="add del">
          <ac:chgData name="Dayna Quinn-Lafleche" userId="S::dayna.quinnlafleche@sjasd.ca::212bd078-9458-40d2-8c38-b61a2001c15b" providerId="AD" clId="Web-{30F69C9A-6C09-91CA-3F8E-7B7D4BFE824B}" dt="2020-12-08T02:02:29.226" v="1325"/>
          <ac:spMkLst>
            <pc:docMk/>
            <pc:sldMk cId="1652816623" sldId="348"/>
            <ac:spMk id="16" creationId="{E3E99F63-DC66-40D5-9963-96085104BA61}"/>
          </ac:spMkLst>
        </pc:spChg>
        <pc:spChg chg="add mod">
          <ac:chgData name="Dayna Quinn-Lafleche" userId="S::dayna.quinnlafleche@sjasd.ca::212bd078-9458-40d2-8c38-b61a2001c15b" providerId="AD" clId="Web-{30F69C9A-6C09-91CA-3F8E-7B7D4BFE824B}" dt="2020-12-08T02:02:55.429" v="1329" actId="1076"/>
          <ac:spMkLst>
            <pc:docMk/>
            <pc:sldMk cId="1652816623" sldId="348"/>
            <ac:spMk id="17" creationId="{4C0C330E-6788-49C1-B6EB-6FBBAC30DCC4}"/>
          </ac:spMkLst>
        </pc:spChg>
        <pc:spChg chg="add mod">
          <ac:chgData name="Dayna Quinn-Lafleche" userId="S::dayna.quinnlafleche@sjasd.ca::212bd078-9458-40d2-8c38-b61a2001c15b" providerId="AD" clId="Web-{30F69C9A-6C09-91CA-3F8E-7B7D4BFE824B}" dt="2020-12-08T02:02:49.694" v="1328" actId="1076"/>
          <ac:spMkLst>
            <pc:docMk/>
            <pc:sldMk cId="1652816623" sldId="348"/>
            <ac:spMk id="18" creationId="{0AB3C7BA-3EC6-4C2B-A6EC-2CCC5EDEE56C}"/>
          </ac:spMkLst>
        </pc:spChg>
        <pc:spChg chg="add del">
          <ac:chgData name="Dayna Quinn-Lafleche" userId="S::dayna.quinnlafleche@sjasd.ca::212bd078-9458-40d2-8c38-b61a2001c15b" providerId="AD" clId="Web-{30F69C9A-6C09-91CA-3F8E-7B7D4BFE824B}" dt="2020-12-08T02:02:11.773" v="1322"/>
          <ac:spMkLst>
            <pc:docMk/>
            <pc:sldMk cId="1652816623" sldId="348"/>
            <ac:spMk id="19" creationId="{88F717A1-7536-47F3-A2AD-C079C3735D1C}"/>
          </ac:spMkLst>
        </pc:spChg>
        <pc:spChg chg="add mod">
          <ac:chgData name="Dayna Quinn-Lafleche" userId="S::dayna.quinnlafleche@sjasd.ca::212bd078-9458-40d2-8c38-b61a2001c15b" providerId="AD" clId="Web-{30F69C9A-6C09-91CA-3F8E-7B7D4BFE824B}" dt="2020-12-08T02:04:26.710" v="1346" actId="1076"/>
          <ac:spMkLst>
            <pc:docMk/>
            <pc:sldMk cId="1652816623" sldId="348"/>
            <ac:spMk id="21" creationId="{134A5330-1BE2-4EFC-B9F0-2B484FB99FD7}"/>
          </ac:spMkLst>
        </pc:spChg>
        <pc:spChg chg="add mod">
          <ac:chgData name="Dayna Quinn-Lafleche" userId="S::dayna.quinnlafleche@sjasd.ca::212bd078-9458-40d2-8c38-b61a2001c15b" providerId="AD" clId="Web-{30F69C9A-6C09-91CA-3F8E-7B7D4BFE824B}" dt="2020-12-08T02:04:18.648" v="1345" actId="1076"/>
          <ac:spMkLst>
            <pc:docMk/>
            <pc:sldMk cId="1652816623" sldId="348"/>
            <ac:spMk id="23" creationId="{CAB74DC9-7C59-4C04-9D89-2745425C524E}"/>
          </ac:spMkLst>
        </pc:spChg>
        <pc:spChg chg="add mod">
          <ac:chgData name="Dayna Quinn-Lafleche" userId="S::dayna.quinnlafleche@sjasd.ca::212bd078-9458-40d2-8c38-b61a2001c15b" providerId="AD" clId="Web-{30F69C9A-6C09-91CA-3F8E-7B7D4BFE824B}" dt="2020-12-08T02:04:10.960" v="1344" actId="1076"/>
          <ac:spMkLst>
            <pc:docMk/>
            <pc:sldMk cId="1652816623" sldId="348"/>
            <ac:spMk id="24" creationId="{7B195EFE-A052-40DB-9306-A5C71E4C9773}"/>
          </ac:spMkLst>
        </pc:spChg>
        <pc:spChg chg="add mod">
          <ac:chgData name="Dayna Quinn-Lafleche" userId="S::dayna.quinnlafleche@sjasd.ca::212bd078-9458-40d2-8c38-b61a2001c15b" providerId="AD" clId="Web-{30F69C9A-6C09-91CA-3F8E-7B7D4BFE824B}" dt="2020-12-08T02:04:01.413" v="1343" actId="1076"/>
          <ac:spMkLst>
            <pc:docMk/>
            <pc:sldMk cId="1652816623" sldId="348"/>
            <ac:spMk id="25" creationId="{F3142A60-D682-4D19-BF2D-79AEA7030E41}"/>
          </ac:spMkLst>
        </pc:spChg>
        <pc:spChg chg="add mod">
          <ac:chgData name="Dayna Quinn-Lafleche" userId="S::dayna.quinnlafleche@sjasd.ca::212bd078-9458-40d2-8c38-b61a2001c15b" providerId="AD" clId="Web-{30F69C9A-6C09-91CA-3F8E-7B7D4BFE824B}" dt="2020-12-08T02:03:59.585" v="1342" actId="1076"/>
          <ac:spMkLst>
            <pc:docMk/>
            <pc:sldMk cId="1652816623" sldId="348"/>
            <ac:spMk id="26" creationId="{F614702D-E25F-40B8-AB7C-93D346EEC084}"/>
          </ac:spMkLst>
        </pc:spChg>
        <pc:spChg chg="add mod">
          <ac:chgData name="Dayna Quinn-Lafleche" userId="S::dayna.quinnlafleche@sjasd.ca::212bd078-9458-40d2-8c38-b61a2001c15b" providerId="AD" clId="Web-{30F69C9A-6C09-91CA-3F8E-7B7D4BFE824B}" dt="2020-12-08T02:03:42.163" v="1339" actId="1076"/>
          <ac:spMkLst>
            <pc:docMk/>
            <pc:sldMk cId="1652816623" sldId="348"/>
            <ac:spMk id="28" creationId="{5CD3ECD2-46C1-4A79-BCD5-6E2E634EF3EC}"/>
          </ac:spMkLst>
        </pc:spChg>
      </pc:sldChg>
      <pc:sldChg chg="ord">
        <pc:chgData name="Dayna Quinn-Lafleche" userId="S::dayna.quinnlafleche@sjasd.ca::212bd078-9458-40d2-8c38-b61a2001c15b" providerId="AD" clId="Web-{30F69C9A-6C09-91CA-3F8E-7B7D4BFE824B}" dt="2020-12-08T02:17:08.898" v="1495"/>
        <pc:sldMkLst>
          <pc:docMk/>
          <pc:sldMk cId="905963489" sldId="349"/>
        </pc:sldMkLst>
      </pc:sldChg>
      <pc:sldChg chg="addSp modSp ord">
        <pc:chgData name="Dayna Quinn-Lafleche" userId="S::dayna.quinnlafleche@sjasd.ca::212bd078-9458-40d2-8c38-b61a2001c15b" providerId="AD" clId="Web-{30F69C9A-6C09-91CA-3F8E-7B7D4BFE824B}" dt="2020-12-08T02:17:19.960" v="1497"/>
        <pc:sldMkLst>
          <pc:docMk/>
          <pc:sldMk cId="85433802" sldId="350"/>
        </pc:sldMkLst>
        <pc:spChg chg="add mod">
          <ac:chgData name="Dayna Quinn-Lafleche" userId="S::dayna.quinnlafleche@sjasd.ca::212bd078-9458-40d2-8c38-b61a2001c15b" providerId="AD" clId="Web-{30F69C9A-6C09-91CA-3F8E-7B7D4BFE824B}" dt="2020-12-08T01:47:09.054" v="1111" actId="20577"/>
          <ac:spMkLst>
            <pc:docMk/>
            <pc:sldMk cId="85433802" sldId="350"/>
            <ac:spMk id="4" creationId="{4D62AC97-0034-4C82-8D03-DCF755B6C10F}"/>
          </ac:spMkLst>
        </pc:spChg>
        <pc:spChg chg="mod">
          <ac:chgData name="Dayna Quinn-Lafleche" userId="S::dayna.quinnlafleche@sjasd.ca::212bd078-9458-40d2-8c38-b61a2001c15b" providerId="AD" clId="Web-{30F69C9A-6C09-91CA-3F8E-7B7D4BFE824B}" dt="2020-12-08T01:39:16.866" v="356" actId="1076"/>
          <ac:spMkLst>
            <pc:docMk/>
            <pc:sldMk cId="85433802" sldId="350"/>
            <ac:spMk id="5" creationId="{B87AF484-7ED6-45FF-864D-9D42A750A38A}"/>
          </ac:spMkLst>
        </pc:spChg>
        <pc:picChg chg="mod">
          <ac:chgData name="Dayna Quinn-Lafleche" userId="S::dayna.quinnlafleche@sjasd.ca::212bd078-9458-40d2-8c38-b61a2001c15b" providerId="AD" clId="Web-{30F69C9A-6C09-91CA-3F8E-7B7D4BFE824B}" dt="2020-12-08T01:39:36.132" v="359" actId="1076"/>
          <ac:picMkLst>
            <pc:docMk/>
            <pc:sldMk cId="85433802" sldId="350"/>
            <ac:picMk id="2" creationId="{8E687D60-E08F-4FAE-AB9D-000C44BDC524}"/>
          </ac:picMkLst>
        </pc:picChg>
        <pc:picChg chg="mod">
          <ac:chgData name="Dayna Quinn-Lafleche" userId="S::dayna.quinnlafleche@sjasd.ca::212bd078-9458-40d2-8c38-b61a2001c15b" providerId="AD" clId="Web-{30F69C9A-6C09-91CA-3F8E-7B7D4BFE824B}" dt="2020-12-08T01:39:20.272" v="357" actId="1076"/>
          <ac:picMkLst>
            <pc:docMk/>
            <pc:sldMk cId="85433802" sldId="350"/>
            <ac:picMk id="9" creationId="{1D5AA65A-1DCE-406B-86F3-7C1DE352D157}"/>
          </ac:picMkLst>
        </pc:picChg>
      </pc:sldChg>
      <pc:sldChg chg="ord">
        <pc:chgData name="Dayna Quinn-Lafleche" userId="S::dayna.quinnlafleche@sjasd.ca::212bd078-9458-40d2-8c38-b61a2001c15b" providerId="AD" clId="Web-{30F69C9A-6C09-91CA-3F8E-7B7D4BFE824B}" dt="2020-12-08T02:17:39.663" v="1510"/>
        <pc:sldMkLst>
          <pc:docMk/>
          <pc:sldMk cId="305917992" sldId="351"/>
        </pc:sldMkLst>
      </pc:sldChg>
      <pc:sldChg chg="ord">
        <pc:chgData name="Dayna Quinn-Lafleche" userId="S::dayna.quinnlafleche@sjasd.ca::212bd078-9458-40d2-8c38-b61a2001c15b" providerId="AD" clId="Web-{30F69C9A-6C09-91CA-3F8E-7B7D4BFE824B}" dt="2020-12-08T02:17:39.663" v="1509"/>
        <pc:sldMkLst>
          <pc:docMk/>
          <pc:sldMk cId="4046430162" sldId="354"/>
        </pc:sldMkLst>
      </pc:sldChg>
      <pc:sldChg chg="modSp ord addAnim modAnim">
        <pc:chgData name="Dayna Quinn-Lafleche" userId="S::dayna.quinnlafleche@sjasd.ca::212bd078-9458-40d2-8c38-b61a2001c15b" providerId="AD" clId="Web-{30F69C9A-6C09-91CA-3F8E-7B7D4BFE824B}" dt="2020-12-08T02:17:39.663" v="1499"/>
        <pc:sldMkLst>
          <pc:docMk/>
          <pc:sldMk cId="681631976" sldId="355"/>
        </pc:sldMkLst>
        <pc:picChg chg="mod">
          <ac:chgData name="Dayna Quinn-Lafleche" userId="S::dayna.quinnlafleche@sjasd.ca::212bd078-9458-40d2-8c38-b61a2001c15b" providerId="AD" clId="Web-{30F69C9A-6C09-91CA-3F8E-7B7D4BFE824B}" dt="2020-12-08T01:29:22.319" v="38" actId="14100"/>
          <ac:picMkLst>
            <pc:docMk/>
            <pc:sldMk cId="681631976" sldId="355"/>
            <ac:picMk id="13" creationId="{A0ABEF28-52EF-4F24-9D5C-AEF8A6C0C076}"/>
          </ac:picMkLst>
        </pc:picChg>
      </pc:sldChg>
      <pc:sldChg chg="ord">
        <pc:chgData name="Dayna Quinn-Lafleche" userId="S::dayna.quinnlafleche@sjasd.ca::212bd078-9458-40d2-8c38-b61a2001c15b" providerId="AD" clId="Web-{30F69C9A-6C09-91CA-3F8E-7B7D4BFE824B}" dt="2020-12-08T02:17:39.663" v="1506"/>
        <pc:sldMkLst>
          <pc:docMk/>
          <pc:sldMk cId="1132753164" sldId="356"/>
        </pc:sldMkLst>
      </pc:sldChg>
      <pc:sldChg chg="ord">
        <pc:chgData name="Dayna Quinn-Lafleche" userId="S::dayna.quinnlafleche@sjasd.ca::212bd078-9458-40d2-8c38-b61a2001c15b" providerId="AD" clId="Web-{30F69C9A-6C09-91CA-3F8E-7B7D4BFE824B}" dt="2020-12-08T02:17:39.663" v="1505"/>
        <pc:sldMkLst>
          <pc:docMk/>
          <pc:sldMk cId="4069402153" sldId="357"/>
        </pc:sldMkLst>
      </pc:sldChg>
      <pc:sldChg chg="ord">
        <pc:chgData name="Dayna Quinn-Lafleche" userId="S::dayna.quinnlafleche@sjasd.ca::212bd078-9458-40d2-8c38-b61a2001c15b" providerId="AD" clId="Web-{30F69C9A-6C09-91CA-3F8E-7B7D4BFE824B}" dt="2020-12-08T02:17:39.679" v="1512"/>
        <pc:sldMkLst>
          <pc:docMk/>
          <pc:sldMk cId="2359540694" sldId="358"/>
        </pc:sldMkLst>
      </pc:sldChg>
      <pc:sldChg chg="ord">
        <pc:chgData name="Dayna Quinn-Lafleche" userId="S::dayna.quinnlafleche@sjasd.ca::212bd078-9458-40d2-8c38-b61a2001c15b" providerId="AD" clId="Web-{30F69C9A-6C09-91CA-3F8E-7B7D4BFE824B}" dt="2020-12-08T02:17:39.663" v="1511"/>
        <pc:sldMkLst>
          <pc:docMk/>
          <pc:sldMk cId="2975969899" sldId="359"/>
        </pc:sldMkLst>
      </pc:sldChg>
      <pc:sldChg chg="ord delCm">
        <pc:chgData name="Dayna Quinn-Lafleche" userId="S::dayna.quinnlafleche@sjasd.ca::212bd078-9458-40d2-8c38-b61a2001c15b" providerId="AD" clId="Web-{30F69C9A-6C09-91CA-3F8E-7B7D4BFE824B}" dt="2020-12-08T02:17:39.679" v="1513"/>
        <pc:sldMkLst>
          <pc:docMk/>
          <pc:sldMk cId="641559823" sldId="360"/>
        </pc:sldMkLst>
      </pc:sldChg>
      <pc:sldChg chg="ord">
        <pc:chgData name="Dayna Quinn-Lafleche" userId="S::dayna.quinnlafleche@sjasd.ca::212bd078-9458-40d2-8c38-b61a2001c15b" providerId="AD" clId="Web-{30F69C9A-6C09-91CA-3F8E-7B7D4BFE824B}" dt="2020-12-08T02:17:39.663" v="1503"/>
        <pc:sldMkLst>
          <pc:docMk/>
          <pc:sldMk cId="3944931324" sldId="361"/>
        </pc:sldMkLst>
      </pc:sldChg>
      <pc:sldChg chg="ord">
        <pc:chgData name="Dayna Quinn-Lafleche" userId="S::dayna.quinnlafleche@sjasd.ca::212bd078-9458-40d2-8c38-b61a2001c15b" providerId="AD" clId="Web-{30F69C9A-6C09-91CA-3F8E-7B7D4BFE824B}" dt="2020-12-08T02:17:39.663" v="1504"/>
        <pc:sldMkLst>
          <pc:docMk/>
          <pc:sldMk cId="4053175779" sldId="362"/>
        </pc:sldMkLst>
      </pc:sldChg>
      <pc:sldChg chg="ord">
        <pc:chgData name="Dayna Quinn-Lafleche" userId="S::dayna.quinnlafleche@sjasd.ca::212bd078-9458-40d2-8c38-b61a2001c15b" providerId="AD" clId="Web-{30F69C9A-6C09-91CA-3F8E-7B7D4BFE824B}" dt="2020-12-08T02:17:39.663" v="1502"/>
        <pc:sldMkLst>
          <pc:docMk/>
          <pc:sldMk cId="1174493362" sldId="363"/>
        </pc:sldMkLst>
      </pc:sldChg>
      <pc:sldChg chg="ord">
        <pc:chgData name="Dayna Quinn-Lafleche" userId="S::dayna.quinnlafleche@sjasd.ca::212bd078-9458-40d2-8c38-b61a2001c15b" providerId="AD" clId="Web-{30F69C9A-6C09-91CA-3F8E-7B7D4BFE824B}" dt="2020-12-08T02:17:39.663" v="1501"/>
        <pc:sldMkLst>
          <pc:docMk/>
          <pc:sldMk cId="2127404347" sldId="364"/>
        </pc:sldMkLst>
      </pc:sldChg>
      <pc:sldChg chg="addSp add ord replId addAnim delAnim modAnim">
        <pc:chgData name="Dayna Quinn-Lafleche" userId="S::dayna.quinnlafleche@sjasd.ca::212bd078-9458-40d2-8c38-b61a2001c15b" providerId="AD" clId="Web-{30F69C9A-6C09-91CA-3F8E-7B7D4BFE824B}" dt="2020-12-08T02:17:39.663" v="1498"/>
        <pc:sldMkLst>
          <pc:docMk/>
          <pc:sldMk cId="3042563418" sldId="366"/>
        </pc:sldMkLst>
        <pc:picChg chg="add">
          <ac:chgData name="Dayna Quinn-Lafleche" userId="S::dayna.quinnlafleche@sjasd.ca::212bd078-9458-40d2-8c38-b61a2001c15b" providerId="AD" clId="Web-{30F69C9A-6C09-91CA-3F8E-7B7D4BFE824B}" dt="2020-12-08T01:32:02.460" v="77"/>
          <ac:picMkLst>
            <pc:docMk/>
            <pc:sldMk cId="3042563418" sldId="366"/>
            <ac:picMk id="4" creationId="{2AB70F61-13FE-48FE-A777-9B30F21DC335}"/>
          </ac:picMkLst>
        </pc:picChg>
      </pc:sldChg>
      <pc:sldChg chg="add ord replId">
        <pc:chgData name="Dayna Quinn-Lafleche" userId="S::dayna.quinnlafleche@sjasd.ca::212bd078-9458-40d2-8c38-b61a2001c15b" providerId="AD" clId="Web-{30F69C9A-6C09-91CA-3F8E-7B7D4BFE824B}" dt="2020-12-08T02:17:39.663" v="1507"/>
        <pc:sldMkLst>
          <pc:docMk/>
          <pc:sldMk cId="1265893399" sldId="367"/>
        </pc:sldMkLst>
      </pc:sldChg>
      <pc:sldChg chg="addSp add ord replId addAnim delAnim">
        <pc:chgData name="Dayna Quinn-Lafleche" userId="S::dayna.quinnlafleche@sjasd.ca::212bd078-9458-40d2-8c38-b61a2001c15b" providerId="AD" clId="Web-{30F69C9A-6C09-91CA-3F8E-7B7D4BFE824B}" dt="2020-12-08T02:17:39.663" v="1508"/>
        <pc:sldMkLst>
          <pc:docMk/>
          <pc:sldMk cId="1967156384" sldId="368"/>
        </pc:sldMkLst>
        <pc:picChg chg="add">
          <ac:chgData name="Dayna Quinn-Lafleche" userId="S::dayna.quinnlafleche@sjasd.ca::212bd078-9458-40d2-8c38-b61a2001c15b" providerId="AD" clId="Web-{30F69C9A-6C09-91CA-3F8E-7B7D4BFE824B}" dt="2020-12-08T01:35:51.163" v="119"/>
          <ac:picMkLst>
            <pc:docMk/>
            <pc:sldMk cId="1967156384" sldId="368"/>
            <ac:picMk id="4" creationId="{23ADF4B1-C4C8-42F1-B2A2-22E5A75A68F2}"/>
          </ac:picMkLst>
        </pc:picChg>
      </pc:sldChg>
      <pc:sldChg chg="addSp delSp modSp add ord replId">
        <pc:chgData name="Dayna Quinn-Lafleche" userId="S::dayna.quinnlafleche@sjasd.ca::212bd078-9458-40d2-8c38-b61a2001c15b" providerId="AD" clId="Web-{30F69C9A-6C09-91CA-3F8E-7B7D4BFE824B}" dt="2020-12-08T02:17:39.663" v="1500"/>
        <pc:sldMkLst>
          <pc:docMk/>
          <pc:sldMk cId="145168153" sldId="369"/>
        </pc:sldMkLst>
        <pc:spChg chg="add del mod">
          <ac:chgData name="Dayna Quinn-Lafleche" userId="S::dayna.quinnlafleche@sjasd.ca::212bd078-9458-40d2-8c38-b61a2001c15b" providerId="AD" clId="Web-{30F69C9A-6C09-91CA-3F8E-7B7D4BFE824B}" dt="2020-12-08T01:37:48.679" v="133"/>
          <ac:spMkLst>
            <pc:docMk/>
            <pc:sldMk cId="145168153" sldId="369"/>
            <ac:spMk id="4" creationId="{9EDA6207-F123-41AE-A99E-89FF67B2C190}"/>
          </ac:spMkLst>
        </pc:spChg>
        <pc:spChg chg="add mod">
          <ac:chgData name="Dayna Quinn-Lafleche" userId="S::dayna.quinnlafleche@sjasd.ca::212bd078-9458-40d2-8c38-b61a2001c15b" providerId="AD" clId="Web-{30F69C9A-6C09-91CA-3F8E-7B7D4BFE824B}" dt="2020-12-08T01:39:07.929" v="354" actId="20577"/>
          <ac:spMkLst>
            <pc:docMk/>
            <pc:sldMk cId="145168153" sldId="369"/>
            <ac:spMk id="5" creationId="{6914FA7B-90DC-43A4-B8BB-858ED06077C8}"/>
          </ac:spMkLst>
        </pc:spChg>
        <pc:spChg chg="mod">
          <ac:chgData name="Dayna Quinn-Lafleche" userId="S::dayna.quinnlafleche@sjasd.ca::212bd078-9458-40d2-8c38-b61a2001c15b" providerId="AD" clId="Web-{30F69C9A-6C09-91CA-3F8E-7B7D4BFE824B}" dt="2020-12-08T01:37:08.960" v="124" actId="1076"/>
          <ac:spMkLst>
            <pc:docMk/>
            <pc:sldMk cId="145168153" sldId="369"/>
            <ac:spMk id="22" creationId="{5426E6A3-570D-9245-B1C4-C4CA4683A894}"/>
          </ac:spMkLst>
        </pc:spChg>
        <pc:spChg chg="mod">
          <ac:chgData name="Dayna Quinn-Lafleche" userId="S::dayna.quinnlafleche@sjasd.ca::212bd078-9458-40d2-8c38-b61a2001c15b" providerId="AD" clId="Web-{30F69C9A-6C09-91CA-3F8E-7B7D4BFE824B}" dt="2020-12-08T01:37:33.351" v="129"/>
          <ac:spMkLst>
            <pc:docMk/>
            <pc:sldMk cId="145168153" sldId="369"/>
            <ac:spMk id="27" creationId="{2FFE1002-E844-3642-A0B9-10BEEFD39A80}"/>
          </ac:spMkLst>
        </pc:spChg>
        <pc:picChg chg="mod">
          <ac:chgData name="Dayna Quinn-Lafleche" userId="S::dayna.quinnlafleche@sjasd.ca::212bd078-9458-40d2-8c38-b61a2001c15b" providerId="AD" clId="Web-{30F69C9A-6C09-91CA-3F8E-7B7D4BFE824B}" dt="2020-12-08T01:37:36.522" v="130" actId="1076"/>
          <ac:picMkLst>
            <pc:docMk/>
            <pc:sldMk cId="145168153" sldId="369"/>
            <ac:picMk id="2" creationId="{8E687D60-E08F-4FAE-AB9D-000C44BDC524}"/>
          </ac:picMkLst>
        </pc:picChg>
      </pc:sldChg>
      <pc:sldChg chg="addSp delSp modSp add ord replId modNotes">
        <pc:chgData name="Dayna Quinn-Lafleche" userId="S::dayna.quinnlafleche@sjasd.ca::212bd078-9458-40d2-8c38-b61a2001c15b" providerId="AD" clId="Web-{30F69C9A-6C09-91CA-3F8E-7B7D4BFE824B}" dt="2020-12-08T02:08:57.616" v="1413"/>
        <pc:sldMkLst>
          <pc:docMk/>
          <pc:sldMk cId="278124865" sldId="380"/>
        </pc:sldMkLst>
        <pc:spChg chg="del">
          <ac:chgData name="Dayna Quinn-Lafleche" userId="S::dayna.quinnlafleche@sjasd.ca::212bd078-9458-40d2-8c38-b61a2001c15b" providerId="AD" clId="Web-{30F69C9A-6C09-91CA-3F8E-7B7D4BFE824B}" dt="2020-12-08T02:05:31.023" v="1361"/>
          <ac:spMkLst>
            <pc:docMk/>
            <pc:sldMk cId="278124865" sldId="380"/>
            <ac:spMk id="9" creationId="{98F0B765-AA7F-4F12-BA90-32957A8E62FA}"/>
          </ac:spMkLst>
        </pc:spChg>
        <pc:spChg chg="del">
          <ac:chgData name="Dayna Quinn-Lafleche" userId="S::dayna.quinnlafleche@sjasd.ca::212bd078-9458-40d2-8c38-b61a2001c15b" providerId="AD" clId="Web-{30F69C9A-6C09-91CA-3F8E-7B7D4BFE824B}" dt="2020-12-08T02:05:25.085" v="1358"/>
          <ac:spMkLst>
            <pc:docMk/>
            <pc:sldMk cId="278124865" sldId="380"/>
            <ac:spMk id="10" creationId="{800902C7-72A8-4BEA-B66F-9CE5E9D77F98}"/>
          </ac:spMkLst>
        </pc:spChg>
        <pc:spChg chg="add mod">
          <ac:chgData name="Dayna Quinn-Lafleche" userId="S::dayna.quinnlafleche@sjasd.ca::212bd078-9458-40d2-8c38-b61a2001c15b" providerId="AD" clId="Web-{30F69C9A-6C09-91CA-3F8E-7B7D4BFE824B}" dt="2020-12-08T02:07:00.273" v="1371" actId="1076"/>
          <ac:spMkLst>
            <pc:docMk/>
            <pc:sldMk cId="278124865" sldId="380"/>
            <ac:spMk id="13" creationId="{229E3558-C98B-4418-B72F-C518B45B8887}"/>
          </ac:spMkLst>
        </pc:spChg>
        <pc:spChg chg="add del mod">
          <ac:chgData name="Dayna Quinn-Lafleche" userId="S::dayna.quinnlafleche@sjasd.ca::212bd078-9458-40d2-8c38-b61a2001c15b" providerId="AD" clId="Web-{30F69C9A-6C09-91CA-3F8E-7B7D4BFE824B}" dt="2020-12-08T02:08:17.882" v="1388"/>
          <ac:spMkLst>
            <pc:docMk/>
            <pc:sldMk cId="278124865" sldId="380"/>
            <ac:spMk id="14" creationId="{781B795F-6383-4092-B36C-6BD33E1A2C82}"/>
          </ac:spMkLst>
        </pc:spChg>
        <pc:spChg chg="del">
          <ac:chgData name="Dayna Quinn-Lafleche" userId="S::dayna.quinnlafleche@sjasd.ca::212bd078-9458-40d2-8c38-b61a2001c15b" providerId="AD" clId="Web-{30F69C9A-6C09-91CA-3F8E-7B7D4BFE824B}" dt="2020-12-08T02:05:26.007" v="1359"/>
          <ac:spMkLst>
            <pc:docMk/>
            <pc:sldMk cId="278124865" sldId="380"/>
            <ac:spMk id="17" creationId="{4C0C330E-6788-49C1-B6EB-6FBBAC30DCC4}"/>
          </ac:spMkLst>
        </pc:spChg>
        <pc:spChg chg="del">
          <ac:chgData name="Dayna Quinn-Lafleche" userId="S::dayna.quinnlafleche@sjasd.ca::212bd078-9458-40d2-8c38-b61a2001c15b" providerId="AD" clId="Web-{30F69C9A-6C09-91CA-3F8E-7B7D4BFE824B}" dt="2020-12-08T02:05:26.929" v="1360"/>
          <ac:spMkLst>
            <pc:docMk/>
            <pc:sldMk cId="278124865" sldId="380"/>
            <ac:spMk id="18" creationId="{0AB3C7BA-3EC6-4C2B-A6EC-2CCC5EDEE56C}"/>
          </ac:spMkLst>
        </pc:spChg>
        <pc:spChg chg="del">
          <ac:chgData name="Dayna Quinn-Lafleche" userId="S::dayna.quinnlafleche@sjasd.ca::212bd078-9458-40d2-8c38-b61a2001c15b" providerId="AD" clId="Web-{30F69C9A-6C09-91CA-3F8E-7B7D4BFE824B}" dt="2020-12-08T02:05:24.023" v="1357"/>
          <ac:spMkLst>
            <pc:docMk/>
            <pc:sldMk cId="278124865" sldId="380"/>
            <ac:spMk id="21" creationId="{134A5330-1BE2-4EFC-B9F0-2B484FB99FD7}"/>
          </ac:spMkLst>
        </pc:spChg>
        <pc:spChg chg="del">
          <ac:chgData name="Dayna Quinn-Lafleche" userId="S::dayna.quinnlafleche@sjasd.ca::212bd078-9458-40d2-8c38-b61a2001c15b" providerId="AD" clId="Web-{30F69C9A-6C09-91CA-3F8E-7B7D4BFE824B}" dt="2020-12-08T02:05:23.319" v="1356"/>
          <ac:spMkLst>
            <pc:docMk/>
            <pc:sldMk cId="278124865" sldId="380"/>
            <ac:spMk id="23" creationId="{CAB74DC9-7C59-4C04-9D89-2745425C524E}"/>
          </ac:spMkLst>
        </pc:spChg>
        <pc:spChg chg="del">
          <ac:chgData name="Dayna Quinn-Lafleche" userId="S::dayna.quinnlafleche@sjasd.ca::212bd078-9458-40d2-8c38-b61a2001c15b" providerId="AD" clId="Web-{30F69C9A-6C09-91CA-3F8E-7B7D4BFE824B}" dt="2020-12-08T02:05:22.569" v="1355"/>
          <ac:spMkLst>
            <pc:docMk/>
            <pc:sldMk cId="278124865" sldId="380"/>
            <ac:spMk id="24" creationId="{7B195EFE-A052-40DB-9306-A5C71E4C9773}"/>
          </ac:spMkLst>
        </pc:spChg>
        <pc:spChg chg="del">
          <ac:chgData name="Dayna Quinn-Lafleche" userId="S::dayna.quinnlafleche@sjasd.ca::212bd078-9458-40d2-8c38-b61a2001c15b" providerId="AD" clId="Web-{30F69C9A-6C09-91CA-3F8E-7B7D4BFE824B}" dt="2020-12-08T02:05:21.273" v="1354"/>
          <ac:spMkLst>
            <pc:docMk/>
            <pc:sldMk cId="278124865" sldId="380"/>
            <ac:spMk id="25" creationId="{F3142A60-D682-4D19-BF2D-79AEA7030E41}"/>
          </ac:spMkLst>
        </pc:spChg>
        <pc:spChg chg="del">
          <ac:chgData name="Dayna Quinn-Lafleche" userId="S::dayna.quinnlafleche@sjasd.ca::212bd078-9458-40d2-8c38-b61a2001c15b" providerId="AD" clId="Web-{30F69C9A-6C09-91CA-3F8E-7B7D4BFE824B}" dt="2020-12-08T02:05:20.460" v="1353"/>
          <ac:spMkLst>
            <pc:docMk/>
            <pc:sldMk cId="278124865" sldId="380"/>
            <ac:spMk id="26" creationId="{F614702D-E25F-40B8-AB7C-93D346EEC084}"/>
          </ac:spMkLst>
        </pc:spChg>
        <pc:spChg chg="del mod">
          <ac:chgData name="Dayna Quinn-Lafleche" userId="S::dayna.quinnlafleche@sjasd.ca::212bd078-9458-40d2-8c38-b61a2001c15b" providerId="AD" clId="Web-{30F69C9A-6C09-91CA-3F8E-7B7D4BFE824B}" dt="2020-12-08T02:05:16.991" v="1352"/>
          <ac:spMkLst>
            <pc:docMk/>
            <pc:sldMk cId="278124865" sldId="380"/>
            <ac:spMk id="28" creationId="{5CD3ECD2-46C1-4A79-BCD5-6E2E634EF3EC}"/>
          </ac:spMkLst>
        </pc:spChg>
        <pc:spChg chg="add mod">
          <ac:chgData name="Dayna Quinn-Lafleche" userId="S::dayna.quinnlafleche@sjasd.ca::212bd078-9458-40d2-8c38-b61a2001c15b" providerId="AD" clId="Web-{30F69C9A-6C09-91CA-3F8E-7B7D4BFE824B}" dt="2020-12-08T02:06:50.819" v="1369" actId="1076"/>
          <ac:spMkLst>
            <pc:docMk/>
            <pc:sldMk cId="278124865" sldId="380"/>
            <ac:spMk id="29" creationId="{5AE70314-C9F8-4CDE-86E0-FCD5B93D0C5A}"/>
          </ac:spMkLst>
        </pc:spChg>
        <pc:spChg chg="add mod">
          <ac:chgData name="Dayna Quinn-Lafleche" userId="S::dayna.quinnlafleche@sjasd.ca::212bd078-9458-40d2-8c38-b61a2001c15b" providerId="AD" clId="Web-{30F69C9A-6C09-91CA-3F8E-7B7D4BFE824B}" dt="2020-12-08T02:06:44.241" v="1368" actId="1076"/>
          <ac:spMkLst>
            <pc:docMk/>
            <pc:sldMk cId="278124865" sldId="380"/>
            <ac:spMk id="30" creationId="{8C9E5D26-CA74-49BE-A8C4-C7971FEA6E41}"/>
          </ac:spMkLst>
        </pc:spChg>
        <pc:spChg chg="add mod">
          <ac:chgData name="Dayna Quinn-Lafleche" userId="S::dayna.quinnlafleche@sjasd.ca::212bd078-9458-40d2-8c38-b61a2001c15b" providerId="AD" clId="Web-{30F69C9A-6C09-91CA-3F8E-7B7D4BFE824B}" dt="2020-12-08T02:08:16.335" v="1387" actId="1076"/>
          <ac:spMkLst>
            <pc:docMk/>
            <pc:sldMk cId="278124865" sldId="380"/>
            <ac:spMk id="31" creationId="{CEB7F976-2439-425D-8BC6-9115E850AF2E}"/>
          </ac:spMkLst>
        </pc:spChg>
        <pc:spChg chg="add mod">
          <ac:chgData name="Dayna Quinn-Lafleche" userId="S::dayna.quinnlafleche@sjasd.ca::212bd078-9458-40d2-8c38-b61a2001c15b" providerId="AD" clId="Web-{30F69C9A-6C09-91CA-3F8E-7B7D4BFE824B}" dt="2020-12-08T02:08:11.069" v="1386" actId="1076"/>
          <ac:spMkLst>
            <pc:docMk/>
            <pc:sldMk cId="278124865" sldId="380"/>
            <ac:spMk id="32" creationId="{8988DE84-C9AF-489D-BD33-FA6F600B1DEC}"/>
          </ac:spMkLst>
        </pc:spChg>
        <pc:spChg chg="add mod">
          <ac:chgData name="Dayna Quinn-Lafleche" userId="S::dayna.quinnlafleche@sjasd.ca::212bd078-9458-40d2-8c38-b61a2001c15b" providerId="AD" clId="Web-{30F69C9A-6C09-91CA-3F8E-7B7D4BFE824B}" dt="2020-12-08T02:08:07.773" v="1385" actId="1076"/>
          <ac:spMkLst>
            <pc:docMk/>
            <pc:sldMk cId="278124865" sldId="380"/>
            <ac:spMk id="33" creationId="{EBBC9383-A16E-4758-9069-89AF8F78F0A9}"/>
          </ac:spMkLst>
        </pc:spChg>
        <pc:spChg chg="add mod">
          <ac:chgData name="Dayna Quinn-Lafleche" userId="S::dayna.quinnlafleche@sjasd.ca::212bd078-9458-40d2-8c38-b61a2001c15b" providerId="AD" clId="Web-{30F69C9A-6C09-91CA-3F8E-7B7D4BFE824B}" dt="2020-12-08T02:08:03.460" v="1384" actId="1076"/>
          <ac:spMkLst>
            <pc:docMk/>
            <pc:sldMk cId="278124865" sldId="380"/>
            <ac:spMk id="34" creationId="{5F5ADC9C-E0BF-42C2-8081-28D65E422FF5}"/>
          </ac:spMkLst>
        </pc:spChg>
        <pc:spChg chg="add mod">
          <ac:chgData name="Dayna Quinn-Lafleche" userId="S::dayna.quinnlafleche@sjasd.ca::212bd078-9458-40d2-8c38-b61a2001c15b" providerId="AD" clId="Web-{30F69C9A-6C09-91CA-3F8E-7B7D4BFE824B}" dt="2020-12-08T02:07:58.085" v="1383" actId="1076"/>
          <ac:spMkLst>
            <pc:docMk/>
            <pc:sldMk cId="278124865" sldId="380"/>
            <ac:spMk id="35" creationId="{A501D303-ABF3-4FAD-B566-AF0A6B7E00AF}"/>
          </ac:spMkLst>
        </pc:spChg>
        <pc:spChg chg="add mod">
          <ac:chgData name="Dayna Quinn-Lafleche" userId="S::dayna.quinnlafleche@sjasd.ca::212bd078-9458-40d2-8c38-b61a2001c15b" providerId="AD" clId="Web-{30F69C9A-6C09-91CA-3F8E-7B7D4BFE824B}" dt="2020-12-08T02:07:50.694" v="1382" actId="1076"/>
          <ac:spMkLst>
            <pc:docMk/>
            <pc:sldMk cId="278124865" sldId="380"/>
            <ac:spMk id="36" creationId="{1695CCAA-FC1C-4DA6-B86D-AA3F82836003}"/>
          </ac:spMkLst>
        </pc:spChg>
      </pc:sldChg>
      <pc:sldChg chg="addSp delSp modSp add replId">
        <pc:chgData name="Dayna Quinn-Lafleche" userId="S::dayna.quinnlafleche@sjasd.ca::212bd078-9458-40d2-8c38-b61a2001c15b" providerId="AD" clId="Web-{30F69C9A-6C09-91CA-3F8E-7B7D4BFE824B}" dt="2020-12-08T02:14:40.726" v="1483"/>
        <pc:sldMkLst>
          <pc:docMk/>
          <pc:sldMk cId="1829666293" sldId="381"/>
        </pc:sldMkLst>
        <pc:spChg chg="mod">
          <ac:chgData name="Dayna Quinn-Lafleche" userId="S::dayna.quinnlafleche@sjasd.ca::212bd078-9458-40d2-8c38-b61a2001c15b" providerId="AD" clId="Web-{30F69C9A-6C09-91CA-3F8E-7B7D4BFE824B}" dt="2020-12-08T02:10:19.054" v="1428" actId="1076"/>
          <ac:spMkLst>
            <pc:docMk/>
            <pc:sldMk cId="1829666293" sldId="381"/>
            <ac:spMk id="4" creationId="{2932D68E-FB8A-4843-A704-7A11B220C874}"/>
          </ac:spMkLst>
        </pc:spChg>
        <pc:spChg chg="mod">
          <ac:chgData name="Dayna Quinn-Lafleche" userId="S::dayna.quinnlafleche@sjasd.ca::212bd078-9458-40d2-8c38-b61a2001c15b" providerId="AD" clId="Web-{30F69C9A-6C09-91CA-3F8E-7B7D4BFE824B}" dt="2020-12-08T02:10:40.788" v="1432" actId="1076"/>
          <ac:spMkLst>
            <pc:docMk/>
            <pc:sldMk cId="1829666293" sldId="381"/>
            <ac:spMk id="5" creationId="{B5C3BF82-86B6-4F56-98C3-7EE6643E530A}"/>
          </ac:spMkLst>
        </pc:spChg>
        <pc:spChg chg="mod">
          <ac:chgData name="Dayna Quinn-Lafleche" userId="S::dayna.quinnlafleche@sjasd.ca::212bd078-9458-40d2-8c38-b61a2001c15b" providerId="AD" clId="Web-{30F69C9A-6C09-91CA-3F8E-7B7D4BFE824B}" dt="2020-12-08T02:10:35.694" v="1431" actId="1076"/>
          <ac:spMkLst>
            <pc:docMk/>
            <pc:sldMk cId="1829666293" sldId="381"/>
            <ac:spMk id="6" creationId="{FD1C41A0-EAFF-4662-A7D3-338F30265289}"/>
          </ac:spMkLst>
        </pc:spChg>
        <pc:spChg chg="mod">
          <ac:chgData name="Dayna Quinn-Lafleche" userId="S::dayna.quinnlafleche@sjasd.ca::212bd078-9458-40d2-8c38-b61a2001c15b" providerId="AD" clId="Web-{30F69C9A-6C09-91CA-3F8E-7B7D4BFE824B}" dt="2020-12-08T02:10:23.538" v="1429" actId="1076"/>
          <ac:spMkLst>
            <pc:docMk/>
            <pc:sldMk cId="1829666293" sldId="381"/>
            <ac:spMk id="7" creationId="{D4BB228D-CC61-4199-98BA-BD099FDF90E0}"/>
          </ac:spMkLst>
        </pc:spChg>
        <pc:spChg chg="del">
          <ac:chgData name="Dayna Quinn-Lafleche" userId="S::dayna.quinnlafleche@sjasd.ca::212bd078-9458-40d2-8c38-b61a2001c15b" providerId="AD" clId="Web-{30F69C9A-6C09-91CA-3F8E-7B7D4BFE824B}" dt="2020-12-08T02:09:33.179" v="1419"/>
          <ac:spMkLst>
            <pc:docMk/>
            <pc:sldMk cId="1829666293" sldId="381"/>
            <ac:spMk id="9" creationId="{98F0B765-AA7F-4F12-BA90-32957A8E62FA}"/>
          </ac:spMkLst>
        </pc:spChg>
        <pc:spChg chg="del">
          <ac:chgData name="Dayna Quinn-Lafleche" userId="S::dayna.quinnlafleche@sjasd.ca::212bd078-9458-40d2-8c38-b61a2001c15b" providerId="AD" clId="Web-{30F69C9A-6C09-91CA-3F8E-7B7D4BFE824B}" dt="2020-12-08T02:09:24.194" v="1417"/>
          <ac:spMkLst>
            <pc:docMk/>
            <pc:sldMk cId="1829666293" sldId="381"/>
            <ac:spMk id="10" creationId="{800902C7-72A8-4BEA-B66F-9CE5E9D77F98}"/>
          </ac:spMkLst>
        </pc:spChg>
        <pc:spChg chg="add mod">
          <ac:chgData name="Dayna Quinn-Lafleche" userId="S::dayna.quinnlafleche@sjasd.ca::212bd078-9458-40d2-8c38-b61a2001c15b" providerId="AD" clId="Web-{30F69C9A-6C09-91CA-3F8E-7B7D4BFE824B}" dt="2020-12-08T02:11:36.241" v="1439" actId="1076"/>
          <ac:spMkLst>
            <pc:docMk/>
            <pc:sldMk cId="1829666293" sldId="381"/>
            <ac:spMk id="13" creationId="{A0985451-09AD-481D-85F5-943F01B40475}"/>
          </ac:spMkLst>
        </pc:spChg>
        <pc:spChg chg="add del mod">
          <ac:chgData name="Dayna Quinn-Lafleche" userId="S::dayna.quinnlafleche@sjasd.ca::212bd078-9458-40d2-8c38-b61a2001c15b" providerId="AD" clId="Web-{30F69C9A-6C09-91CA-3F8E-7B7D4BFE824B}" dt="2020-12-08T02:14:40.726" v="1483"/>
          <ac:spMkLst>
            <pc:docMk/>
            <pc:sldMk cId="1829666293" sldId="381"/>
            <ac:spMk id="14" creationId="{D4CA3A87-B9EF-4F26-A2CC-2D7BB41669A2}"/>
          </ac:spMkLst>
        </pc:spChg>
        <pc:spChg chg="del">
          <ac:chgData name="Dayna Quinn-Lafleche" userId="S::dayna.quinnlafleche@sjasd.ca::212bd078-9458-40d2-8c38-b61a2001c15b" providerId="AD" clId="Web-{30F69C9A-6C09-91CA-3F8E-7B7D4BFE824B}" dt="2020-12-08T02:09:39.507" v="1424"/>
          <ac:spMkLst>
            <pc:docMk/>
            <pc:sldMk cId="1829666293" sldId="381"/>
            <ac:spMk id="17" creationId="{4C0C330E-6788-49C1-B6EB-6FBBAC30DCC4}"/>
          </ac:spMkLst>
        </pc:spChg>
        <pc:spChg chg="del">
          <ac:chgData name="Dayna Quinn-Lafleche" userId="S::dayna.quinnlafleche@sjasd.ca::212bd078-9458-40d2-8c38-b61a2001c15b" providerId="AD" clId="Web-{30F69C9A-6C09-91CA-3F8E-7B7D4BFE824B}" dt="2020-12-08T02:09:36.538" v="1421"/>
          <ac:spMkLst>
            <pc:docMk/>
            <pc:sldMk cId="1829666293" sldId="381"/>
            <ac:spMk id="18" creationId="{0AB3C7BA-3EC6-4C2B-A6EC-2CCC5EDEE56C}"/>
          </ac:spMkLst>
        </pc:spChg>
        <pc:spChg chg="del">
          <ac:chgData name="Dayna Quinn-Lafleche" userId="S::dayna.quinnlafleche@sjasd.ca::212bd078-9458-40d2-8c38-b61a2001c15b" providerId="AD" clId="Web-{30F69C9A-6C09-91CA-3F8E-7B7D4BFE824B}" dt="2020-12-08T02:09:40.991" v="1426"/>
          <ac:spMkLst>
            <pc:docMk/>
            <pc:sldMk cId="1829666293" sldId="381"/>
            <ac:spMk id="21" creationId="{134A5330-1BE2-4EFC-B9F0-2B484FB99FD7}"/>
          </ac:spMkLst>
        </pc:spChg>
        <pc:spChg chg="del">
          <ac:chgData name="Dayna Quinn-Lafleche" userId="S::dayna.quinnlafleche@sjasd.ca::212bd078-9458-40d2-8c38-b61a2001c15b" providerId="AD" clId="Web-{30F69C9A-6C09-91CA-3F8E-7B7D4BFE824B}" dt="2020-12-08T02:09:40.319" v="1425"/>
          <ac:spMkLst>
            <pc:docMk/>
            <pc:sldMk cId="1829666293" sldId="381"/>
            <ac:spMk id="23" creationId="{CAB74DC9-7C59-4C04-9D89-2745425C524E}"/>
          </ac:spMkLst>
        </pc:spChg>
        <pc:spChg chg="del">
          <ac:chgData name="Dayna Quinn-Lafleche" userId="S::dayna.quinnlafleche@sjasd.ca::212bd078-9458-40d2-8c38-b61a2001c15b" providerId="AD" clId="Web-{30F69C9A-6C09-91CA-3F8E-7B7D4BFE824B}" dt="2020-12-08T02:09:27.773" v="1418"/>
          <ac:spMkLst>
            <pc:docMk/>
            <pc:sldMk cId="1829666293" sldId="381"/>
            <ac:spMk id="24" creationId="{7B195EFE-A052-40DB-9306-A5C71E4C9773}"/>
          </ac:spMkLst>
        </pc:spChg>
        <pc:spChg chg="del">
          <ac:chgData name="Dayna Quinn-Lafleche" userId="S::dayna.quinnlafleche@sjasd.ca::212bd078-9458-40d2-8c38-b61a2001c15b" providerId="AD" clId="Web-{30F69C9A-6C09-91CA-3F8E-7B7D4BFE824B}" dt="2020-12-08T02:09:38.585" v="1423"/>
          <ac:spMkLst>
            <pc:docMk/>
            <pc:sldMk cId="1829666293" sldId="381"/>
            <ac:spMk id="25" creationId="{F3142A60-D682-4D19-BF2D-79AEA7030E41}"/>
          </ac:spMkLst>
        </pc:spChg>
        <pc:spChg chg="del">
          <ac:chgData name="Dayna Quinn-Lafleche" userId="S::dayna.quinnlafleche@sjasd.ca::212bd078-9458-40d2-8c38-b61a2001c15b" providerId="AD" clId="Web-{30F69C9A-6C09-91CA-3F8E-7B7D4BFE824B}" dt="2020-12-08T02:09:37.819" v="1422"/>
          <ac:spMkLst>
            <pc:docMk/>
            <pc:sldMk cId="1829666293" sldId="381"/>
            <ac:spMk id="26" creationId="{F614702D-E25F-40B8-AB7C-93D346EEC084}"/>
          </ac:spMkLst>
        </pc:spChg>
        <pc:spChg chg="del">
          <ac:chgData name="Dayna Quinn-Lafleche" userId="S::dayna.quinnlafleche@sjasd.ca::212bd078-9458-40d2-8c38-b61a2001c15b" providerId="AD" clId="Web-{30F69C9A-6C09-91CA-3F8E-7B7D4BFE824B}" dt="2020-12-08T02:09:35.523" v="1420"/>
          <ac:spMkLst>
            <pc:docMk/>
            <pc:sldMk cId="1829666293" sldId="381"/>
            <ac:spMk id="28" creationId="{5CD3ECD2-46C1-4A79-BCD5-6E2E634EF3EC}"/>
          </ac:spMkLst>
        </pc:spChg>
        <pc:spChg chg="add mod">
          <ac:chgData name="Dayna Quinn-Lafleche" userId="S::dayna.quinnlafleche@sjasd.ca::212bd078-9458-40d2-8c38-b61a2001c15b" providerId="AD" clId="Web-{30F69C9A-6C09-91CA-3F8E-7B7D4BFE824B}" dt="2020-12-08T02:12:01.538" v="1444" actId="1076"/>
          <ac:spMkLst>
            <pc:docMk/>
            <pc:sldMk cId="1829666293" sldId="381"/>
            <ac:spMk id="29" creationId="{6396BFF8-01FA-4D50-9F5C-ECCAE299121D}"/>
          </ac:spMkLst>
        </pc:spChg>
        <pc:spChg chg="add mod">
          <ac:chgData name="Dayna Quinn-Lafleche" userId="S::dayna.quinnlafleche@sjasd.ca::212bd078-9458-40d2-8c38-b61a2001c15b" providerId="AD" clId="Web-{30F69C9A-6C09-91CA-3F8E-7B7D4BFE824B}" dt="2020-12-08T02:12:07.351" v="1445" actId="1076"/>
          <ac:spMkLst>
            <pc:docMk/>
            <pc:sldMk cId="1829666293" sldId="381"/>
            <ac:spMk id="30" creationId="{A4FBC511-E2D2-4232-9247-05994FE68260}"/>
          </ac:spMkLst>
        </pc:spChg>
        <pc:spChg chg="add mod">
          <ac:chgData name="Dayna Quinn-Lafleche" userId="S::dayna.quinnlafleche@sjasd.ca::212bd078-9458-40d2-8c38-b61a2001c15b" providerId="AD" clId="Web-{30F69C9A-6C09-91CA-3F8E-7B7D4BFE824B}" dt="2020-12-08T02:14:26.913" v="1481" actId="1076"/>
          <ac:spMkLst>
            <pc:docMk/>
            <pc:sldMk cId="1829666293" sldId="381"/>
            <ac:spMk id="31" creationId="{2180DE63-0D5B-4284-A32B-75C296D245BA}"/>
          </ac:spMkLst>
        </pc:spChg>
        <pc:spChg chg="add mod">
          <ac:chgData name="Dayna Quinn-Lafleche" userId="S::dayna.quinnlafleche@sjasd.ca::212bd078-9458-40d2-8c38-b61a2001c15b" providerId="AD" clId="Web-{30F69C9A-6C09-91CA-3F8E-7B7D4BFE824B}" dt="2020-12-08T02:14:32.601" v="1482" actId="1076"/>
          <ac:spMkLst>
            <pc:docMk/>
            <pc:sldMk cId="1829666293" sldId="381"/>
            <ac:spMk id="32" creationId="{4BA73442-631D-48A1-A31F-F244DAC18A80}"/>
          </ac:spMkLst>
        </pc:spChg>
        <pc:spChg chg="add mod">
          <ac:chgData name="Dayna Quinn-Lafleche" userId="S::dayna.quinnlafleche@sjasd.ca::212bd078-9458-40d2-8c38-b61a2001c15b" providerId="AD" clId="Web-{30F69C9A-6C09-91CA-3F8E-7B7D4BFE824B}" dt="2020-12-08T02:14:22.194" v="1480" actId="1076"/>
          <ac:spMkLst>
            <pc:docMk/>
            <pc:sldMk cId="1829666293" sldId="381"/>
            <ac:spMk id="33" creationId="{BB0919F4-BA96-40E0-A4F7-1CD9B6711662}"/>
          </ac:spMkLst>
        </pc:spChg>
        <pc:spChg chg="add mod">
          <ac:chgData name="Dayna Quinn-Lafleche" userId="S::dayna.quinnlafleche@sjasd.ca::212bd078-9458-40d2-8c38-b61a2001c15b" providerId="AD" clId="Web-{30F69C9A-6C09-91CA-3F8E-7B7D4BFE824B}" dt="2020-12-08T02:14:15.444" v="1479" actId="1076"/>
          <ac:spMkLst>
            <pc:docMk/>
            <pc:sldMk cId="1829666293" sldId="381"/>
            <ac:spMk id="34" creationId="{92D46DFE-9D4D-463C-984D-6FFF6F3E4CEB}"/>
          </ac:spMkLst>
        </pc:spChg>
        <pc:spChg chg="add mod">
          <ac:chgData name="Dayna Quinn-Lafleche" userId="S::dayna.quinnlafleche@sjasd.ca::212bd078-9458-40d2-8c38-b61a2001c15b" providerId="AD" clId="Web-{30F69C9A-6C09-91CA-3F8E-7B7D4BFE824B}" dt="2020-12-08T02:14:04.757" v="1478" actId="1076"/>
          <ac:spMkLst>
            <pc:docMk/>
            <pc:sldMk cId="1829666293" sldId="381"/>
            <ac:spMk id="35" creationId="{35379659-5693-4201-B22B-7D27E0E8B019}"/>
          </ac:spMkLst>
        </pc:spChg>
        <pc:spChg chg="add mod">
          <ac:chgData name="Dayna Quinn-Lafleche" userId="S::dayna.quinnlafleche@sjasd.ca::212bd078-9458-40d2-8c38-b61a2001c15b" providerId="AD" clId="Web-{30F69C9A-6C09-91CA-3F8E-7B7D4BFE824B}" dt="2020-12-08T02:13:59.616" v="1477" actId="1076"/>
          <ac:spMkLst>
            <pc:docMk/>
            <pc:sldMk cId="1829666293" sldId="381"/>
            <ac:spMk id="36" creationId="{34B514ED-CC6F-4C60-97B8-7F8CC2C37318}"/>
          </ac:spMkLst>
        </pc:spChg>
        <pc:spChg chg="add mod">
          <ac:chgData name="Dayna Quinn-Lafleche" userId="S::dayna.quinnlafleche@sjasd.ca::212bd078-9458-40d2-8c38-b61a2001c15b" providerId="AD" clId="Web-{30F69C9A-6C09-91CA-3F8E-7B7D4BFE824B}" dt="2020-12-08T02:13:55.523" v="1476" actId="1076"/>
          <ac:spMkLst>
            <pc:docMk/>
            <pc:sldMk cId="1829666293" sldId="381"/>
            <ac:spMk id="37" creationId="{CC1945C5-4D93-4E12-81C6-71268E9B2026}"/>
          </ac:spMkLst>
        </pc:spChg>
        <pc:spChg chg="add mod">
          <ac:chgData name="Dayna Quinn-Lafleche" userId="S::dayna.quinnlafleche@sjasd.ca::212bd078-9458-40d2-8c38-b61a2001c15b" providerId="AD" clId="Web-{30F69C9A-6C09-91CA-3F8E-7B7D4BFE824B}" dt="2020-12-08T02:13:50.913" v="1475" actId="1076"/>
          <ac:spMkLst>
            <pc:docMk/>
            <pc:sldMk cId="1829666293" sldId="381"/>
            <ac:spMk id="38" creationId="{412FC1F9-7CBC-4FB5-8E28-3F1C1B1CAC28}"/>
          </ac:spMkLst>
        </pc:spChg>
        <pc:spChg chg="add mod">
          <ac:chgData name="Dayna Quinn-Lafleche" userId="S::dayna.quinnlafleche@sjasd.ca::212bd078-9458-40d2-8c38-b61a2001c15b" providerId="AD" clId="Web-{30F69C9A-6C09-91CA-3F8E-7B7D4BFE824B}" dt="2020-12-08T02:13:42.710" v="1474" actId="1076"/>
          <ac:spMkLst>
            <pc:docMk/>
            <pc:sldMk cId="1829666293" sldId="381"/>
            <ac:spMk id="39" creationId="{BF8349B8-BB17-44BE-BB15-F862AFF6A15C}"/>
          </ac:spMkLst>
        </pc:spChg>
        <pc:spChg chg="add mod">
          <ac:chgData name="Dayna Quinn-Lafleche" userId="S::dayna.quinnlafleche@sjasd.ca::212bd078-9458-40d2-8c38-b61a2001c15b" providerId="AD" clId="Web-{30F69C9A-6C09-91CA-3F8E-7B7D4BFE824B}" dt="2020-12-08T02:13:37.929" v="1473" actId="688"/>
          <ac:spMkLst>
            <pc:docMk/>
            <pc:sldMk cId="1829666293" sldId="381"/>
            <ac:spMk id="40" creationId="{C45E6F7D-856A-4055-BF02-3F3B076823FC}"/>
          </ac:spMkLst>
        </pc:spChg>
        <pc:spChg chg="add mod">
          <ac:chgData name="Dayna Quinn-Lafleche" userId="S::dayna.quinnlafleche@sjasd.ca::212bd078-9458-40d2-8c38-b61a2001c15b" providerId="AD" clId="Web-{30F69C9A-6C09-91CA-3F8E-7B7D4BFE824B}" dt="2020-12-08T02:13:12.851" v="1468" actId="1076"/>
          <ac:spMkLst>
            <pc:docMk/>
            <pc:sldMk cId="1829666293" sldId="381"/>
            <ac:spMk id="41" creationId="{750F1E31-A8B7-444B-AAC6-0C6DBE38E6D4}"/>
          </ac:spMkLst>
        </pc:spChg>
        <pc:spChg chg="add mod">
          <ac:chgData name="Dayna Quinn-Lafleche" userId="S::dayna.quinnlafleche@sjasd.ca::212bd078-9458-40d2-8c38-b61a2001c15b" providerId="AD" clId="Web-{30F69C9A-6C09-91CA-3F8E-7B7D4BFE824B}" dt="2020-12-08T02:13:07.460" v="1467" actId="1076"/>
          <ac:spMkLst>
            <pc:docMk/>
            <pc:sldMk cId="1829666293" sldId="381"/>
            <ac:spMk id="42" creationId="{B79C6A01-2522-4881-A16C-8B5C1DDF2B71}"/>
          </ac:spMkLst>
        </pc:spChg>
        <pc:spChg chg="add mod">
          <ac:chgData name="Dayna Quinn-Lafleche" userId="S::dayna.quinnlafleche@sjasd.ca::212bd078-9458-40d2-8c38-b61a2001c15b" providerId="AD" clId="Web-{30F69C9A-6C09-91CA-3F8E-7B7D4BFE824B}" dt="2020-12-08T02:13:04.226" v="1466" actId="1076"/>
          <ac:spMkLst>
            <pc:docMk/>
            <pc:sldMk cId="1829666293" sldId="381"/>
            <ac:spMk id="43" creationId="{673D6CD9-6579-42DE-B700-D95C26D44180}"/>
          </ac:spMkLst>
        </pc:spChg>
        <pc:spChg chg="add mod">
          <ac:chgData name="Dayna Quinn-Lafleche" userId="S::dayna.quinnlafleche@sjasd.ca::212bd078-9458-40d2-8c38-b61a2001c15b" providerId="AD" clId="Web-{30F69C9A-6C09-91CA-3F8E-7B7D4BFE824B}" dt="2020-12-08T02:13:00.898" v="1465" actId="1076"/>
          <ac:spMkLst>
            <pc:docMk/>
            <pc:sldMk cId="1829666293" sldId="381"/>
            <ac:spMk id="44" creationId="{DB91F35A-788F-4120-A7E6-BFBB21322153}"/>
          </ac:spMkLst>
        </pc:spChg>
        <pc:spChg chg="add mod">
          <ac:chgData name="Dayna Quinn-Lafleche" userId="S::dayna.quinnlafleche@sjasd.ca::212bd078-9458-40d2-8c38-b61a2001c15b" providerId="AD" clId="Web-{30F69C9A-6C09-91CA-3F8E-7B7D4BFE824B}" dt="2020-12-08T02:12:54.804" v="1464" actId="1076"/>
          <ac:spMkLst>
            <pc:docMk/>
            <pc:sldMk cId="1829666293" sldId="381"/>
            <ac:spMk id="45" creationId="{D1C5AF7C-978F-4EB0-9A63-D318588DE03C}"/>
          </ac:spMkLst>
        </pc:spChg>
      </pc:sldChg>
      <pc:sldChg chg="addSp delSp modSp add ord replId modNotes">
        <pc:chgData name="Dayna Quinn-Lafleche" userId="S::dayna.quinnlafleche@sjasd.ca::212bd078-9458-40d2-8c38-b61a2001c15b" providerId="AD" clId="Web-{30F69C9A-6C09-91CA-3F8E-7B7D4BFE824B}" dt="2020-12-08T02:31:02.491" v="1791"/>
        <pc:sldMkLst>
          <pc:docMk/>
          <pc:sldMk cId="3657692032" sldId="382"/>
        </pc:sldMkLst>
        <pc:spChg chg="mod">
          <ac:chgData name="Dayna Quinn-Lafleche" userId="S::dayna.quinnlafleche@sjasd.ca::212bd078-9458-40d2-8c38-b61a2001c15b" providerId="AD" clId="Web-{30F69C9A-6C09-91CA-3F8E-7B7D4BFE824B}" dt="2020-12-08T02:28:02.726" v="1611" actId="1076"/>
          <ac:spMkLst>
            <pc:docMk/>
            <pc:sldMk cId="3657692032" sldId="382"/>
            <ac:spMk id="5" creationId="{B87AF484-7ED6-45FF-864D-9D42A750A38A}"/>
          </ac:spMkLst>
        </pc:spChg>
        <pc:spChg chg="mod">
          <ac:chgData name="Dayna Quinn-Lafleche" userId="S::dayna.quinnlafleche@sjasd.ca::212bd078-9458-40d2-8c38-b61a2001c15b" providerId="AD" clId="Web-{30F69C9A-6C09-91CA-3F8E-7B7D4BFE824B}" dt="2020-12-08T02:22:21.335" v="1573" actId="20577"/>
          <ac:spMkLst>
            <pc:docMk/>
            <pc:sldMk cId="3657692032" sldId="382"/>
            <ac:spMk id="7" creationId="{3E096D8A-C975-4868-B764-6FC332C69486}"/>
          </ac:spMkLst>
        </pc:spChg>
        <pc:spChg chg="add mod">
          <ac:chgData name="Dayna Quinn-Lafleche" userId="S::dayna.quinnlafleche@sjasd.ca::212bd078-9458-40d2-8c38-b61a2001c15b" providerId="AD" clId="Web-{30F69C9A-6C09-91CA-3F8E-7B7D4BFE824B}" dt="2020-12-08T02:30:41.413" v="1789" actId="1076"/>
          <ac:spMkLst>
            <pc:docMk/>
            <pc:sldMk cId="3657692032" sldId="382"/>
            <ac:spMk id="11" creationId="{63B9ADBD-A29A-45C0-89FB-6B6A1623CDE3}"/>
          </ac:spMkLst>
        </pc:spChg>
        <pc:spChg chg="add del">
          <ac:chgData name="Dayna Quinn-Lafleche" userId="S::dayna.quinnlafleche@sjasd.ca::212bd078-9458-40d2-8c38-b61a2001c15b" providerId="AD" clId="Web-{30F69C9A-6C09-91CA-3F8E-7B7D4BFE824B}" dt="2020-12-08T02:28:21.804" v="1617"/>
          <ac:spMkLst>
            <pc:docMk/>
            <pc:sldMk cId="3657692032" sldId="382"/>
            <ac:spMk id="12" creationId="{C1612DAA-217F-4EB4-93DD-13752AD49A82}"/>
          </ac:spMkLst>
        </pc:spChg>
        <pc:spChg chg="add del mod">
          <ac:chgData name="Dayna Quinn-Lafleche" userId="S::dayna.quinnlafleche@sjasd.ca::212bd078-9458-40d2-8c38-b61a2001c15b" providerId="AD" clId="Web-{30F69C9A-6C09-91CA-3F8E-7B7D4BFE824B}" dt="2020-12-08T02:28:17.210" v="1616"/>
          <ac:spMkLst>
            <pc:docMk/>
            <pc:sldMk cId="3657692032" sldId="382"/>
            <ac:spMk id="13" creationId="{C0C78676-56DF-4073-ABD2-28BCAE76C420}"/>
          </ac:spMkLst>
        </pc:spChg>
        <pc:picChg chg="add del mod">
          <ac:chgData name="Dayna Quinn-Lafleche" userId="S::dayna.quinnlafleche@sjasd.ca::212bd078-9458-40d2-8c38-b61a2001c15b" providerId="AD" clId="Web-{30F69C9A-6C09-91CA-3F8E-7B7D4BFE824B}" dt="2020-12-08T02:24:30.116" v="1592"/>
          <ac:picMkLst>
            <pc:docMk/>
            <pc:sldMk cId="3657692032" sldId="382"/>
            <ac:picMk id="2" creationId="{CFCBF52D-C8D3-4AF9-9C51-674E6C4CF9D7}"/>
          </ac:picMkLst>
        </pc:picChg>
        <pc:picChg chg="add mod">
          <ac:chgData name="Dayna Quinn-Lafleche" userId="S::dayna.quinnlafleche@sjasd.ca::212bd078-9458-40d2-8c38-b61a2001c15b" providerId="AD" clId="Web-{30F69C9A-6C09-91CA-3F8E-7B7D4BFE824B}" dt="2020-12-08T02:30:47.991" v="1790" actId="1076"/>
          <ac:picMkLst>
            <pc:docMk/>
            <pc:sldMk cId="3657692032" sldId="382"/>
            <ac:picMk id="4" creationId="{9C41533A-0DA8-4122-8EA1-2A95BD0B19B1}"/>
          </ac:picMkLst>
        </pc:picChg>
        <pc:picChg chg="add mod">
          <ac:chgData name="Dayna Quinn-Lafleche" userId="S::dayna.quinnlafleche@sjasd.ca::212bd078-9458-40d2-8c38-b61a2001c15b" providerId="AD" clId="Web-{30F69C9A-6C09-91CA-3F8E-7B7D4BFE824B}" dt="2020-12-08T02:26:44.054" v="1602" actId="14100"/>
          <ac:picMkLst>
            <pc:docMk/>
            <pc:sldMk cId="3657692032" sldId="382"/>
            <ac:picMk id="8" creationId="{6C18CC49-17DC-4414-993B-AC96F5B33E64}"/>
          </ac:picMkLst>
        </pc:picChg>
        <pc:picChg chg="del">
          <ac:chgData name="Dayna Quinn-Lafleche" userId="S::dayna.quinnlafleche@sjasd.ca::212bd078-9458-40d2-8c38-b61a2001c15b" providerId="AD" clId="Web-{30F69C9A-6C09-91CA-3F8E-7B7D4BFE824B}" dt="2020-12-08T02:22:41.398" v="1584"/>
          <ac:picMkLst>
            <pc:docMk/>
            <pc:sldMk cId="3657692032" sldId="382"/>
            <ac:picMk id="9" creationId="{1D5AA65A-1DCE-406B-86F3-7C1DE352D157}"/>
          </ac:picMkLst>
        </pc:picChg>
        <pc:picChg chg="del mod">
          <ac:chgData name="Dayna Quinn-Lafleche" userId="S::dayna.quinnlafleche@sjasd.ca::212bd078-9458-40d2-8c38-b61a2001c15b" providerId="AD" clId="Web-{30F69C9A-6C09-91CA-3F8E-7B7D4BFE824B}" dt="2020-12-08T02:22:48.773" v="1586"/>
          <ac:picMkLst>
            <pc:docMk/>
            <pc:sldMk cId="3657692032" sldId="382"/>
            <ac:picMk id="10" creationId="{552CF96B-0FD9-4D4A-BB6F-BE19D01FEA15}"/>
          </ac:picMkLst>
        </pc:picChg>
      </pc:sldChg>
      <pc:sldChg chg="addSp modSp add replId modNotes">
        <pc:chgData name="Dayna Quinn-Lafleche" userId="S::dayna.quinnlafleche@sjasd.ca::212bd078-9458-40d2-8c38-b61a2001c15b" providerId="AD" clId="Web-{30F69C9A-6C09-91CA-3F8E-7B7D4BFE824B}" dt="2020-12-08T02:51:11.163" v="1990" actId="1076"/>
        <pc:sldMkLst>
          <pc:docMk/>
          <pc:sldMk cId="3155187879" sldId="384"/>
        </pc:sldMkLst>
        <pc:spChg chg="add mod">
          <ac:chgData name="Dayna Quinn-Lafleche" userId="S::dayna.quinnlafleche@sjasd.ca::212bd078-9458-40d2-8c38-b61a2001c15b" providerId="AD" clId="Web-{30F69C9A-6C09-91CA-3F8E-7B7D4BFE824B}" dt="2020-12-08T02:49:53.366" v="1954" actId="20577"/>
          <ac:spMkLst>
            <pc:docMk/>
            <pc:sldMk cId="3155187879" sldId="384"/>
            <ac:spMk id="2" creationId="{99882439-7897-4868-A099-9D3243AC1F85}"/>
          </ac:spMkLst>
        </pc:spChg>
        <pc:spChg chg="add mod">
          <ac:chgData name="Dayna Quinn-Lafleche" userId="S::dayna.quinnlafleche@sjasd.ca::212bd078-9458-40d2-8c38-b61a2001c15b" providerId="AD" clId="Web-{30F69C9A-6C09-91CA-3F8E-7B7D4BFE824B}" dt="2020-12-08T02:51:11.163" v="1990" actId="1076"/>
          <ac:spMkLst>
            <pc:docMk/>
            <pc:sldMk cId="3155187879" sldId="384"/>
            <ac:spMk id="4" creationId="{336C7798-43FF-471C-9AC1-8A25A63C0801}"/>
          </ac:spMkLst>
        </pc:spChg>
      </pc:sldChg>
    </pc:docChg>
  </pc:docChgLst>
  <pc:docChgLst>
    <pc:chgData name="Lisa Page" userId="S::lisa.page@sjasd.ca::28506a91-16db-4141-a5a3-3c1324d46e73" providerId="AD" clId="Web-{21B8896E-C05F-712B-E083-B997A257ECD0}"/>
    <pc:docChg chg="modSld">
      <pc:chgData name="Lisa Page" userId="S::lisa.page@sjasd.ca::28506a91-16db-4141-a5a3-3c1324d46e73" providerId="AD" clId="Web-{21B8896E-C05F-712B-E083-B997A257ECD0}" dt="2020-12-10T19:22:20.152" v="17" actId="1076"/>
      <pc:docMkLst>
        <pc:docMk/>
      </pc:docMkLst>
      <pc:sldChg chg="addSp delSp modSp">
        <pc:chgData name="Lisa Page" userId="S::lisa.page@sjasd.ca::28506a91-16db-4141-a5a3-3c1324d46e73" providerId="AD" clId="Web-{21B8896E-C05F-712B-E083-B997A257ECD0}" dt="2020-12-10T19:19:45.027" v="12" actId="1076"/>
        <pc:sldMkLst>
          <pc:docMk/>
          <pc:sldMk cId="2067750026" sldId="309"/>
        </pc:sldMkLst>
        <pc:picChg chg="add mod">
          <ac:chgData name="Lisa Page" userId="S::lisa.page@sjasd.ca::28506a91-16db-4141-a5a3-3c1324d46e73" providerId="AD" clId="Web-{21B8896E-C05F-712B-E083-B997A257ECD0}" dt="2020-12-10T19:19:45.027" v="12" actId="1076"/>
          <ac:picMkLst>
            <pc:docMk/>
            <pc:sldMk cId="2067750026" sldId="309"/>
            <ac:picMk id="2" creationId="{0254FC43-25AC-4040-AAB9-3C7C8F5F20CB}"/>
          </ac:picMkLst>
        </pc:picChg>
        <pc:picChg chg="del mod">
          <ac:chgData name="Lisa Page" userId="S::lisa.page@sjasd.ca::28506a91-16db-4141-a5a3-3c1324d46e73" providerId="AD" clId="Web-{21B8896E-C05F-712B-E083-B997A257ECD0}" dt="2020-12-10T19:19:38.620" v="8"/>
          <ac:picMkLst>
            <pc:docMk/>
            <pc:sldMk cId="2067750026" sldId="309"/>
            <ac:picMk id="7" creationId="{5A451DBE-9A77-4B9E-90BC-8B45FF775B29}"/>
          </ac:picMkLst>
        </pc:picChg>
      </pc:sldChg>
      <pc:sldChg chg="addSp delSp modSp">
        <pc:chgData name="Lisa Page" userId="S::lisa.page@sjasd.ca::28506a91-16db-4141-a5a3-3c1324d46e73" providerId="AD" clId="Web-{21B8896E-C05F-712B-E083-B997A257ECD0}" dt="2020-12-10T19:22:20.152" v="17" actId="1076"/>
        <pc:sldMkLst>
          <pc:docMk/>
          <pc:sldMk cId="3513908564" sldId="311"/>
        </pc:sldMkLst>
        <pc:picChg chg="del">
          <ac:chgData name="Lisa Page" userId="S::lisa.page@sjasd.ca::28506a91-16db-4141-a5a3-3c1324d46e73" providerId="AD" clId="Web-{21B8896E-C05F-712B-E083-B997A257ECD0}" dt="2020-12-10T19:22:13.887" v="13"/>
          <ac:picMkLst>
            <pc:docMk/>
            <pc:sldMk cId="3513908564" sldId="311"/>
            <ac:picMk id="4" creationId="{31345C97-8CCC-4761-8780-0416842FC3A4}"/>
          </ac:picMkLst>
        </pc:picChg>
        <pc:picChg chg="add mod">
          <ac:chgData name="Lisa Page" userId="S::lisa.page@sjasd.ca::28506a91-16db-4141-a5a3-3c1324d46e73" providerId="AD" clId="Web-{21B8896E-C05F-712B-E083-B997A257ECD0}" dt="2020-12-10T19:22:20.152" v="17" actId="1076"/>
          <ac:picMkLst>
            <pc:docMk/>
            <pc:sldMk cId="3513908564" sldId="311"/>
            <ac:picMk id="7" creationId="{15349052-0BB0-4225-809D-84215A5619AA}"/>
          </ac:picMkLst>
        </pc:picChg>
      </pc:sldChg>
      <pc:sldChg chg="addSp delSp modSp">
        <pc:chgData name="Lisa Page" userId="S::lisa.page@sjasd.ca::28506a91-16db-4141-a5a3-3c1324d46e73" providerId="AD" clId="Web-{21B8896E-C05F-712B-E083-B997A257ECD0}" dt="2020-12-10T19:19:32.886" v="6" actId="1076"/>
        <pc:sldMkLst>
          <pc:docMk/>
          <pc:sldMk cId="71457390" sldId="374"/>
        </pc:sldMkLst>
        <pc:picChg chg="add mod">
          <ac:chgData name="Lisa Page" userId="S::lisa.page@sjasd.ca::28506a91-16db-4141-a5a3-3c1324d46e73" providerId="AD" clId="Web-{21B8896E-C05F-712B-E083-B997A257ECD0}" dt="2020-12-10T19:19:32.886" v="6" actId="1076"/>
          <ac:picMkLst>
            <pc:docMk/>
            <pc:sldMk cId="71457390" sldId="374"/>
            <ac:picMk id="2" creationId="{A5FEE191-208F-4FEE-8ABD-18F3DF0BCB4A}"/>
          </ac:picMkLst>
        </pc:picChg>
        <pc:picChg chg="del">
          <ac:chgData name="Lisa Page" userId="S::lisa.page@sjasd.ca::28506a91-16db-4141-a5a3-3c1324d46e73" providerId="AD" clId="Web-{21B8896E-C05F-712B-E083-B997A257ECD0}" dt="2020-12-10T19:19:23.526" v="0"/>
          <ac:picMkLst>
            <pc:docMk/>
            <pc:sldMk cId="71457390" sldId="374"/>
            <ac:picMk id="4" creationId="{B2BE952C-393F-4FA6-97A7-69AA015DB166}"/>
          </ac:picMkLst>
        </pc:picChg>
      </pc:sldChg>
    </pc:docChg>
  </pc:docChgLst>
  <pc:docChgLst>
    <pc:chgData name="Dayna Quinn-Lafleche" userId="S::dayna.quinnlafleche@sjasd.ca::212bd078-9458-40d2-8c38-b61a2001c15b" providerId="AD" clId="Web-{AAC5D1BF-F898-B707-3413-744F5BA4819E}"/>
    <pc:docChg chg="addSld delSld modSld sldOrd">
      <pc:chgData name="Dayna Quinn-Lafleche" userId="S::dayna.quinnlafleche@sjasd.ca::212bd078-9458-40d2-8c38-b61a2001c15b" providerId="AD" clId="Web-{AAC5D1BF-F898-B707-3413-744F5BA4819E}" dt="2020-12-09T17:39:11.358" v="4224"/>
      <pc:docMkLst>
        <pc:docMk/>
      </pc:docMkLst>
      <pc:sldChg chg="modSp">
        <pc:chgData name="Dayna Quinn-Lafleche" userId="S::dayna.quinnlafleche@sjasd.ca::212bd078-9458-40d2-8c38-b61a2001c15b" providerId="AD" clId="Web-{AAC5D1BF-F898-B707-3413-744F5BA4819E}" dt="2020-12-09T14:53:20.692" v="51"/>
        <pc:sldMkLst>
          <pc:docMk/>
          <pc:sldMk cId="979660028" sldId="301"/>
        </pc:sldMkLst>
        <pc:spChg chg="mod">
          <ac:chgData name="Dayna Quinn-Lafleche" userId="S::dayna.quinnlafleche@sjasd.ca::212bd078-9458-40d2-8c38-b61a2001c15b" providerId="AD" clId="Web-{AAC5D1BF-F898-B707-3413-744F5BA4819E}" dt="2020-12-09T14:53:20.692" v="51"/>
          <ac:spMkLst>
            <pc:docMk/>
            <pc:sldMk cId="979660028" sldId="301"/>
            <ac:spMk id="15" creationId="{A5020CB6-A501-A941-9CD3-CC1BB6A84065}"/>
          </ac:spMkLst>
        </pc:spChg>
      </pc:sldChg>
      <pc:sldChg chg="modNotes">
        <pc:chgData name="Dayna Quinn-Lafleche" userId="S::dayna.quinnlafleche@sjasd.ca::212bd078-9458-40d2-8c38-b61a2001c15b" providerId="AD" clId="Web-{AAC5D1BF-F898-B707-3413-744F5BA4819E}" dt="2020-12-09T16:19:14.064" v="1403"/>
        <pc:sldMkLst>
          <pc:docMk/>
          <pc:sldMk cId="1463206604" sldId="302"/>
        </pc:sldMkLst>
      </pc:sldChg>
      <pc:sldChg chg="modNotes">
        <pc:chgData name="Dayna Quinn-Lafleche" userId="S::dayna.quinnlafleche@sjasd.ca::212bd078-9458-40d2-8c38-b61a2001c15b" providerId="AD" clId="Web-{AAC5D1BF-F898-B707-3413-744F5BA4819E}" dt="2020-12-09T15:11:01.969" v="604"/>
        <pc:sldMkLst>
          <pc:docMk/>
          <pc:sldMk cId="3868904563" sldId="305"/>
        </pc:sldMkLst>
      </pc:sldChg>
      <pc:sldChg chg="modNotes">
        <pc:chgData name="Dayna Quinn-Lafleche" userId="S::dayna.quinnlafleche@sjasd.ca::212bd078-9458-40d2-8c38-b61a2001c15b" providerId="AD" clId="Web-{AAC5D1BF-F898-B707-3413-744F5BA4819E}" dt="2020-12-09T16:21:46.329" v="1407"/>
        <pc:sldMkLst>
          <pc:docMk/>
          <pc:sldMk cId="2310009864" sldId="306"/>
        </pc:sldMkLst>
      </pc:sldChg>
      <pc:sldChg chg="modNotes">
        <pc:chgData name="Dayna Quinn-Lafleche" userId="S::dayna.quinnlafleche@sjasd.ca::212bd078-9458-40d2-8c38-b61a2001c15b" providerId="AD" clId="Web-{AAC5D1BF-F898-B707-3413-744F5BA4819E}" dt="2020-12-09T17:36:52.859" v="4206"/>
        <pc:sldMkLst>
          <pc:docMk/>
          <pc:sldMk cId="1208366393" sldId="307"/>
        </pc:sldMkLst>
      </pc:sldChg>
      <pc:sldChg chg="modNotes">
        <pc:chgData name="Dayna Quinn-Lafleche" userId="S::dayna.quinnlafleche@sjasd.ca::212bd078-9458-40d2-8c38-b61a2001c15b" providerId="AD" clId="Web-{AAC5D1BF-F898-B707-3413-744F5BA4819E}" dt="2020-12-09T17:11:55.192" v="3828"/>
        <pc:sldMkLst>
          <pc:docMk/>
          <pc:sldMk cId="3028484371" sldId="310"/>
        </pc:sldMkLst>
      </pc:sldChg>
      <pc:sldChg chg="modNotes">
        <pc:chgData name="Dayna Quinn-Lafleche" userId="S::dayna.quinnlafleche@sjasd.ca::212bd078-9458-40d2-8c38-b61a2001c15b" providerId="AD" clId="Web-{AAC5D1BF-F898-B707-3413-744F5BA4819E}" dt="2020-12-09T17:13:47.286" v="3830"/>
        <pc:sldMkLst>
          <pc:docMk/>
          <pc:sldMk cId="4036072415" sldId="312"/>
        </pc:sldMkLst>
      </pc:sldChg>
      <pc:sldChg chg="modNotes">
        <pc:chgData name="Dayna Quinn-Lafleche" userId="S::dayna.quinnlafleche@sjasd.ca::212bd078-9458-40d2-8c38-b61a2001c15b" providerId="AD" clId="Web-{AAC5D1BF-F898-B707-3413-744F5BA4819E}" dt="2020-12-09T15:03:40.018" v="277"/>
        <pc:sldMkLst>
          <pc:docMk/>
          <pc:sldMk cId="1933407536" sldId="330"/>
        </pc:sldMkLst>
      </pc:sldChg>
      <pc:sldChg chg="modSp del">
        <pc:chgData name="Dayna Quinn-Lafleche" userId="S::dayna.quinnlafleche@sjasd.ca::212bd078-9458-40d2-8c38-b61a2001c15b" providerId="AD" clId="Web-{AAC5D1BF-F898-B707-3413-744F5BA4819E}" dt="2020-12-09T16:19:21.095" v="1404"/>
        <pc:sldMkLst>
          <pc:docMk/>
          <pc:sldMk cId="306153538" sldId="334"/>
        </pc:sldMkLst>
        <pc:spChg chg="mod">
          <ac:chgData name="Dayna Quinn-Lafleche" userId="S::dayna.quinnlafleche@sjasd.ca::212bd078-9458-40d2-8c38-b61a2001c15b" providerId="AD" clId="Web-{AAC5D1BF-F898-B707-3413-744F5BA4819E}" dt="2020-12-09T14:53:09.505" v="49" actId="20577"/>
          <ac:spMkLst>
            <pc:docMk/>
            <pc:sldMk cId="306153538" sldId="334"/>
            <ac:spMk id="5" creationId="{873ED7BB-BDC6-403E-BDF7-2ABCC897AD66}"/>
          </ac:spMkLst>
        </pc:spChg>
      </pc:sldChg>
      <pc:sldChg chg="addSp delSp modSp modNotes">
        <pc:chgData name="Dayna Quinn-Lafleche" userId="S::dayna.quinnlafleche@sjasd.ca::212bd078-9458-40d2-8c38-b61a2001c15b" providerId="AD" clId="Web-{AAC5D1BF-F898-B707-3413-744F5BA4819E}" dt="2020-12-09T17:01:35.882" v="3236"/>
        <pc:sldMkLst>
          <pc:docMk/>
          <pc:sldMk cId="1015031543" sldId="335"/>
        </pc:sldMkLst>
        <pc:spChg chg="add mod">
          <ac:chgData name="Dayna Quinn-Lafleche" userId="S::dayna.quinnlafleche@sjasd.ca::212bd078-9458-40d2-8c38-b61a2001c15b" providerId="AD" clId="Web-{AAC5D1BF-F898-B707-3413-744F5BA4819E}" dt="2020-12-09T16:54:01.446" v="2709" actId="1076"/>
          <ac:spMkLst>
            <pc:docMk/>
            <pc:sldMk cId="1015031543" sldId="335"/>
            <ac:spMk id="2" creationId="{33512960-6604-4EA3-8EC9-A00AA9382A17}"/>
          </ac:spMkLst>
        </pc:spChg>
        <pc:spChg chg="add mod">
          <ac:chgData name="Dayna Quinn-Lafleche" userId="S::dayna.quinnlafleche@sjasd.ca::212bd078-9458-40d2-8c38-b61a2001c15b" providerId="AD" clId="Web-{AAC5D1BF-F898-B707-3413-744F5BA4819E}" dt="2020-12-09T17:00:20.820" v="3202" actId="1076"/>
          <ac:spMkLst>
            <pc:docMk/>
            <pc:sldMk cId="1015031543" sldId="335"/>
            <ac:spMk id="4" creationId="{69B07ECA-F2B0-44A5-8D74-7BA1614E1926}"/>
          </ac:spMkLst>
        </pc:spChg>
        <pc:spChg chg="add mod">
          <ac:chgData name="Dayna Quinn-Lafleche" userId="S::dayna.quinnlafleche@sjasd.ca::212bd078-9458-40d2-8c38-b61a2001c15b" providerId="AD" clId="Web-{AAC5D1BF-F898-B707-3413-744F5BA4819E}" dt="2020-12-09T16:59:38.273" v="3178" actId="1076"/>
          <ac:spMkLst>
            <pc:docMk/>
            <pc:sldMk cId="1015031543" sldId="335"/>
            <ac:spMk id="6" creationId="{F0032246-6D3E-4A97-9B65-789CFE3DBB3F}"/>
          </ac:spMkLst>
        </pc:spChg>
        <pc:spChg chg="del">
          <ac:chgData name="Dayna Quinn-Lafleche" userId="S::dayna.quinnlafleche@sjasd.ca::212bd078-9458-40d2-8c38-b61a2001c15b" providerId="AD" clId="Web-{AAC5D1BF-F898-B707-3413-744F5BA4819E}" dt="2020-12-09T16:50:52.182" v="2674"/>
          <ac:spMkLst>
            <pc:docMk/>
            <pc:sldMk cId="1015031543" sldId="335"/>
            <ac:spMk id="32" creationId="{F862B74E-3FD1-4FAC-8BFC-1565AE7F44DC}"/>
          </ac:spMkLst>
        </pc:spChg>
        <pc:spChg chg="del">
          <ac:chgData name="Dayna Quinn-Lafleche" userId="S::dayna.quinnlafleche@sjasd.ca::212bd078-9458-40d2-8c38-b61a2001c15b" providerId="AD" clId="Web-{AAC5D1BF-F898-B707-3413-744F5BA4819E}" dt="2020-12-09T16:54:06.228" v="2746"/>
          <ac:spMkLst>
            <pc:docMk/>
            <pc:sldMk cId="1015031543" sldId="335"/>
            <ac:spMk id="59" creationId="{A88AD34B-BE08-4627-9E85-FA89DEC96BDD}"/>
          </ac:spMkLst>
        </pc:spChg>
        <pc:spChg chg="del">
          <ac:chgData name="Dayna Quinn-Lafleche" userId="S::dayna.quinnlafleche@sjasd.ca::212bd078-9458-40d2-8c38-b61a2001c15b" providerId="AD" clId="Web-{AAC5D1BF-F898-B707-3413-744F5BA4819E}" dt="2020-12-09T16:57:15.399" v="2960"/>
          <ac:spMkLst>
            <pc:docMk/>
            <pc:sldMk cId="1015031543" sldId="335"/>
            <ac:spMk id="66" creationId="{40D6D731-FCDC-4361-AF83-91CADE198328}"/>
          </ac:spMkLst>
        </pc:spChg>
        <pc:spChg chg="del">
          <ac:chgData name="Dayna Quinn-Lafleche" userId="S::dayna.quinnlafleche@sjasd.ca::212bd078-9458-40d2-8c38-b61a2001c15b" providerId="AD" clId="Web-{AAC5D1BF-F898-B707-3413-744F5BA4819E}" dt="2020-12-09T16:50:52.182" v="2673"/>
          <ac:spMkLst>
            <pc:docMk/>
            <pc:sldMk cId="1015031543" sldId="335"/>
            <ac:spMk id="67" creationId="{7BB1C8D7-BD4D-4D5E-AAE6-5D17E60E80B4}"/>
          </ac:spMkLst>
        </pc:spChg>
        <pc:spChg chg="del">
          <ac:chgData name="Dayna Quinn-Lafleche" userId="S::dayna.quinnlafleche@sjasd.ca::212bd078-9458-40d2-8c38-b61a2001c15b" providerId="AD" clId="Web-{AAC5D1BF-F898-B707-3413-744F5BA4819E}" dt="2020-12-09T16:50:52.182" v="2672"/>
          <ac:spMkLst>
            <pc:docMk/>
            <pc:sldMk cId="1015031543" sldId="335"/>
            <ac:spMk id="68" creationId="{8E532726-D751-42FC-BAC2-07F4BB946250}"/>
          </ac:spMkLst>
        </pc:spChg>
        <pc:spChg chg="del">
          <ac:chgData name="Dayna Quinn-Lafleche" userId="S::dayna.quinnlafleche@sjasd.ca::212bd078-9458-40d2-8c38-b61a2001c15b" providerId="AD" clId="Web-{AAC5D1BF-F898-B707-3413-744F5BA4819E}" dt="2020-12-09T16:50:52.182" v="2671"/>
          <ac:spMkLst>
            <pc:docMk/>
            <pc:sldMk cId="1015031543" sldId="335"/>
            <ac:spMk id="69" creationId="{CE8F81A7-ED0E-46AF-9941-91FAE79725CF}"/>
          </ac:spMkLst>
        </pc:spChg>
        <pc:spChg chg="del">
          <ac:chgData name="Dayna Quinn-Lafleche" userId="S::dayna.quinnlafleche@sjasd.ca::212bd078-9458-40d2-8c38-b61a2001c15b" providerId="AD" clId="Web-{AAC5D1BF-F898-B707-3413-744F5BA4819E}" dt="2020-12-09T16:50:52.182" v="2670"/>
          <ac:spMkLst>
            <pc:docMk/>
            <pc:sldMk cId="1015031543" sldId="335"/>
            <ac:spMk id="70" creationId="{D695046D-F6FB-4EF0-9208-62A130AAAF5D}"/>
          </ac:spMkLst>
        </pc:spChg>
        <pc:spChg chg="del">
          <ac:chgData name="Dayna Quinn-Lafleche" userId="S::dayna.quinnlafleche@sjasd.ca::212bd078-9458-40d2-8c38-b61a2001c15b" providerId="AD" clId="Web-{AAC5D1BF-F898-B707-3413-744F5BA4819E}" dt="2020-12-09T16:50:52.182" v="2669"/>
          <ac:spMkLst>
            <pc:docMk/>
            <pc:sldMk cId="1015031543" sldId="335"/>
            <ac:spMk id="71" creationId="{F16F350A-E571-4CC8-84FD-92F9BC630807}"/>
          </ac:spMkLst>
        </pc:spChg>
        <pc:spChg chg="del">
          <ac:chgData name="Dayna Quinn-Lafleche" userId="S::dayna.quinnlafleche@sjasd.ca::212bd078-9458-40d2-8c38-b61a2001c15b" providerId="AD" clId="Web-{AAC5D1BF-F898-B707-3413-744F5BA4819E}" dt="2020-12-09T16:50:52.182" v="2668"/>
          <ac:spMkLst>
            <pc:docMk/>
            <pc:sldMk cId="1015031543" sldId="335"/>
            <ac:spMk id="72" creationId="{96363474-8178-4A85-A8E8-C91501432059}"/>
          </ac:spMkLst>
        </pc:spChg>
        <pc:spChg chg="del">
          <ac:chgData name="Dayna Quinn-Lafleche" userId="S::dayna.quinnlafleche@sjasd.ca::212bd078-9458-40d2-8c38-b61a2001c15b" providerId="AD" clId="Web-{AAC5D1BF-F898-B707-3413-744F5BA4819E}" dt="2020-12-09T16:50:52.182" v="2667"/>
          <ac:spMkLst>
            <pc:docMk/>
            <pc:sldMk cId="1015031543" sldId="335"/>
            <ac:spMk id="73" creationId="{71541A05-D9A4-4164-8012-9E029B3675A9}"/>
          </ac:spMkLst>
        </pc:spChg>
        <pc:spChg chg="del">
          <ac:chgData name="Dayna Quinn-Lafleche" userId="S::dayna.quinnlafleche@sjasd.ca::212bd078-9458-40d2-8c38-b61a2001c15b" providerId="AD" clId="Web-{AAC5D1BF-F898-B707-3413-744F5BA4819E}" dt="2020-12-09T16:50:52.182" v="2666"/>
          <ac:spMkLst>
            <pc:docMk/>
            <pc:sldMk cId="1015031543" sldId="335"/>
            <ac:spMk id="74" creationId="{2E39E291-1E05-4F74-8686-3A5522C3199F}"/>
          </ac:spMkLst>
        </pc:spChg>
        <pc:spChg chg="del">
          <ac:chgData name="Dayna Quinn-Lafleche" userId="S::dayna.quinnlafleche@sjasd.ca::212bd078-9458-40d2-8c38-b61a2001c15b" providerId="AD" clId="Web-{AAC5D1BF-F898-B707-3413-744F5BA4819E}" dt="2020-12-09T16:50:52.182" v="2665"/>
          <ac:spMkLst>
            <pc:docMk/>
            <pc:sldMk cId="1015031543" sldId="335"/>
            <ac:spMk id="75" creationId="{4C748446-C930-44C9-8E1E-0D650F125F3C}"/>
          </ac:spMkLst>
        </pc:spChg>
        <pc:spChg chg="del">
          <ac:chgData name="Dayna Quinn-Lafleche" userId="S::dayna.quinnlafleche@sjasd.ca::212bd078-9458-40d2-8c38-b61a2001c15b" providerId="AD" clId="Web-{AAC5D1BF-F898-B707-3413-744F5BA4819E}" dt="2020-12-09T16:50:52.182" v="2664"/>
          <ac:spMkLst>
            <pc:docMk/>
            <pc:sldMk cId="1015031543" sldId="335"/>
            <ac:spMk id="76" creationId="{8C07226D-881A-4324-9199-E4B830C52E67}"/>
          </ac:spMkLst>
        </pc:spChg>
        <pc:spChg chg="del">
          <ac:chgData name="Dayna Quinn-Lafleche" userId="S::dayna.quinnlafleche@sjasd.ca::212bd078-9458-40d2-8c38-b61a2001c15b" providerId="AD" clId="Web-{AAC5D1BF-F898-B707-3413-744F5BA4819E}" dt="2020-12-09T16:50:26.900" v="2663"/>
          <ac:spMkLst>
            <pc:docMk/>
            <pc:sldMk cId="1015031543" sldId="335"/>
            <ac:spMk id="77" creationId="{29291B88-F195-4368-B951-B6B4209A3D9D}"/>
          </ac:spMkLst>
        </pc:spChg>
        <pc:spChg chg="add mod">
          <ac:chgData name="Dayna Quinn-Lafleche" userId="S::dayna.quinnlafleche@sjasd.ca::212bd078-9458-40d2-8c38-b61a2001c15b" providerId="AD" clId="Web-{AAC5D1BF-F898-B707-3413-744F5BA4819E}" dt="2020-12-09T16:54:01.462" v="2710" actId="1076"/>
          <ac:spMkLst>
            <pc:docMk/>
            <pc:sldMk cId="1015031543" sldId="335"/>
            <ac:spMk id="78" creationId="{0B3AE31E-C728-48DA-ADF4-17DE1A329C7B}"/>
          </ac:spMkLst>
        </pc:spChg>
        <pc:spChg chg="add mod">
          <ac:chgData name="Dayna Quinn-Lafleche" userId="S::dayna.quinnlafleche@sjasd.ca::212bd078-9458-40d2-8c38-b61a2001c15b" providerId="AD" clId="Web-{AAC5D1BF-F898-B707-3413-744F5BA4819E}" dt="2020-12-09T16:54:01.462" v="2711" actId="1076"/>
          <ac:spMkLst>
            <pc:docMk/>
            <pc:sldMk cId="1015031543" sldId="335"/>
            <ac:spMk id="79" creationId="{C6B1B24C-CC81-4BFB-AAF2-95335F7C1DFB}"/>
          </ac:spMkLst>
        </pc:spChg>
        <pc:spChg chg="add mod">
          <ac:chgData name="Dayna Quinn-Lafleche" userId="S::dayna.quinnlafleche@sjasd.ca::212bd078-9458-40d2-8c38-b61a2001c15b" providerId="AD" clId="Web-{AAC5D1BF-F898-B707-3413-744F5BA4819E}" dt="2020-12-09T16:54:01.478" v="2712" actId="1076"/>
          <ac:spMkLst>
            <pc:docMk/>
            <pc:sldMk cId="1015031543" sldId="335"/>
            <ac:spMk id="80" creationId="{07F2DF33-2017-4088-943F-F539DB19378F}"/>
          </ac:spMkLst>
        </pc:spChg>
        <pc:spChg chg="add mod">
          <ac:chgData name="Dayna Quinn-Lafleche" userId="S::dayna.quinnlafleche@sjasd.ca::212bd078-9458-40d2-8c38-b61a2001c15b" providerId="AD" clId="Web-{AAC5D1BF-F898-B707-3413-744F5BA4819E}" dt="2020-12-09T16:54:01.478" v="2713" actId="1076"/>
          <ac:spMkLst>
            <pc:docMk/>
            <pc:sldMk cId="1015031543" sldId="335"/>
            <ac:spMk id="81" creationId="{6D24EC77-B9D1-4108-B397-60BB149D2B79}"/>
          </ac:spMkLst>
        </pc:spChg>
        <pc:spChg chg="add mod">
          <ac:chgData name="Dayna Quinn-Lafleche" userId="S::dayna.quinnlafleche@sjasd.ca::212bd078-9458-40d2-8c38-b61a2001c15b" providerId="AD" clId="Web-{AAC5D1BF-F898-B707-3413-744F5BA4819E}" dt="2020-12-09T16:54:01.431" v="2708" actId="1076"/>
          <ac:spMkLst>
            <pc:docMk/>
            <pc:sldMk cId="1015031543" sldId="335"/>
            <ac:spMk id="82" creationId="{FF60412D-910B-42C4-AF22-3C0A16E573A6}"/>
          </ac:spMkLst>
        </pc:spChg>
        <pc:spChg chg="add mod">
          <ac:chgData name="Dayna Quinn-Lafleche" userId="S::dayna.quinnlafleche@sjasd.ca::212bd078-9458-40d2-8c38-b61a2001c15b" providerId="AD" clId="Web-{AAC5D1BF-F898-B707-3413-744F5BA4819E}" dt="2020-12-09T16:54:01.493" v="2714" actId="1076"/>
          <ac:spMkLst>
            <pc:docMk/>
            <pc:sldMk cId="1015031543" sldId="335"/>
            <ac:spMk id="83" creationId="{92B1061B-05B3-4831-9A0A-FDC395627F41}"/>
          </ac:spMkLst>
        </pc:spChg>
        <pc:spChg chg="add mod">
          <ac:chgData name="Dayna Quinn-Lafleche" userId="S::dayna.quinnlafleche@sjasd.ca::212bd078-9458-40d2-8c38-b61a2001c15b" providerId="AD" clId="Web-{AAC5D1BF-F898-B707-3413-744F5BA4819E}" dt="2020-12-09T16:54:01.509" v="2715" actId="1076"/>
          <ac:spMkLst>
            <pc:docMk/>
            <pc:sldMk cId="1015031543" sldId="335"/>
            <ac:spMk id="84" creationId="{B5ABEAE6-4A04-439C-9977-ABF061B387CB}"/>
          </ac:spMkLst>
        </pc:spChg>
        <pc:spChg chg="add mod">
          <ac:chgData name="Dayna Quinn-Lafleche" userId="S::dayna.quinnlafleche@sjasd.ca::212bd078-9458-40d2-8c38-b61a2001c15b" providerId="AD" clId="Web-{AAC5D1BF-F898-B707-3413-744F5BA4819E}" dt="2020-12-09T16:54:01.509" v="2716" actId="1076"/>
          <ac:spMkLst>
            <pc:docMk/>
            <pc:sldMk cId="1015031543" sldId="335"/>
            <ac:spMk id="85" creationId="{AB1674EA-A427-480B-B57E-9672D6FFC94C}"/>
          </ac:spMkLst>
        </pc:spChg>
        <pc:spChg chg="add mod">
          <ac:chgData name="Dayna Quinn-Lafleche" userId="S::dayna.quinnlafleche@sjasd.ca::212bd078-9458-40d2-8c38-b61a2001c15b" providerId="AD" clId="Web-{AAC5D1BF-F898-B707-3413-744F5BA4819E}" dt="2020-12-09T16:54:01.525" v="2717" actId="1076"/>
          <ac:spMkLst>
            <pc:docMk/>
            <pc:sldMk cId="1015031543" sldId="335"/>
            <ac:spMk id="86" creationId="{E206F69A-C739-423F-962C-EB41198AAA5D}"/>
          </ac:spMkLst>
        </pc:spChg>
        <pc:spChg chg="add mod">
          <ac:chgData name="Dayna Quinn-Lafleche" userId="S::dayna.quinnlafleche@sjasd.ca::212bd078-9458-40d2-8c38-b61a2001c15b" providerId="AD" clId="Web-{AAC5D1BF-F898-B707-3413-744F5BA4819E}" dt="2020-12-09T16:54:01.540" v="2718" actId="1076"/>
          <ac:spMkLst>
            <pc:docMk/>
            <pc:sldMk cId="1015031543" sldId="335"/>
            <ac:spMk id="87" creationId="{C421A7C3-ECB3-477C-AF71-9828E31A4EC0}"/>
          </ac:spMkLst>
        </pc:spChg>
        <pc:spChg chg="del">
          <ac:chgData name="Dayna Quinn-Lafleche" userId="S::dayna.quinnlafleche@sjasd.ca::212bd078-9458-40d2-8c38-b61a2001c15b" providerId="AD" clId="Web-{AAC5D1BF-F898-B707-3413-744F5BA4819E}" dt="2020-12-09T16:54:06.228" v="2745"/>
          <ac:spMkLst>
            <pc:docMk/>
            <pc:sldMk cId="1015031543" sldId="335"/>
            <ac:spMk id="88" creationId="{972F772A-3A48-454A-B026-8202B304BD43}"/>
          </ac:spMkLst>
        </pc:spChg>
        <pc:spChg chg="del">
          <ac:chgData name="Dayna Quinn-Lafleche" userId="S::dayna.quinnlafleche@sjasd.ca::212bd078-9458-40d2-8c38-b61a2001c15b" providerId="AD" clId="Web-{AAC5D1BF-F898-B707-3413-744F5BA4819E}" dt="2020-12-09T16:54:06.228" v="2744"/>
          <ac:spMkLst>
            <pc:docMk/>
            <pc:sldMk cId="1015031543" sldId="335"/>
            <ac:spMk id="89" creationId="{8A1D8CCC-C71E-4AE1-B407-9F6567A12F33}"/>
          </ac:spMkLst>
        </pc:spChg>
        <pc:spChg chg="del">
          <ac:chgData name="Dayna Quinn-Lafleche" userId="S::dayna.quinnlafleche@sjasd.ca::212bd078-9458-40d2-8c38-b61a2001c15b" providerId="AD" clId="Web-{AAC5D1BF-F898-B707-3413-744F5BA4819E}" dt="2020-12-09T16:54:06.228" v="2743"/>
          <ac:spMkLst>
            <pc:docMk/>
            <pc:sldMk cId="1015031543" sldId="335"/>
            <ac:spMk id="90" creationId="{BDA8A659-16A1-4ABA-819D-7BF331DAC726}"/>
          </ac:spMkLst>
        </pc:spChg>
        <pc:spChg chg="del">
          <ac:chgData name="Dayna Quinn-Lafleche" userId="S::dayna.quinnlafleche@sjasd.ca::212bd078-9458-40d2-8c38-b61a2001c15b" providerId="AD" clId="Web-{AAC5D1BF-F898-B707-3413-744F5BA4819E}" dt="2020-12-09T16:54:06.228" v="2742"/>
          <ac:spMkLst>
            <pc:docMk/>
            <pc:sldMk cId="1015031543" sldId="335"/>
            <ac:spMk id="91" creationId="{9D10F6BC-760E-4732-860D-AB2B40C57C88}"/>
          </ac:spMkLst>
        </pc:spChg>
        <pc:spChg chg="del">
          <ac:chgData name="Dayna Quinn-Lafleche" userId="S::dayna.quinnlafleche@sjasd.ca::212bd078-9458-40d2-8c38-b61a2001c15b" providerId="AD" clId="Web-{AAC5D1BF-F898-B707-3413-744F5BA4819E}" dt="2020-12-09T16:54:06.228" v="2741"/>
          <ac:spMkLst>
            <pc:docMk/>
            <pc:sldMk cId="1015031543" sldId="335"/>
            <ac:spMk id="92" creationId="{B9854087-14D1-4564-8A0C-E9DA0A6A3DE7}"/>
          </ac:spMkLst>
        </pc:spChg>
        <pc:spChg chg="del">
          <ac:chgData name="Dayna Quinn-Lafleche" userId="S::dayna.quinnlafleche@sjasd.ca::212bd078-9458-40d2-8c38-b61a2001c15b" providerId="AD" clId="Web-{AAC5D1BF-F898-B707-3413-744F5BA4819E}" dt="2020-12-09T16:54:06.228" v="2740"/>
          <ac:spMkLst>
            <pc:docMk/>
            <pc:sldMk cId="1015031543" sldId="335"/>
            <ac:spMk id="93" creationId="{CFBF71DF-CDE9-4B42-B51B-E4CCF8E4DBF0}"/>
          </ac:spMkLst>
        </pc:spChg>
        <pc:spChg chg="del">
          <ac:chgData name="Dayna Quinn-Lafleche" userId="S::dayna.quinnlafleche@sjasd.ca::212bd078-9458-40d2-8c38-b61a2001c15b" providerId="AD" clId="Web-{AAC5D1BF-F898-B707-3413-744F5BA4819E}" dt="2020-12-09T16:54:06.228" v="2739"/>
          <ac:spMkLst>
            <pc:docMk/>
            <pc:sldMk cId="1015031543" sldId="335"/>
            <ac:spMk id="94" creationId="{5B254641-ED16-4396-A3D1-D0EB4ADF0386}"/>
          </ac:spMkLst>
        </pc:spChg>
        <pc:spChg chg="del">
          <ac:chgData name="Dayna Quinn-Lafleche" userId="S::dayna.quinnlafleche@sjasd.ca::212bd078-9458-40d2-8c38-b61a2001c15b" providerId="AD" clId="Web-{AAC5D1BF-F898-B707-3413-744F5BA4819E}" dt="2020-12-09T16:54:06.228" v="2738"/>
          <ac:spMkLst>
            <pc:docMk/>
            <pc:sldMk cId="1015031543" sldId="335"/>
            <ac:spMk id="95" creationId="{043BDE45-8953-41D4-9EC0-8647C7280DD0}"/>
          </ac:spMkLst>
        </pc:spChg>
        <pc:spChg chg="del">
          <ac:chgData name="Dayna Quinn-Lafleche" userId="S::dayna.quinnlafleche@sjasd.ca::212bd078-9458-40d2-8c38-b61a2001c15b" providerId="AD" clId="Web-{AAC5D1BF-F898-B707-3413-744F5BA4819E}" dt="2020-12-09T16:54:06.212" v="2737"/>
          <ac:spMkLst>
            <pc:docMk/>
            <pc:sldMk cId="1015031543" sldId="335"/>
            <ac:spMk id="96" creationId="{32CE6A1D-6F1F-4783-AA97-A7B822F51D2C}"/>
          </ac:spMkLst>
        </pc:spChg>
        <pc:spChg chg="del">
          <ac:chgData name="Dayna Quinn-Lafleche" userId="S::dayna.quinnlafleche@sjasd.ca::212bd078-9458-40d2-8c38-b61a2001c15b" providerId="AD" clId="Web-{AAC5D1BF-F898-B707-3413-744F5BA4819E}" dt="2020-12-09T16:54:06.212" v="2736"/>
          <ac:spMkLst>
            <pc:docMk/>
            <pc:sldMk cId="1015031543" sldId="335"/>
            <ac:spMk id="97" creationId="{F02C981A-722E-463B-A37F-B3E9A9E74943}"/>
          </ac:spMkLst>
        </pc:spChg>
        <pc:spChg chg="del">
          <ac:chgData name="Dayna Quinn-Lafleche" userId="S::dayna.quinnlafleche@sjasd.ca::212bd078-9458-40d2-8c38-b61a2001c15b" providerId="AD" clId="Web-{AAC5D1BF-F898-B707-3413-744F5BA4819E}" dt="2020-12-09T16:54:06.212" v="2735"/>
          <ac:spMkLst>
            <pc:docMk/>
            <pc:sldMk cId="1015031543" sldId="335"/>
            <ac:spMk id="98" creationId="{2F56136A-BE85-4582-93F6-5C919B5E689A}"/>
          </ac:spMkLst>
        </pc:spChg>
        <pc:spChg chg="del">
          <ac:chgData name="Dayna Quinn-Lafleche" userId="S::dayna.quinnlafleche@sjasd.ca::212bd078-9458-40d2-8c38-b61a2001c15b" providerId="AD" clId="Web-{AAC5D1BF-F898-B707-3413-744F5BA4819E}" dt="2020-12-09T16:54:06.212" v="2734"/>
          <ac:spMkLst>
            <pc:docMk/>
            <pc:sldMk cId="1015031543" sldId="335"/>
            <ac:spMk id="99" creationId="{D8D26196-6ACA-4BB6-9C4A-C896B7E08363}"/>
          </ac:spMkLst>
        </pc:spChg>
        <pc:spChg chg="del">
          <ac:chgData name="Dayna Quinn-Lafleche" userId="S::dayna.quinnlafleche@sjasd.ca::212bd078-9458-40d2-8c38-b61a2001c15b" providerId="AD" clId="Web-{AAC5D1BF-F898-B707-3413-744F5BA4819E}" dt="2020-12-09T16:54:06.212" v="2733"/>
          <ac:spMkLst>
            <pc:docMk/>
            <pc:sldMk cId="1015031543" sldId="335"/>
            <ac:spMk id="100" creationId="{8D4C6C46-DE34-445F-AB70-9CFDB5C1A2EA}"/>
          </ac:spMkLst>
        </pc:spChg>
        <pc:spChg chg="del">
          <ac:chgData name="Dayna Quinn-Lafleche" userId="S::dayna.quinnlafleche@sjasd.ca::212bd078-9458-40d2-8c38-b61a2001c15b" providerId="AD" clId="Web-{AAC5D1BF-F898-B707-3413-744F5BA4819E}" dt="2020-12-09T16:54:06.212" v="2732"/>
          <ac:spMkLst>
            <pc:docMk/>
            <pc:sldMk cId="1015031543" sldId="335"/>
            <ac:spMk id="101" creationId="{68A12FF0-9EC9-4E5E-AB72-A9D5C372D8EA}"/>
          </ac:spMkLst>
        </pc:spChg>
        <pc:spChg chg="del">
          <ac:chgData name="Dayna Quinn-Lafleche" userId="S::dayna.quinnlafleche@sjasd.ca::212bd078-9458-40d2-8c38-b61a2001c15b" providerId="AD" clId="Web-{AAC5D1BF-F898-B707-3413-744F5BA4819E}" dt="2020-12-09T16:54:06.212" v="2731"/>
          <ac:spMkLst>
            <pc:docMk/>
            <pc:sldMk cId="1015031543" sldId="335"/>
            <ac:spMk id="102" creationId="{77385EB9-4FCD-4850-A1C0-BE75CB8B1054}"/>
          </ac:spMkLst>
        </pc:spChg>
        <pc:spChg chg="del">
          <ac:chgData name="Dayna Quinn-Lafleche" userId="S::dayna.quinnlafleche@sjasd.ca::212bd078-9458-40d2-8c38-b61a2001c15b" providerId="AD" clId="Web-{AAC5D1BF-F898-B707-3413-744F5BA4819E}" dt="2020-12-09T16:54:06.212" v="2730"/>
          <ac:spMkLst>
            <pc:docMk/>
            <pc:sldMk cId="1015031543" sldId="335"/>
            <ac:spMk id="103" creationId="{0F5F5EBA-44EE-4445-A265-8EE7942216B9}"/>
          </ac:spMkLst>
        </pc:spChg>
        <pc:spChg chg="del">
          <ac:chgData name="Dayna Quinn-Lafleche" userId="S::dayna.quinnlafleche@sjasd.ca::212bd078-9458-40d2-8c38-b61a2001c15b" providerId="AD" clId="Web-{AAC5D1BF-F898-B707-3413-744F5BA4819E}" dt="2020-12-09T16:54:06.212" v="2729"/>
          <ac:spMkLst>
            <pc:docMk/>
            <pc:sldMk cId="1015031543" sldId="335"/>
            <ac:spMk id="104" creationId="{CB052A9C-18AD-4EDE-995A-48C1E6743A06}"/>
          </ac:spMkLst>
        </pc:spChg>
        <pc:spChg chg="del">
          <ac:chgData name="Dayna Quinn-Lafleche" userId="S::dayna.quinnlafleche@sjasd.ca::212bd078-9458-40d2-8c38-b61a2001c15b" providerId="AD" clId="Web-{AAC5D1BF-F898-B707-3413-744F5BA4819E}" dt="2020-12-09T16:54:06.212" v="2728"/>
          <ac:spMkLst>
            <pc:docMk/>
            <pc:sldMk cId="1015031543" sldId="335"/>
            <ac:spMk id="105" creationId="{436C5C1F-DD2D-4923-A457-4003E5FE4D42}"/>
          </ac:spMkLst>
        </pc:spChg>
        <pc:spChg chg="del">
          <ac:chgData name="Dayna Quinn-Lafleche" userId="S::dayna.quinnlafleche@sjasd.ca::212bd078-9458-40d2-8c38-b61a2001c15b" providerId="AD" clId="Web-{AAC5D1BF-F898-B707-3413-744F5BA4819E}" dt="2020-12-09T16:54:06.212" v="2727"/>
          <ac:spMkLst>
            <pc:docMk/>
            <pc:sldMk cId="1015031543" sldId="335"/>
            <ac:spMk id="106" creationId="{1260837E-79D0-4E2A-AB82-8D5B3B9B5E07}"/>
          </ac:spMkLst>
        </pc:spChg>
        <pc:spChg chg="del">
          <ac:chgData name="Dayna Quinn-Lafleche" userId="S::dayna.quinnlafleche@sjasd.ca::212bd078-9458-40d2-8c38-b61a2001c15b" providerId="AD" clId="Web-{AAC5D1BF-F898-B707-3413-744F5BA4819E}" dt="2020-12-09T16:54:06.212" v="2726"/>
          <ac:spMkLst>
            <pc:docMk/>
            <pc:sldMk cId="1015031543" sldId="335"/>
            <ac:spMk id="107" creationId="{33FD9911-FFF4-40C1-9184-F5FF3B613F69}"/>
          </ac:spMkLst>
        </pc:spChg>
        <pc:spChg chg="del">
          <ac:chgData name="Dayna Quinn-Lafleche" userId="S::dayna.quinnlafleche@sjasd.ca::212bd078-9458-40d2-8c38-b61a2001c15b" providerId="AD" clId="Web-{AAC5D1BF-F898-B707-3413-744F5BA4819E}" dt="2020-12-09T16:54:06.212" v="2725"/>
          <ac:spMkLst>
            <pc:docMk/>
            <pc:sldMk cId="1015031543" sldId="335"/>
            <ac:spMk id="108" creationId="{16979EEB-C675-4DAA-8730-D95E5ECA33CC}"/>
          </ac:spMkLst>
        </pc:spChg>
        <pc:spChg chg="del">
          <ac:chgData name="Dayna Quinn-Lafleche" userId="S::dayna.quinnlafleche@sjasd.ca::212bd078-9458-40d2-8c38-b61a2001c15b" providerId="AD" clId="Web-{AAC5D1BF-F898-B707-3413-744F5BA4819E}" dt="2020-12-09T16:54:06.212" v="2724"/>
          <ac:spMkLst>
            <pc:docMk/>
            <pc:sldMk cId="1015031543" sldId="335"/>
            <ac:spMk id="109" creationId="{D67BDEC8-91FE-4757-B9F0-A9F515578C21}"/>
          </ac:spMkLst>
        </pc:spChg>
        <pc:spChg chg="del">
          <ac:chgData name="Dayna Quinn-Lafleche" userId="S::dayna.quinnlafleche@sjasd.ca::212bd078-9458-40d2-8c38-b61a2001c15b" providerId="AD" clId="Web-{AAC5D1BF-F898-B707-3413-744F5BA4819E}" dt="2020-12-09T16:54:06.196" v="2723"/>
          <ac:spMkLst>
            <pc:docMk/>
            <pc:sldMk cId="1015031543" sldId="335"/>
            <ac:spMk id="110" creationId="{8366EC76-0363-494D-A134-0BF34BDB5666}"/>
          </ac:spMkLst>
        </pc:spChg>
        <pc:spChg chg="del">
          <ac:chgData name="Dayna Quinn-Lafleche" userId="S::dayna.quinnlafleche@sjasd.ca::212bd078-9458-40d2-8c38-b61a2001c15b" providerId="AD" clId="Web-{AAC5D1BF-F898-B707-3413-744F5BA4819E}" dt="2020-12-09T16:54:06.196" v="2722"/>
          <ac:spMkLst>
            <pc:docMk/>
            <pc:sldMk cId="1015031543" sldId="335"/>
            <ac:spMk id="111" creationId="{0EE57FF6-A93F-4ECA-A435-5857E183842F}"/>
          </ac:spMkLst>
        </pc:spChg>
        <pc:spChg chg="del">
          <ac:chgData name="Dayna Quinn-Lafleche" userId="S::dayna.quinnlafleche@sjasd.ca::212bd078-9458-40d2-8c38-b61a2001c15b" providerId="AD" clId="Web-{AAC5D1BF-F898-B707-3413-744F5BA4819E}" dt="2020-12-09T16:54:06.196" v="2721"/>
          <ac:spMkLst>
            <pc:docMk/>
            <pc:sldMk cId="1015031543" sldId="335"/>
            <ac:spMk id="112" creationId="{A6990CB0-C115-48A2-B318-F8F3DAF7C8E0}"/>
          </ac:spMkLst>
        </pc:spChg>
        <pc:spChg chg="del">
          <ac:chgData name="Dayna Quinn-Lafleche" userId="S::dayna.quinnlafleche@sjasd.ca::212bd078-9458-40d2-8c38-b61a2001c15b" providerId="AD" clId="Web-{AAC5D1BF-F898-B707-3413-744F5BA4819E}" dt="2020-12-09T16:54:06.196" v="2720"/>
          <ac:spMkLst>
            <pc:docMk/>
            <pc:sldMk cId="1015031543" sldId="335"/>
            <ac:spMk id="113" creationId="{8F848A35-F5C6-4BA9-8292-81803FE2AAC5}"/>
          </ac:spMkLst>
        </pc:spChg>
        <pc:spChg chg="del">
          <ac:chgData name="Dayna Quinn-Lafleche" userId="S::dayna.quinnlafleche@sjasd.ca::212bd078-9458-40d2-8c38-b61a2001c15b" providerId="AD" clId="Web-{AAC5D1BF-F898-B707-3413-744F5BA4819E}" dt="2020-12-09T16:54:06.196" v="2719"/>
          <ac:spMkLst>
            <pc:docMk/>
            <pc:sldMk cId="1015031543" sldId="335"/>
            <ac:spMk id="114" creationId="{F9951B4F-079E-445B-987A-0E422B035963}"/>
          </ac:spMkLst>
        </pc:spChg>
        <pc:spChg chg="del">
          <ac:chgData name="Dayna Quinn-Lafleche" userId="S::dayna.quinnlafleche@sjasd.ca::212bd078-9458-40d2-8c38-b61a2001c15b" providerId="AD" clId="Web-{AAC5D1BF-F898-B707-3413-744F5BA4819E}" dt="2020-12-09T16:57:15.399" v="2959"/>
          <ac:spMkLst>
            <pc:docMk/>
            <pc:sldMk cId="1015031543" sldId="335"/>
            <ac:spMk id="115" creationId="{F8B83939-4C1A-4F47-8363-91CF215468AB}"/>
          </ac:spMkLst>
        </pc:spChg>
        <pc:spChg chg="del">
          <ac:chgData name="Dayna Quinn-Lafleche" userId="S::dayna.quinnlafleche@sjasd.ca::212bd078-9458-40d2-8c38-b61a2001c15b" providerId="AD" clId="Web-{AAC5D1BF-F898-B707-3413-744F5BA4819E}" dt="2020-12-09T16:57:15.399" v="2958"/>
          <ac:spMkLst>
            <pc:docMk/>
            <pc:sldMk cId="1015031543" sldId="335"/>
            <ac:spMk id="116" creationId="{C5591808-C814-4445-B066-F1B422557ECD}"/>
          </ac:spMkLst>
        </pc:spChg>
        <pc:spChg chg="del">
          <ac:chgData name="Dayna Quinn-Lafleche" userId="S::dayna.quinnlafleche@sjasd.ca::212bd078-9458-40d2-8c38-b61a2001c15b" providerId="AD" clId="Web-{AAC5D1BF-F898-B707-3413-744F5BA4819E}" dt="2020-12-09T16:57:15.399" v="2957"/>
          <ac:spMkLst>
            <pc:docMk/>
            <pc:sldMk cId="1015031543" sldId="335"/>
            <ac:spMk id="117" creationId="{56EECE4D-585E-46AE-9B65-75FBEA58617A}"/>
          </ac:spMkLst>
        </pc:spChg>
        <pc:spChg chg="del">
          <ac:chgData name="Dayna Quinn-Lafleche" userId="S::dayna.quinnlafleche@sjasd.ca::212bd078-9458-40d2-8c38-b61a2001c15b" providerId="AD" clId="Web-{AAC5D1BF-F898-B707-3413-744F5BA4819E}" dt="2020-12-09T16:57:15.399" v="2956"/>
          <ac:spMkLst>
            <pc:docMk/>
            <pc:sldMk cId="1015031543" sldId="335"/>
            <ac:spMk id="118" creationId="{99779EB0-2CB8-4374-973F-2CEB2CD662C7}"/>
          </ac:spMkLst>
        </pc:spChg>
        <pc:spChg chg="del">
          <ac:chgData name="Dayna Quinn-Lafleche" userId="S::dayna.quinnlafleche@sjasd.ca::212bd078-9458-40d2-8c38-b61a2001c15b" providerId="AD" clId="Web-{AAC5D1BF-F898-B707-3413-744F5BA4819E}" dt="2020-12-09T16:57:15.399" v="2955"/>
          <ac:spMkLst>
            <pc:docMk/>
            <pc:sldMk cId="1015031543" sldId="335"/>
            <ac:spMk id="119" creationId="{B90C5759-F571-4001-9DB9-7C997374E708}"/>
          </ac:spMkLst>
        </pc:spChg>
        <pc:spChg chg="del">
          <ac:chgData name="Dayna Quinn-Lafleche" userId="S::dayna.quinnlafleche@sjasd.ca::212bd078-9458-40d2-8c38-b61a2001c15b" providerId="AD" clId="Web-{AAC5D1BF-F898-B707-3413-744F5BA4819E}" dt="2020-12-09T16:57:15.399" v="2954"/>
          <ac:spMkLst>
            <pc:docMk/>
            <pc:sldMk cId="1015031543" sldId="335"/>
            <ac:spMk id="120" creationId="{1EF3ADE3-812B-4961-85AF-801DE7BA2DA2}"/>
          </ac:spMkLst>
        </pc:spChg>
        <pc:spChg chg="del">
          <ac:chgData name="Dayna Quinn-Lafleche" userId="S::dayna.quinnlafleche@sjasd.ca::212bd078-9458-40d2-8c38-b61a2001c15b" providerId="AD" clId="Web-{AAC5D1BF-F898-B707-3413-744F5BA4819E}" dt="2020-12-09T16:57:15.399" v="2953"/>
          <ac:spMkLst>
            <pc:docMk/>
            <pc:sldMk cId="1015031543" sldId="335"/>
            <ac:spMk id="121" creationId="{237A56F7-E7A0-454D-84CB-5F8C37B94138}"/>
          </ac:spMkLst>
        </pc:spChg>
        <pc:spChg chg="del">
          <ac:chgData name="Dayna Quinn-Lafleche" userId="S::dayna.quinnlafleche@sjasd.ca::212bd078-9458-40d2-8c38-b61a2001c15b" providerId="AD" clId="Web-{AAC5D1BF-F898-B707-3413-744F5BA4819E}" dt="2020-12-09T16:57:15.399" v="2952"/>
          <ac:spMkLst>
            <pc:docMk/>
            <pc:sldMk cId="1015031543" sldId="335"/>
            <ac:spMk id="122" creationId="{31221409-32A1-44DC-86DA-30BC9CE1D25A}"/>
          </ac:spMkLst>
        </pc:spChg>
        <pc:spChg chg="del">
          <ac:chgData name="Dayna Quinn-Lafleche" userId="S::dayna.quinnlafleche@sjasd.ca::212bd078-9458-40d2-8c38-b61a2001c15b" providerId="AD" clId="Web-{AAC5D1BF-F898-B707-3413-744F5BA4819E}" dt="2020-12-09T16:57:15.399" v="2951"/>
          <ac:spMkLst>
            <pc:docMk/>
            <pc:sldMk cId="1015031543" sldId="335"/>
            <ac:spMk id="123" creationId="{14246E8F-FBB8-4311-A245-957450262F90}"/>
          </ac:spMkLst>
        </pc:spChg>
        <pc:spChg chg="del">
          <ac:chgData name="Dayna Quinn-Lafleche" userId="S::dayna.quinnlafleche@sjasd.ca::212bd078-9458-40d2-8c38-b61a2001c15b" providerId="AD" clId="Web-{AAC5D1BF-F898-B707-3413-744F5BA4819E}" dt="2020-12-09T16:57:15.399" v="2950"/>
          <ac:spMkLst>
            <pc:docMk/>
            <pc:sldMk cId="1015031543" sldId="335"/>
            <ac:spMk id="124" creationId="{47B0162C-BE4A-4DA0-AD12-E6D532BB5ADF}"/>
          </ac:spMkLst>
        </pc:spChg>
        <pc:spChg chg="del">
          <ac:chgData name="Dayna Quinn-Lafleche" userId="S::dayna.quinnlafleche@sjasd.ca::212bd078-9458-40d2-8c38-b61a2001c15b" providerId="AD" clId="Web-{AAC5D1BF-F898-B707-3413-744F5BA4819E}" dt="2020-12-09T16:57:15.399" v="2949"/>
          <ac:spMkLst>
            <pc:docMk/>
            <pc:sldMk cId="1015031543" sldId="335"/>
            <ac:spMk id="125" creationId="{77287295-3F55-4C59-A79E-E38B54CA4CDE}"/>
          </ac:spMkLst>
        </pc:spChg>
        <pc:spChg chg="del">
          <ac:chgData name="Dayna Quinn-Lafleche" userId="S::dayna.quinnlafleche@sjasd.ca::212bd078-9458-40d2-8c38-b61a2001c15b" providerId="AD" clId="Web-{AAC5D1BF-F898-B707-3413-744F5BA4819E}" dt="2020-12-09T16:57:15.399" v="2948"/>
          <ac:spMkLst>
            <pc:docMk/>
            <pc:sldMk cId="1015031543" sldId="335"/>
            <ac:spMk id="126" creationId="{30EB81EF-7042-4E8F-967E-F80721F53D1A}"/>
          </ac:spMkLst>
        </pc:spChg>
        <pc:spChg chg="del">
          <ac:chgData name="Dayna Quinn-Lafleche" userId="S::dayna.quinnlafleche@sjasd.ca::212bd078-9458-40d2-8c38-b61a2001c15b" providerId="AD" clId="Web-{AAC5D1BF-F898-B707-3413-744F5BA4819E}" dt="2020-12-09T16:57:15.383" v="2947"/>
          <ac:spMkLst>
            <pc:docMk/>
            <pc:sldMk cId="1015031543" sldId="335"/>
            <ac:spMk id="127" creationId="{9F8452B3-3D02-424C-BDF3-3544D932FF84}"/>
          </ac:spMkLst>
        </pc:spChg>
        <pc:spChg chg="del">
          <ac:chgData name="Dayna Quinn-Lafleche" userId="S::dayna.quinnlafleche@sjasd.ca::212bd078-9458-40d2-8c38-b61a2001c15b" providerId="AD" clId="Web-{AAC5D1BF-F898-B707-3413-744F5BA4819E}" dt="2020-12-09T16:57:15.383" v="2946"/>
          <ac:spMkLst>
            <pc:docMk/>
            <pc:sldMk cId="1015031543" sldId="335"/>
            <ac:spMk id="128" creationId="{33635084-5FED-4A38-9F6E-BDC8CFDF5B92}"/>
          </ac:spMkLst>
        </pc:spChg>
        <pc:spChg chg="del">
          <ac:chgData name="Dayna Quinn-Lafleche" userId="S::dayna.quinnlafleche@sjasd.ca::212bd078-9458-40d2-8c38-b61a2001c15b" providerId="AD" clId="Web-{AAC5D1BF-F898-B707-3413-744F5BA4819E}" dt="2020-12-09T16:57:15.383" v="2945"/>
          <ac:spMkLst>
            <pc:docMk/>
            <pc:sldMk cId="1015031543" sldId="335"/>
            <ac:spMk id="129" creationId="{2BCDDDC0-F534-4F79-8F3C-98618FF84DB6}"/>
          </ac:spMkLst>
        </pc:spChg>
        <pc:spChg chg="del">
          <ac:chgData name="Dayna Quinn-Lafleche" userId="S::dayna.quinnlafleche@sjasd.ca::212bd078-9458-40d2-8c38-b61a2001c15b" providerId="AD" clId="Web-{AAC5D1BF-F898-B707-3413-744F5BA4819E}" dt="2020-12-09T16:57:15.383" v="2944"/>
          <ac:spMkLst>
            <pc:docMk/>
            <pc:sldMk cId="1015031543" sldId="335"/>
            <ac:spMk id="130" creationId="{7489D2F0-8FC6-4096-8872-898C28DA4803}"/>
          </ac:spMkLst>
        </pc:spChg>
        <pc:spChg chg="del">
          <ac:chgData name="Dayna Quinn-Lafleche" userId="S::dayna.quinnlafleche@sjasd.ca::212bd078-9458-40d2-8c38-b61a2001c15b" providerId="AD" clId="Web-{AAC5D1BF-F898-B707-3413-744F5BA4819E}" dt="2020-12-09T16:57:15.383" v="2943"/>
          <ac:spMkLst>
            <pc:docMk/>
            <pc:sldMk cId="1015031543" sldId="335"/>
            <ac:spMk id="131" creationId="{11229895-8778-4CE9-B9B4-CEE5843BD7E3}"/>
          </ac:spMkLst>
        </pc:spChg>
        <pc:spChg chg="del">
          <ac:chgData name="Dayna Quinn-Lafleche" userId="S::dayna.quinnlafleche@sjasd.ca::212bd078-9458-40d2-8c38-b61a2001c15b" providerId="AD" clId="Web-{AAC5D1BF-F898-B707-3413-744F5BA4819E}" dt="2020-12-09T16:57:15.383" v="2942"/>
          <ac:spMkLst>
            <pc:docMk/>
            <pc:sldMk cId="1015031543" sldId="335"/>
            <ac:spMk id="132" creationId="{5E017992-8B18-46BC-9FC6-5B875AC89BEC}"/>
          </ac:spMkLst>
        </pc:spChg>
        <pc:spChg chg="del">
          <ac:chgData name="Dayna Quinn-Lafleche" userId="S::dayna.quinnlafleche@sjasd.ca::212bd078-9458-40d2-8c38-b61a2001c15b" providerId="AD" clId="Web-{AAC5D1BF-F898-B707-3413-744F5BA4819E}" dt="2020-12-09T16:57:15.383" v="2941"/>
          <ac:spMkLst>
            <pc:docMk/>
            <pc:sldMk cId="1015031543" sldId="335"/>
            <ac:spMk id="133" creationId="{2D759BD3-2E67-4E3A-ADED-FE30D8A4FDDF}"/>
          </ac:spMkLst>
        </pc:spChg>
        <pc:spChg chg="del">
          <ac:chgData name="Dayna Quinn-Lafleche" userId="S::dayna.quinnlafleche@sjasd.ca::212bd078-9458-40d2-8c38-b61a2001c15b" providerId="AD" clId="Web-{AAC5D1BF-F898-B707-3413-744F5BA4819E}" dt="2020-12-09T16:57:15.383" v="2940"/>
          <ac:spMkLst>
            <pc:docMk/>
            <pc:sldMk cId="1015031543" sldId="335"/>
            <ac:spMk id="134" creationId="{E4AD404C-A632-4BAE-8452-74646FAF0C1A}"/>
          </ac:spMkLst>
        </pc:spChg>
        <pc:spChg chg="del">
          <ac:chgData name="Dayna Quinn-Lafleche" userId="S::dayna.quinnlafleche@sjasd.ca::212bd078-9458-40d2-8c38-b61a2001c15b" providerId="AD" clId="Web-{AAC5D1BF-F898-B707-3413-744F5BA4819E}" dt="2020-12-09T16:57:15.383" v="2939"/>
          <ac:spMkLst>
            <pc:docMk/>
            <pc:sldMk cId="1015031543" sldId="335"/>
            <ac:spMk id="135" creationId="{474E74C7-69EE-4D04-8997-A9F34BD24EA4}"/>
          </ac:spMkLst>
        </pc:spChg>
        <pc:spChg chg="del">
          <ac:chgData name="Dayna Quinn-Lafleche" userId="S::dayna.quinnlafleche@sjasd.ca::212bd078-9458-40d2-8c38-b61a2001c15b" providerId="AD" clId="Web-{AAC5D1BF-F898-B707-3413-744F5BA4819E}" dt="2020-12-09T16:57:15.383" v="2938"/>
          <ac:spMkLst>
            <pc:docMk/>
            <pc:sldMk cId="1015031543" sldId="335"/>
            <ac:spMk id="136" creationId="{B0BB37E5-3083-4E23-8F75-F228BB0C9A88}"/>
          </ac:spMkLst>
        </pc:spChg>
        <pc:spChg chg="del">
          <ac:chgData name="Dayna Quinn-Lafleche" userId="S::dayna.quinnlafleche@sjasd.ca::212bd078-9458-40d2-8c38-b61a2001c15b" providerId="AD" clId="Web-{AAC5D1BF-F898-B707-3413-744F5BA4819E}" dt="2020-12-09T16:57:15.383" v="2937"/>
          <ac:spMkLst>
            <pc:docMk/>
            <pc:sldMk cId="1015031543" sldId="335"/>
            <ac:spMk id="137" creationId="{5940D7C3-D37E-4FAE-BABB-832C74507BAC}"/>
          </ac:spMkLst>
        </pc:spChg>
        <pc:spChg chg="del">
          <ac:chgData name="Dayna Quinn-Lafleche" userId="S::dayna.quinnlafleche@sjasd.ca::212bd078-9458-40d2-8c38-b61a2001c15b" providerId="AD" clId="Web-{AAC5D1BF-F898-B707-3413-744F5BA4819E}" dt="2020-12-09T16:57:15.383" v="2936"/>
          <ac:spMkLst>
            <pc:docMk/>
            <pc:sldMk cId="1015031543" sldId="335"/>
            <ac:spMk id="138" creationId="{26F97266-16F6-44FA-9C18-480AFBE5DB40}"/>
          </ac:spMkLst>
        </pc:spChg>
        <pc:spChg chg="del">
          <ac:chgData name="Dayna Quinn-Lafleche" userId="S::dayna.quinnlafleche@sjasd.ca::212bd078-9458-40d2-8c38-b61a2001c15b" providerId="AD" clId="Web-{AAC5D1BF-F898-B707-3413-744F5BA4819E}" dt="2020-12-09T16:57:15.368" v="2935"/>
          <ac:spMkLst>
            <pc:docMk/>
            <pc:sldMk cId="1015031543" sldId="335"/>
            <ac:spMk id="139" creationId="{B3F96233-7526-4C58-A0D7-7F845175C24E}"/>
          </ac:spMkLst>
        </pc:spChg>
        <pc:spChg chg="del">
          <ac:chgData name="Dayna Quinn-Lafleche" userId="S::dayna.quinnlafleche@sjasd.ca::212bd078-9458-40d2-8c38-b61a2001c15b" providerId="AD" clId="Web-{AAC5D1BF-F898-B707-3413-744F5BA4819E}" dt="2020-12-09T16:57:15.368" v="2934"/>
          <ac:spMkLst>
            <pc:docMk/>
            <pc:sldMk cId="1015031543" sldId="335"/>
            <ac:spMk id="140" creationId="{0A64F9EF-67BB-4BF7-920C-39582C2E707A}"/>
          </ac:spMkLst>
        </pc:spChg>
        <pc:spChg chg="del">
          <ac:chgData name="Dayna Quinn-Lafleche" userId="S::dayna.quinnlafleche@sjasd.ca::212bd078-9458-40d2-8c38-b61a2001c15b" providerId="AD" clId="Web-{AAC5D1BF-F898-B707-3413-744F5BA4819E}" dt="2020-12-09T16:57:15.368" v="2933"/>
          <ac:spMkLst>
            <pc:docMk/>
            <pc:sldMk cId="1015031543" sldId="335"/>
            <ac:spMk id="141" creationId="{4273504D-5C35-4608-B3B0-2106C04E4B7E}"/>
          </ac:spMkLst>
        </pc:spChg>
        <pc:spChg chg="del">
          <ac:chgData name="Dayna Quinn-Lafleche" userId="S::dayna.quinnlafleche@sjasd.ca::212bd078-9458-40d2-8c38-b61a2001c15b" providerId="AD" clId="Web-{AAC5D1BF-F898-B707-3413-744F5BA4819E}" dt="2020-12-09T16:57:15.368" v="2932"/>
          <ac:spMkLst>
            <pc:docMk/>
            <pc:sldMk cId="1015031543" sldId="335"/>
            <ac:spMk id="142" creationId="{E12903B7-9FE0-4ECE-B120-47D32908E365}"/>
          </ac:spMkLst>
        </pc:spChg>
        <pc:spChg chg="del">
          <ac:chgData name="Dayna Quinn-Lafleche" userId="S::dayna.quinnlafleche@sjasd.ca::212bd078-9458-40d2-8c38-b61a2001c15b" providerId="AD" clId="Web-{AAC5D1BF-F898-B707-3413-744F5BA4819E}" dt="2020-12-09T16:57:15.368" v="2931"/>
          <ac:spMkLst>
            <pc:docMk/>
            <pc:sldMk cId="1015031543" sldId="335"/>
            <ac:spMk id="143" creationId="{3154AA46-5B67-42AD-9A8A-76D1A3530871}"/>
          </ac:spMkLst>
        </pc:spChg>
        <pc:spChg chg="add mod">
          <ac:chgData name="Dayna Quinn-Lafleche" userId="S::dayna.quinnlafleche@sjasd.ca::212bd078-9458-40d2-8c38-b61a2001c15b" providerId="AD" clId="Web-{AAC5D1BF-F898-B707-3413-744F5BA4819E}" dt="2020-12-09T17:00:20.836" v="3203" actId="1076"/>
          <ac:spMkLst>
            <pc:docMk/>
            <pc:sldMk cId="1015031543" sldId="335"/>
            <ac:spMk id="145" creationId="{FF791146-F92D-4EA1-AF01-1DD0FD1FEFD4}"/>
          </ac:spMkLst>
        </pc:spChg>
        <pc:spChg chg="add mod">
          <ac:chgData name="Dayna Quinn-Lafleche" userId="S::dayna.quinnlafleche@sjasd.ca::212bd078-9458-40d2-8c38-b61a2001c15b" providerId="AD" clId="Web-{AAC5D1BF-F898-B707-3413-744F5BA4819E}" dt="2020-12-09T17:00:20.836" v="3204" actId="1076"/>
          <ac:spMkLst>
            <pc:docMk/>
            <pc:sldMk cId="1015031543" sldId="335"/>
            <ac:spMk id="146" creationId="{9348EECF-116D-4682-894E-9BC2AC538BB7}"/>
          </ac:spMkLst>
        </pc:spChg>
        <pc:spChg chg="add mod">
          <ac:chgData name="Dayna Quinn-Lafleche" userId="S::dayna.quinnlafleche@sjasd.ca::212bd078-9458-40d2-8c38-b61a2001c15b" providerId="AD" clId="Web-{AAC5D1BF-F898-B707-3413-744F5BA4819E}" dt="2020-12-09T17:00:20.851" v="3205" actId="1076"/>
          <ac:spMkLst>
            <pc:docMk/>
            <pc:sldMk cId="1015031543" sldId="335"/>
            <ac:spMk id="147" creationId="{86DDF870-AB44-4A3A-9F6B-9697D6C01480}"/>
          </ac:spMkLst>
        </pc:spChg>
        <pc:spChg chg="add mod">
          <ac:chgData name="Dayna Quinn-Lafleche" userId="S::dayna.quinnlafleche@sjasd.ca::212bd078-9458-40d2-8c38-b61a2001c15b" providerId="AD" clId="Web-{AAC5D1BF-F898-B707-3413-744F5BA4819E}" dt="2020-12-09T17:00:20.851" v="3206" actId="1076"/>
          <ac:spMkLst>
            <pc:docMk/>
            <pc:sldMk cId="1015031543" sldId="335"/>
            <ac:spMk id="148" creationId="{083A932F-DD4D-4015-B707-BF3097A42CF3}"/>
          </ac:spMkLst>
        </pc:spChg>
        <pc:spChg chg="add mod">
          <ac:chgData name="Dayna Quinn-Lafleche" userId="S::dayna.quinnlafleche@sjasd.ca::212bd078-9458-40d2-8c38-b61a2001c15b" providerId="AD" clId="Web-{AAC5D1BF-F898-B707-3413-744F5BA4819E}" dt="2020-12-09T17:00:20.867" v="3207" actId="1076"/>
          <ac:spMkLst>
            <pc:docMk/>
            <pc:sldMk cId="1015031543" sldId="335"/>
            <ac:spMk id="149" creationId="{3B5D69A3-045A-4C93-9060-BF026761C971}"/>
          </ac:spMkLst>
        </pc:spChg>
        <pc:spChg chg="add mod">
          <ac:chgData name="Dayna Quinn-Lafleche" userId="S::dayna.quinnlafleche@sjasd.ca::212bd078-9458-40d2-8c38-b61a2001c15b" providerId="AD" clId="Web-{AAC5D1BF-F898-B707-3413-744F5BA4819E}" dt="2020-12-09T17:00:20.883" v="3208" actId="1076"/>
          <ac:spMkLst>
            <pc:docMk/>
            <pc:sldMk cId="1015031543" sldId="335"/>
            <ac:spMk id="150" creationId="{B8C4CC86-CBEB-4F5D-A4EE-5EB70F63580E}"/>
          </ac:spMkLst>
        </pc:spChg>
        <pc:spChg chg="add mod">
          <ac:chgData name="Dayna Quinn-Lafleche" userId="S::dayna.quinnlafleche@sjasd.ca::212bd078-9458-40d2-8c38-b61a2001c15b" providerId="AD" clId="Web-{AAC5D1BF-F898-B707-3413-744F5BA4819E}" dt="2020-12-09T17:00:20.883" v="3209" actId="1076"/>
          <ac:spMkLst>
            <pc:docMk/>
            <pc:sldMk cId="1015031543" sldId="335"/>
            <ac:spMk id="151" creationId="{A83EFA8C-4FB8-46EB-8DD9-001A61E83C21}"/>
          </ac:spMkLst>
        </pc:spChg>
        <pc:spChg chg="add mod">
          <ac:chgData name="Dayna Quinn-Lafleche" userId="S::dayna.quinnlafleche@sjasd.ca::212bd078-9458-40d2-8c38-b61a2001c15b" providerId="AD" clId="Web-{AAC5D1BF-F898-B707-3413-744F5BA4819E}" dt="2020-12-09T17:00:20.898" v="3210" actId="1076"/>
          <ac:spMkLst>
            <pc:docMk/>
            <pc:sldMk cId="1015031543" sldId="335"/>
            <ac:spMk id="152" creationId="{10458649-0A11-4549-8825-9282D27A91A9}"/>
          </ac:spMkLst>
        </pc:spChg>
        <pc:spChg chg="add mod">
          <ac:chgData name="Dayna Quinn-Lafleche" userId="S::dayna.quinnlafleche@sjasd.ca::212bd078-9458-40d2-8c38-b61a2001c15b" providerId="AD" clId="Web-{AAC5D1BF-F898-B707-3413-744F5BA4819E}" dt="2020-12-09T17:00:20.898" v="3211" actId="1076"/>
          <ac:spMkLst>
            <pc:docMk/>
            <pc:sldMk cId="1015031543" sldId="335"/>
            <ac:spMk id="153" creationId="{FFE2F476-876B-4569-B9AF-4ED4CF00DAA4}"/>
          </ac:spMkLst>
        </pc:spChg>
        <pc:spChg chg="add mod">
          <ac:chgData name="Dayna Quinn-Lafleche" userId="S::dayna.quinnlafleche@sjasd.ca::212bd078-9458-40d2-8c38-b61a2001c15b" providerId="AD" clId="Web-{AAC5D1BF-F898-B707-3413-744F5BA4819E}" dt="2020-12-09T17:00:20.914" v="3212" actId="1076"/>
          <ac:spMkLst>
            <pc:docMk/>
            <pc:sldMk cId="1015031543" sldId="335"/>
            <ac:spMk id="154" creationId="{878B9E07-2408-47FF-9469-C381C87A0F56}"/>
          </ac:spMkLst>
        </pc:spChg>
        <pc:spChg chg="add mod">
          <ac:chgData name="Dayna Quinn-Lafleche" userId="S::dayna.quinnlafleche@sjasd.ca::212bd078-9458-40d2-8c38-b61a2001c15b" providerId="AD" clId="Web-{AAC5D1BF-F898-B707-3413-744F5BA4819E}" dt="2020-12-09T17:00:20.929" v="3213" actId="1076"/>
          <ac:spMkLst>
            <pc:docMk/>
            <pc:sldMk cId="1015031543" sldId="335"/>
            <ac:spMk id="155" creationId="{ED00DB96-49E4-4261-B745-C6DD8FAC47A9}"/>
          </ac:spMkLst>
        </pc:spChg>
        <pc:spChg chg="add mod">
          <ac:chgData name="Dayna Quinn-Lafleche" userId="S::dayna.quinnlafleche@sjasd.ca::212bd078-9458-40d2-8c38-b61a2001c15b" providerId="AD" clId="Web-{AAC5D1BF-F898-B707-3413-744F5BA4819E}" dt="2020-12-09T17:00:20.929" v="3214" actId="1076"/>
          <ac:spMkLst>
            <pc:docMk/>
            <pc:sldMk cId="1015031543" sldId="335"/>
            <ac:spMk id="156" creationId="{16C89397-991C-4D98-B038-4B9FF32650E5}"/>
          </ac:spMkLst>
        </pc:spChg>
        <pc:spChg chg="add mod">
          <ac:chgData name="Dayna Quinn-Lafleche" userId="S::dayna.quinnlafleche@sjasd.ca::212bd078-9458-40d2-8c38-b61a2001c15b" providerId="AD" clId="Web-{AAC5D1BF-F898-B707-3413-744F5BA4819E}" dt="2020-12-09T17:00:20.945" v="3215" actId="1076"/>
          <ac:spMkLst>
            <pc:docMk/>
            <pc:sldMk cId="1015031543" sldId="335"/>
            <ac:spMk id="157" creationId="{82BE1748-285D-4FCA-BAB9-3904A4D8B944}"/>
          </ac:spMkLst>
        </pc:spChg>
        <pc:spChg chg="add mod">
          <ac:chgData name="Dayna Quinn-Lafleche" userId="S::dayna.quinnlafleche@sjasd.ca::212bd078-9458-40d2-8c38-b61a2001c15b" providerId="AD" clId="Web-{AAC5D1BF-F898-B707-3413-744F5BA4819E}" dt="2020-12-09T17:00:20.945" v="3216" actId="1076"/>
          <ac:spMkLst>
            <pc:docMk/>
            <pc:sldMk cId="1015031543" sldId="335"/>
            <ac:spMk id="158" creationId="{F28AF19A-74C8-4925-A3C3-BD21DDC3E230}"/>
          </ac:spMkLst>
        </pc:spChg>
        <pc:spChg chg="add mod">
          <ac:chgData name="Dayna Quinn-Lafleche" userId="S::dayna.quinnlafleche@sjasd.ca::212bd078-9458-40d2-8c38-b61a2001c15b" providerId="AD" clId="Web-{AAC5D1BF-F898-B707-3413-744F5BA4819E}" dt="2020-12-09T17:00:20.961" v="3217" actId="1076"/>
          <ac:spMkLst>
            <pc:docMk/>
            <pc:sldMk cId="1015031543" sldId="335"/>
            <ac:spMk id="159" creationId="{C0064B1A-175A-471F-803E-27D571291F25}"/>
          </ac:spMkLst>
        </pc:spChg>
        <pc:spChg chg="add mod">
          <ac:chgData name="Dayna Quinn-Lafleche" userId="S::dayna.quinnlafleche@sjasd.ca::212bd078-9458-40d2-8c38-b61a2001c15b" providerId="AD" clId="Web-{AAC5D1BF-F898-B707-3413-744F5BA4819E}" dt="2020-12-09T17:00:20.976" v="3218" actId="1076"/>
          <ac:spMkLst>
            <pc:docMk/>
            <pc:sldMk cId="1015031543" sldId="335"/>
            <ac:spMk id="160" creationId="{3F1F1C31-3F3B-4CB1-A56D-87678EF02AC9}"/>
          </ac:spMkLst>
        </pc:spChg>
        <pc:spChg chg="add mod">
          <ac:chgData name="Dayna Quinn-Lafleche" userId="S::dayna.quinnlafleche@sjasd.ca::212bd078-9458-40d2-8c38-b61a2001c15b" providerId="AD" clId="Web-{AAC5D1BF-F898-B707-3413-744F5BA4819E}" dt="2020-12-09T17:00:20.976" v="3219" actId="1076"/>
          <ac:spMkLst>
            <pc:docMk/>
            <pc:sldMk cId="1015031543" sldId="335"/>
            <ac:spMk id="161" creationId="{001B7098-4A4E-4B71-B6D9-096631E46CAF}"/>
          </ac:spMkLst>
        </pc:spChg>
        <pc:spChg chg="add mod">
          <ac:chgData name="Dayna Quinn-Lafleche" userId="S::dayna.quinnlafleche@sjasd.ca::212bd078-9458-40d2-8c38-b61a2001c15b" providerId="AD" clId="Web-{AAC5D1BF-F898-B707-3413-744F5BA4819E}" dt="2020-12-09T17:00:20.992" v="3220" actId="1076"/>
          <ac:spMkLst>
            <pc:docMk/>
            <pc:sldMk cId="1015031543" sldId="335"/>
            <ac:spMk id="162" creationId="{9CA2C651-A88D-43A5-8E2E-6E4B8CAF55B9}"/>
          </ac:spMkLst>
        </pc:spChg>
        <pc:spChg chg="add mod">
          <ac:chgData name="Dayna Quinn-Lafleche" userId="S::dayna.quinnlafleche@sjasd.ca::212bd078-9458-40d2-8c38-b61a2001c15b" providerId="AD" clId="Web-{AAC5D1BF-F898-B707-3413-744F5BA4819E}" dt="2020-12-09T17:00:20.992" v="3221" actId="1076"/>
          <ac:spMkLst>
            <pc:docMk/>
            <pc:sldMk cId="1015031543" sldId="335"/>
            <ac:spMk id="163" creationId="{53B5EAE5-164C-4B02-BC50-95C98E9AE3EE}"/>
          </ac:spMkLst>
        </pc:spChg>
        <pc:spChg chg="add mod">
          <ac:chgData name="Dayna Quinn-Lafleche" userId="S::dayna.quinnlafleche@sjasd.ca::212bd078-9458-40d2-8c38-b61a2001c15b" providerId="AD" clId="Web-{AAC5D1BF-F898-B707-3413-744F5BA4819E}" dt="2020-12-09T17:00:21.008" v="3222" actId="1076"/>
          <ac:spMkLst>
            <pc:docMk/>
            <pc:sldMk cId="1015031543" sldId="335"/>
            <ac:spMk id="164" creationId="{426AE162-F4E4-486F-850B-5CB570847C4D}"/>
          </ac:spMkLst>
        </pc:spChg>
        <pc:spChg chg="add mod">
          <ac:chgData name="Dayna Quinn-Lafleche" userId="S::dayna.quinnlafleche@sjasd.ca::212bd078-9458-40d2-8c38-b61a2001c15b" providerId="AD" clId="Web-{AAC5D1BF-F898-B707-3413-744F5BA4819E}" dt="2020-12-09T17:00:21.008" v="3223" actId="1076"/>
          <ac:spMkLst>
            <pc:docMk/>
            <pc:sldMk cId="1015031543" sldId="335"/>
            <ac:spMk id="165" creationId="{EA87AC4C-FAD4-4993-B083-D9ACE9D16AD4}"/>
          </ac:spMkLst>
        </pc:spChg>
        <pc:spChg chg="add mod">
          <ac:chgData name="Dayna Quinn-Lafleche" userId="S::dayna.quinnlafleche@sjasd.ca::212bd078-9458-40d2-8c38-b61a2001c15b" providerId="AD" clId="Web-{AAC5D1BF-F898-B707-3413-744F5BA4819E}" dt="2020-12-09T16:59:38.273" v="3179" actId="1076"/>
          <ac:spMkLst>
            <pc:docMk/>
            <pc:sldMk cId="1015031543" sldId="335"/>
            <ac:spMk id="166" creationId="{2C48696E-6A79-455D-9BC1-54713ADB7AA0}"/>
          </ac:spMkLst>
        </pc:spChg>
        <pc:spChg chg="add mod">
          <ac:chgData name="Dayna Quinn-Lafleche" userId="S::dayna.quinnlafleche@sjasd.ca::212bd078-9458-40d2-8c38-b61a2001c15b" providerId="AD" clId="Web-{AAC5D1BF-F898-B707-3413-744F5BA4819E}" dt="2020-12-09T16:59:38.289" v="3180" actId="1076"/>
          <ac:spMkLst>
            <pc:docMk/>
            <pc:sldMk cId="1015031543" sldId="335"/>
            <ac:spMk id="167" creationId="{5A81A1B0-E8C2-4098-A243-A47C1DA0368F}"/>
          </ac:spMkLst>
        </pc:spChg>
        <pc:spChg chg="add mod">
          <ac:chgData name="Dayna Quinn-Lafleche" userId="S::dayna.quinnlafleche@sjasd.ca::212bd078-9458-40d2-8c38-b61a2001c15b" providerId="AD" clId="Web-{AAC5D1BF-F898-B707-3413-744F5BA4819E}" dt="2020-12-09T16:59:38.305" v="3181" actId="1076"/>
          <ac:spMkLst>
            <pc:docMk/>
            <pc:sldMk cId="1015031543" sldId="335"/>
            <ac:spMk id="168" creationId="{830C3753-ABDA-43A8-B51F-E130C8A655B2}"/>
          </ac:spMkLst>
        </pc:spChg>
        <pc:spChg chg="add mod">
          <ac:chgData name="Dayna Quinn-Lafleche" userId="S::dayna.quinnlafleche@sjasd.ca::212bd078-9458-40d2-8c38-b61a2001c15b" providerId="AD" clId="Web-{AAC5D1BF-F898-B707-3413-744F5BA4819E}" dt="2020-12-09T16:59:38.305" v="3182" actId="1076"/>
          <ac:spMkLst>
            <pc:docMk/>
            <pc:sldMk cId="1015031543" sldId="335"/>
            <ac:spMk id="169" creationId="{7D2E6B3C-49C4-45B4-8E03-ECDB308AF532}"/>
          </ac:spMkLst>
        </pc:spChg>
        <pc:spChg chg="add mod">
          <ac:chgData name="Dayna Quinn-Lafleche" userId="S::dayna.quinnlafleche@sjasd.ca::212bd078-9458-40d2-8c38-b61a2001c15b" providerId="AD" clId="Web-{AAC5D1BF-F898-B707-3413-744F5BA4819E}" dt="2020-12-09T16:59:38.320" v="3183" actId="1076"/>
          <ac:spMkLst>
            <pc:docMk/>
            <pc:sldMk cId="1015031543" sldId="335"/>
            <ac:spMk id="170" creationId="{1A07A844-13BD-45AA-85FF-ED3771AA3CF1}"/>
          </ac:spMkLst>
        </pc:spChg>
        <pc:spChg chg="add mod">
          <ac:chgData name="Dayna Quinn-Lafleche" userId="S::dayna.quinnlafleche@sjasd.ca::212bd078-9458-40d2-8c38-b61a2001c15b" providerId="AD" clId="Web-{AAC5D1BF-F898-B707-3413-744F5BA4819E}" dt="2020-12-09T16:59:38.336" v="3184" actId="1076"/>
          <ac:spMkLst>
            <pc:docMk/>
            <pc:sldMk cId="1015031543" sldId="335"/>
            <ac:spMk id="171" creationId="{7AD215A5-CA72-4046-BC33-7B500F8489E6}"/>
          </ac:spMkLst>
        </pc:spChg>
        <pc:spChg chg="add mod">
          <ac:chgData name="Dayna Quinn-Lafleche" userId="S::dayna.quinnlafleche@sjasd.ca::212bd078-9458-40d2-8c38-b61a2001c15b" providerId="AD" clId="Web-{AAC5D1BF-F898-B707-3413-744F5BA4819E}" dt="2020-12-09T16:59:38.336" v="3185" actId="1076"/>
          <ac:spMkLst>
            <pc:docMk/>
            <pc:sldMk cId="1015031543" sldId="335"/>
            <ac:spMk id="172" creationId="{8F373C4D-C5B7-4867-A55A-AF0E00B5D866}"/>
          </ac:spMkLst>
        </pc:spChg>
        <pc:spChg chg="add mod">
          <ac:chgData name="Dayna Quinn-Lafleche" userId="S::dayna.quinnlafleche@sjasd.ca::212bd078-9458-40d2-8c38-b61a2001c15b" providerId="AD" clId="Web-{AAC5D1BF-F898-B707-3413-744F5BA4819E}" dt="2020-12-09T16:59:38.351" v="3186" actId="1076"/>
          <ac:spMkLst>
            <pc:docMk/>
            <pc:sldMk cId="1015031543" sldId="335"/>
            <ac:spMk id="173" creationId="{E6FDE1E2-850D-47AE-A286-203D7ED00762}"/>
          </ac:spMkLst>
        </pc:spChg>
        <pc:spChg chg="add mod">
          <ac:chgData name="Dayna Quinn-Lafleche" userId="S::dayna.quinnlafleche@sjasd.ca::212bd078-9458-40d2-8c38-b61a2001c15b" providerId="AD" clId="Web-{AAC5D1BF-F898-B707-3413-744F5BA4819E}" dt="2020-12-09T16:59:38.351" v="3187" actId="1076"/>
          <ac:spMkLst>
            <pc:docMk/>
            <pc:sldMk cId="1015031543" sldId="335"/>
            <ac:spMk id="174" creationId="{8B723106-EDE6-4727-97B3-C6EE4D085D95}"/>
          </ac:spMkLst>
        </pc:spChg>
        <pc:spChg chg="add mod">
          <ac:chgData name="Dayna Quinn-Lafleche" userId="S::dayna.quinnlafleche@sjasd.ca::212bd078-9458-40d2-8c38-b61a2001c15b" providerId="AD" clId="Web-{AAC5D1BF-F898-B707-3413-744F5BA4819E}" dt="2020-12-09T16:59:38.367" v="3188" actId="1076"/>
          <ac:spMkLst>
            <pc:docMk/>
            <pc:sldMk cId="1015031543" sldId="335"/>
            <ac:spMk id="175" creationId="{B038E329-83EF-416B-9461-1F109633A652}"/>
          </ac:spMkLst>
        </pc:spChg>
        <pc:spChg chg="add mod">
          <ac:chgData name="Dayna Quinn-Lafleche" userId="S::dayna.quinnlafleche@sjasd.ca::212bd078-9458-40d2-8c38-b61a2001c15b" providerId="AD" clId="Web-{AAC5D1BF-F898-B707-3413-744F5BA4819E}" dt="2020-12-09T16:59:38.383" v="3189" actId="1076"/>
          <ac:spMkLst>
            <pc:docMk/>
            <pc:sldMk cId="1015031543" sldId="335"/>
            <ac:spMk id="176" creationId="{F5DA1590-D319-4DC5-8804-90AD92CA0AB4}"/>
          </ac:spMkLst>
        </pc:spChg>
        <pc:spChg chg="add mod">
          <ac:chgData name="Dayna Quinn-Lafleche" userId="S::dayna.quinnlafleche@sjasd.ca::212bd078-9458-40d2-8c38-b61a2001c15b" providerId="AD" clId="Web-{AAC5D1BF-F898-B707-3413-744F5BA4819E}" dt="2020-12-09T16:59:38.383" v="3190" actId="1076"/>
          <ac:spMkLst>
            <pc:docMk/>
            <pc:sldMk cId="1015031543" sldId="335"/>
            <ac:spMk id="177" creationId="{56D2AF1B-52EB-4FB2-827D-E062A6A8FA90}"/>
          </ac:spMkLst>
        </pc:spChg>
        <pc:spChg chg="add mod">
          <ac:chgData name="Dayna Quinn-Lafleche" userId="S::dayna.quinnlafleche@sjasd.ca::212bd078-9458-40d2-8c38-b61a2001c15b" providerId="AD" clId="Web-{AAC5D1BF-F898-B707-3413-744F5BA4819E}" dt="2020-12-09T16:59:38.398" v="3191" actId="1076"/>
          <ac:spMkLst>
            <pc:docMk/>
            <pc:sldMk cId="1015031543" sldId="335"/>
            <ac:spMk id="178" creationId="{1D13855D-8F82-4F71-A958-CFBABB496E4B}"/>
          </ac:spMkLst>
        </pc:spChg>
        <pc:spChg chg="add mod">
          <ac:chgData name="Dayna Quinn-Lafleche" userId="S::dayna.quinnlafleche@sjasd.ca::212bd078-9458-40d2-8c38-b61a2001c15b" providerId="AD" clId="Web-{AAC5D1BF-F898-B707-3413-744F5BA4819E}" dt="2020-12-09T16:59:38.398" v="3192" actId="1076"/>
          <ac:spMkLst>
            <pc:docMk/>
            <pc:sldMk cId="1015031543" sldId="335"/>
            <ac:spMk id="179" creationId="{5A54D3D6-4264-4BC8-AD49-ED0CE492E472}"/>
          </ac:spMkLst>
        </pc:spChg>
        <pc:spChg chg="add mod">
          <ac:chgData name="Dayna Quinn-Lafleche" userId="S::dayna.quinnlafleche@sjasd.ca::212bd078-9458-40d2-8c38-b61a2001c15b" providerId="AD" clId="Web-{AAC5D1BF-F898-B707-3413-744F5BA4819E}" dt="2020-12-09T16:59:38.414" v="3193" actId="1076"/>
          <ac:spMkLst>
            <pc:docMk/>
            <pc:sldMk cId="1015031543" sldId="335"/>
            <ac:spMk id="180" creationId="{F2B811A4-3F1C-4974-B51F-AFA950DBBBEC}"/>
          </ac:spMkLst>
        </pc:spChg>
        <pc:spChg chg="add mod">
          <ac:chgData name="Dayna Quinn-Lafleche" userId="S::dayna.quinnlafleche@sjasd.ca::212bd078-9458-40d2-8c38-b61a2001c15b" providerId="AD" clId="Web-{AAC5D1BF-F898-B707-3413-744F5BA4819E}" dt="2020-12-09T16:59:38.430" v="3194" actId="1076"/>
          <ac:spMkLst>
            <pc:docMk/>
            <pc:sldMk cId="1015031543" sldId="335"/>
            <ac:spMk id="181" creationId="{088CA48A-5B00-4187-BC73-3B3B192AFCD0}"/>
          </ac:spMkLst>
        </pc:spChg>
        <pc:spChg chg="add mod">
          <ac:chgData name="Dayna Quinn-Lafleche" userId="S::dayna.quinnlafleche@sjasd.ca::212bd078-9458-40d2-8c38-b61a2001c15b" providerId="AD" clId="Web-{AAC5D1BF-F898-B707-3413-744F5BA4819E}" dt="2020-12-09T16:59:38.430" v="3195" actId="1076"/>
          <ac:spMkLst>
            <pc:docMk/>
            <pc:sldMk cId="1015031543" sldId="335"/>
            <ac:spMk id="182" creationId="{523D17F2-FF2D-4C38-9510-C100216EE7B1}"/>
          </ac:spMkLst>
        </pc:spChg>
        <pc:spChg chg="add mod">
          <ac:chgData name="Dayna Quinn-Lafleche" userId="S::dayna.quinnlafleche@sjasd.ca::212bd078-9458-40d2-8c38-b61a2001c15b" providerId="AD" clId="Web-{AAC5D1BF-F898-B707-3413-744F5BA4819E}" dt="2020-12-09T16:59:38.445" v="3196" actId="1076"/>
          <ac:spMkLst>
            <pc:docMk/>
            <pc:sldMk cId="1015031543" sldId="335"/>
            <ac:spMk id="183" creationId="{1CF4AD09-3D13-4A6A-A228-676C0B3E177B}"/>
          </ac:spMkLst>
        </pc:spChg>
        <pc:spChg chg="add mod">
          <ac:chgData name="Dayna Quinn-Lafleche" userId="S::dayna.quinnlafleche@sjasd.ca::212bd078-9458-40d2-8c38-b61a2001c15b" providerId="AD" clId="Web-{AAC5D1BF-F898-B707-3413-744F5BA4819E}" dt="2020-12-09T16:59:38.461" v="3197" actId="1076"/>
          <ac:spMkLst>
            <pc:docMk/>
            <pc:sldMk cId="1015031543" sldId="335"/>
            <ac:spMk id="184" creationId="{89E2FF34-BFD7-4540-86B8-93D828186B0E}"/>
          </ac:spMkLst>
        </pc:spChg>
        <pc:spChg chg="add mod">
          <ac:chgData name="Dayna Quinn-Lafleche" userId="S::dayna.quinnlafleche@sjasd.ca::212bd078-9458-40d2-8c38-b61a2001c15b" providerId="AD" clId="Web-{AAC5D1BF-F898-B707-3413-744F5BA4819E}" dt="2020-12-09T16:59:38.461" v="3198" actId="1076"/>
          <ac:spMkLst>
            <pc:docMk/>
            <pc:sldMk cId="1015031543" sldId="335"/>
            <ac:spMk id="185" creationId="{589E35B5-B030-4877-B0CB-7ECB487BF796}"/>
          </ac:spMkLst>
        </pc:spChg>
        <pc:spChg chg="add mod">
          <ac:chgData name="Dayna Quinn-Lafleche" userId="S::dayna.quinnlafleche@sjasd.ca::212bd078-9458-40d2-8c38-b61a2001c15b" providerId="AD" clId="Web-{AAC5D1BF-F898-B707-3413-744F5BA4819E}" dt="2020-12-09T16:59:38.476" v="3199" actId="1076"/>
          <ac:spMkLst>
            <pc:docMk/>
            <pc:sldMk cId="1015031543" sldId="335"/>
            <ac:spMk id="186" creationId="{F7A4D222-B18A-43FD-96E4-C581110A724D}"/>
          </ac:spMkLst>
        </pc:spChg>
        <pc:spChg chg="add mod">
          <ac:chgData name="Dayna Quinn-Lafleche" userId="S::dayna.quinnlafleche@sjasd.ca::212bd078-9458-40d2-8c38-b61a2001c15b" providerId="AD" clId="Web-{AAC5D1BF-F898-B707-3413-744F5BA4819E}" dt="2020-12-09T16:59:38.476" v="3200" actId="1076"/>
          <ac:spMkLst>
            <pc:docMk/>
            <pc:sldMk cId="1015031543" sldId="335"/>
            <ac:spMk id="187" creationId="{ECFDFE91-F2F5-41D9-AF78-83E5EFEB40BD}"/>
          </ac:spMkLst>
        </pc:spChg>
        <pc:spChg chg="add mod">
          <ac:chgData name="Dayna Quinn-Lafleche" userId="S::dayna.quinnlafleche@sjasd.ca::212bd078-9458-40d2-8c38-b61a2001c15b" providerId="AD" clId="Web-{AAC5D1BF-F898-B707-3413-744F5BA4819E}" dt="2020-12-09T16:59:38.492" v="3201" actId="1076"/>
          <ac:spMkLst>
            <pc:docMk/>
            <pc:sldMk cId="1015031543" sldId="335"/>
            <ac:spMk id="188" creationId="{90E913A6-0692-4059-B9F4-8C382326EFC0}"/>
          </ac:spMkLst>
        </pc:spChg>
        <pc:cxnChg chg="mod">
          <ac:chgData name="Dayna Quinn-Lafleche" userId="S::dayna.quinnlafleche@sjasd.ca::212bd078-9458-40d2-8c38-b61a2001c15b" providerId="AD" clId="Web-{AAC5D1BF-F898-B707-3413-744F5BA4819E}" dt="2020-12-09T17:00:25.570" v="3226" actId="14100"/>
          <ac:cxnSpMkLst>
            <pc:docMk/>
            <pc:sldMk cId="1015031543" sldId="335"/>
            <ac:cxnSpMk id="5" creationId="{DE9F08D6-90E5-4959-86A4-4B2D91155B8E}"/>
          </ac:cxnSpMkLst>
        </pc:cxnChg>
      </pc:sldChg>
      <pc:sldChg chg="modNotes">
        <pc:chgData name="Dayna Quinn-Lafleche" userId="S::dayna.quinnlafleche@sjasd.ca::212bd078-9458-40d2-8c38-b61a2001c15b" providerId="AD" clId="Web-{AAC5D1BF-F898-B707-3413-744F5BA4819E}" dt="2020-12-09T16:43:34.355" v="2416"/>
        <pc:sldMkLst>
          <pc:docMk/>
          <pc:sldMk cId="3447290958" sldId="336"/>
        </pc:sldMkLst>
      </pc:sldChg>
      <pc:sldChg chg="addSp delSp modSp modNotes">
        <pc:chgData name="Dayna Quinn-Lafleche" userId="S::dayna.quinnlafleche@sjasd.ca::212bd078-9458-40d2-8c38-b61a2001c15b" providerId="AD" clId="Web-{AAC5D1BF-F898-B707-3413-744F5BA4819E}" dt="2020-12-09T17:37:23.234" v="4210"/>
        <pc:sldMkLst>
          <pc:docMk/>
          <pc:sldMk cId="741706964" sldId="337"/>
        </pc:sldMkLst>
        <pc:spChg chg="mod">
          <ac:chgData name="Dayna Quinn-Lafleche" userId="S::dayna.quinnlafleche@sjasd.ca::212bd078-9458-40d2-8c38-b61a2001c15b" providerId="AD" clId="Web-{AAC5D1BF-F898-B707-3413-744F5BA4819E}" dt="2020-12-09T17:04:02.741" v="3273" actId="1076"/>
          <ac:spMkLst>
            <pc:docMk/>
            <pc:sldMk cId="741706964" sldId="337"/>
            <ac:spMk id="15" creationId="{BDBC085A-4533-49A7-A23F-A4237FA0F98A}"/>
          </ac:spMkLst>
        </pc:spChg>
        <pc:spChg chg="del mod">
          <ac:chgData name="Dayna Quinn-Lafleche" userId="S::dayna.quinnlafleche@sjasd.ca::212bd078-9458-40d2-8c38-b61a2001c15b" providerId="AD" clId="Web-{AAC5D1BF-F898-B707-3413-744F5BA4819E}" dt="2020-12-09T17:06:30.444" v="3502"/>
          <ac:spMkLst>
            <pc:docMk/>
            <pc:sldMk cId="741706964" sldId="337"/>
            <ac:spMk id="26" creationId="{1122EFBA-077C-4EC1-AF6D-BFC8530BC946}"/>
          </ac:spMkLst>
        </pc:spChg>
        <pc:spChg chg="del mod">
          <ac:chgData name="Dayna Quinn-Lafleche" userId="S::dayna.quinnlafleche@sjasd.ca::212bd078-9458-40d2-8c38-b61a2001c15b" providerId="AD" clId="Web-{AAC5D1BF-F898-B707-3413-744F5BA4819E}" dt="2020-12-09T17:06:30.444" v="3501"/>
          <ac:spMkLst>
            <pc:docMk/>
            <pc:sldMk cId="741706964" sldId="337"/>
            <ac:spMk id="28" creationId="{343A8417-BCFF-43DF-B130-7A076B2637BB}"/>
          </ac:spMkLst>
        </pc:spChg>
        <pc:spChg chg="del mod">
          <ac:chgData name="Dayna Quinn-Lafleche" userId="S::dayna.quinnlafleche@sjasd.ca::212bd078-9458-40d2-8c38-b61a2001c15b" providerId="AD" clId="Web-{AAC5D1BF-F898-B707-3413-744F5BA4819E}" dt="2020-12-09T17:06:30.444" v="3500"/>
          <ac:spMkLst>
            <pc:docMk/>
            <pc:sldMk cId="741706964" sldId="337"/>
            <ac:spMk id="32" creationId="{D482A4CD-5C73-43E1-83DF-D1C18E8DC500}"/>
          </ac:spMkLst>
        </pc:spChg>
        <pc:spChg chg="add del mod">
          <ac:chgData name="Dayna Quinn-Lafleche" userId="S::dayna.quinnlafleche@sjasd.ca::212bd078-9458-40d2-8c38-b61a2001c15b" providerId="AD" clId="Web-{AAC5D1BF-F898-B707-3413-744F5BA4819E}" dt="2020-12-09T17:06:30.444" v="3499"/>
          <ac:spMkLst>
            <pc:docMk/>
            <pc:sldMk cId="741706964" sldId="337"/>
            <ac:spMk id="49" creationId="{0E971736-4A86-4634-8BED-FB7C0C1841B6}"/>
          </ac:spMkLst>
        </pc:spChg>
        <pc:spChg chg="add del mod">
          <ac:chgData name="Dayna Quinn-Lafleche" userId="S::dayna.quinnlafleche@sjasd.ca::212bd078-9458-40d2-8c38-b61a2001c15b" providerId="AD" clId="Web-{AAC5D1BF-F898-B707-3413-744F5BA4819E}" dt="2020-12-09T17:06:30.444" v="3498"/>
          <ac:spMkLst>
            <pc:docMk/>
            <pc:sldMk cId="741706964" sldId="337"/>
            <ac:spMk id="50" creationId="{5D088730-E490-4B42-834A-2E330A820BA7}"/>
          </ac:spMkLst>
        </pc:spChg>
        <pc:spChg chg="add del mod">
          <ac:chgData name="Dayna Quinn-Lafleche" userId="S::dayna.quinnlafleche@sjasd.ca::212bd078-9458-40d2-8c38-b61a2001c15b" providerId="AD" clId="Web-{AAC5D1BF-F898-B707-3413-744F5BA4819E}" dt="2020-12-09T17:06:30.444" v="3497"/>
          <ac:spMkLst>
            <pc:docMk/>
            <pc:sldMk cId="741706964" sldId="337"/>
            <ac:spMk id="51" creationId="{5D04BCD2-BDDB-4C89-A418-126394F2CB3C}"/>
          </ac:spMkLst>
        </pc:spChg>
        <pc:spChg chg="add del mod">
          <ac:chgData name="Dayna Quinn-Lafleche" userId="S::dayna.quinnlafleche@sjasd.ca::212bd078-9458-40d2-8c38-b61a2001c15b" providerId="AD" clId="Web-{AAC5D1BF-F898-B707-3413-744F5BA4819E}" dt="2020-12-09T17:06:30.444" v="3496"/>
          <ac:spMkLst>
            <pc:docMk/>
            <pc:sldMk cId="741706964" sldId="337"/>
            <ac:spMk id="52" creationId="{2966B388-9AF5-4FBD-BDF4-098E6F2DFA42}"/>
          </ac:spMkLst>
        </pc:spChg>
        <pc:spChg chg="add del mod">
          <ac:chgData name="Dayna Quinn-Lafleche" userId="S::dayna.quinnlafleche@sjasd.ca::212bd078-9458-40d2-8c38-b61a2001c15b" providerId="AD" clId="Web-{AAC5D1BF-F898-B707-3413-744F5BA4819E}" dt="2020-12-09T17:06:30.444" v="3495"/>
          <ac:spMkLst>
            <pc:docMk/>
            <pc:sldMk cId="741706964" sldId="337"/>
            <ac:spMk id="53" creationId="{67614B2D-F8AD-4B64-809B-FD2F0E4DAC8B}"/>
          </ac:spMkLst>
        </pc:spChg>
        <pc:spChg chg="add del mod">
          <ac:chgData name="Dayna Quinn-Lafleche" userId="S::dayna.quinnlafleche@sjasd.ca::212bd078-9458-40d2-8c38-b61a2001c15b" providerId="AD" clId="Web-{AAC5D1BF-F898-B707-3413-744F5BA4819E}" dt="2020-12-09T17:06:30.444" v="3494"/>
          <ac:spMkLst>
            <pc:docMk/>
            <pc:sldMk cId="741706964" sldId="337"/>
            <ac:spMk id="54" creationId="{AF831E68-933B-40EC-8530-8FFAEC861844}"/>
          </ac:spMkLst>
        </pc:spChg>
        <pc:spChg chg="add del mod">
          <ac:chgData name="Dayna Quinn-Lafleche" userId="S::dayna.quinnlafleche@sjasd.ca::212bd078-9458-40d2-8c38-b61a2001c15b" providerId="AD" clId="Web-{AAC5D1BF-F898-B707-3413-744F5BA4819E}" dt="2020-12-09T17:06:30.444" v="3493"/>
          <ac:spMkLst>
            <pc:docMk/>
            <pc:sldMk cId="741706964" sldId="337"/>
            <ac:spMk id="55" creationId="{81C49C55-4162-4124-9A70-55782F7C0002}"/>
          </ac:spMkLst>
        </pc:spChg>
        <pc:spChg chg="add del mod">
          <ac:chgData name="Dayna Quinn-Lafleche" userId="S::dayna.quinnlafleche@sjasd.ca::212bd078-9458-40d2-8c38-b61a2001c15b" providerId="AD" clId="Web-{AAC5D1BF-F898-B707-3413-744F5BA4819E}" dt="2020-12-09T17:06:30.444" v="3492"/>
          <ac:spMkLst>
            <pc:docMk/>
            <pc:sldMk cId="741706964" sldId="337"/>
            <ac:spMk id="56" creationId="{CFBBCB07-B5BA-4BB2-81E3-A9E1AE7FF9D8}"/>
          </ac:spMkLst>
        </pc:spChg>
        <pc:spChg chg="add del mod">
          <ac:chgData name="Dayna Quinn-Lafleche" userId="S::dayna.quinnlafleche@sjasd.ca::212bd078-9458-40d2-8c38-b61a2001c15b" providerId="AD" clId="Web-{AAC5D1BF-F898-B707-3413-744F5BA4819E}" dt="2020-12-09T17:06:30.444" v="3491"/>
          <ac:spMkLst>
            <pc:docMk/>
            <pc:sldMk cId="741706964" sldId="337"/>
            <ac:spMk id="57" creationId="{4CFD9409-ABFC-44EA-BD48-D43F5D73788B}"/>
          </ac:spMkLst>
        </pc:spChg>
        <pc:spChg chg="add del mod">
          <ac:chgData name="Dayna Quinn-Lafleche" userId="S::dayna.quinnlafleche@sjasd.ca::212bd078-9458-40d2-8c38-b61a2001c15b" providerId="AD" clId="Web-{AAC5D1BF-F898-B707-3413-744F5BA4819E}" dt="2020-12-09T17:06:30.444" v="3490"/>
          <ac:spMkLst>
            <pc:docMk/>
            <pc:sldMk cId="741706964" sldId="337"/>
            <ac:spMk id="58" creationId="{4691A8E7-51AC-4086-812E-D5ED2455C742}"/>
          </ac:spMkLst>
        </pc:spChg>
        <pc:spChg chg="add del mod">
          <ac:chgData name="Dayna Quinn-Lafleche" userId="S::dayna.quinnlafleche@sjasd.ca::212bd078-9458-40d2-8c38-b61a2001c15b" providerId="AD" clId="Web-{AAC5D1BF-F898-B707-3413-744F5BA4819E}" dt="2020-12-09T17:06:30.428" v="3489"/>
          <ac:spMkLst>
            <pc:docMk/>
            <pc:sldMk cId="741706964" sldId="337"/>
            <ac:spMk id="59" creationId="{AAD2EA0F-11D3-47F3-843E-E331C6196207}"/>
          </ac:spMkLst>
        </pc:spChg>
        <pc:spChg chg="add del mod">
          <ac:chgData name="Dayna Quinn-Lafleche" userId="S::dayna.quinnlafleche@sjasd.ca::212bd078-9458-40d2-8c38-b61a2001c15b" providerId="AD" clId="Web-{AAC5D1BF-F898-B707-3413-744F5BA4819E}" dt="2020-12-09T17:06:30.428" v="3488"/>
          <ac:spMkLst>
            <pc:docMk/>
            <pc:sldMk cId="741706964" sldId="337"/>
            <ac:spMk id="60" creationId="{527F180C-2060-4E58-BD2C-00DEF2C042E8}"/>
          </ac:spMkLst>
        </pc:spChg>
        <pc:spChg chg="add del mod">
          <ac:chgData name="Dayna Quinn-Lafleche" userId="S::dayna.quinnlafleche@sjasd.ca::212bd078-9458-40d2-8c38-b61a2001c15b" providerId="AD" clId="Web-{AAC5D1BF-F898-B707-3413-744F5BA4819E}" dt="2020-12-09T17:06:30.428" v="3487"/>
          <ac:spMkLst>
            <pc:docMk/>
            <pc:sldMk cId="741706964" sldId="337"/>
            <ac:spMk id="61" creationId="{4060ED18-6B84-4017-8E4E-295A341C4A16}"/>
          </ac:spMkLst>
        </pc:spChg>
        <pc:spChg chg="add del mod">
          <ac:chgData name="Dayna Quinn-Lafleche" userId="S::dayna.quinnlafleche@sjasd.ca::212bd078-9458-40d2-8c38-b61a2001c15b" providerId="AD" clId="Web-{AAC5D1BF-F898-B707-3413-744F5BA4819E}" dt="2020-12-09T17:06:30.428" v="3486"/>
          <ac:spMkLst>
            <pc:docMk/>
            <pc:sldMk cId="741706964" sldId="337"/>
            <ac:spMk id="62" creationId="{BB7AF581-44EC-4DF7-9015-556E419D23C8}"/>
          </ac:spMkLst>
        </pc:spChg>
        <pc:spChg chg="add del mod">
          <ac:chgData name="Dayna Quinn-Lafleche" userId="S::dayna.quinnlafleche@sjasd.ca::212bd078-9458-40d2-8c38-b61a2001c15b" providerId="AD" clId="Web-{AAC5D1BF-F898-B707-3413-744F5BA4819E}" dt="2020-12-09T17:06:30.428" v="3485"/>
          <ac:spMkLst>
            <pc:docMk/>
            <pc:sldMk cId="741706964" sldId="337"/>
            <ac:spMk id="63" creationId="{52EEADAA-ED1A-4410-A745-4AAACC1AF81F}"/>
          </ac:spMkLst>
        </pc:spChg>
        <pc:spChg chg="add del mod">
          <ac:chgData name="Dayna Quinn-Lafleche" userId="S::dayna.quinnlafleche@sjasd.ca::212bd078-9458-40d2-8c38-b61a2001c15b" providerId="AD" clId="Web-{AAC5D1BF-F898-B707-3413-744F5BA4819E}" dt="2020-12-09T17:06:30.428" v="3484"/>
          <ac:spMkLst>
            <pc:docMk/>
            <pc:sldMk cId="741706964" sldId="337"/>
            <ac:spMk id="64" creationId="{E1686AEC-46A8-4296-BB56-E4549D4E6DE2}"/>
          </ac:spMkLst>
        </pc:spChg>
        <pc:spChg chg="add del mod">
          <ac:chgData name="Dayna Quinn-Lafleche" userId="S::dayna.quinnlafleche@sjasd.ca::212bd078-9458-40d2-8c38-b61a2001c15b" providerId="AD" clId="Web-{AAC5D1BF-F898-B707-3413-744F5BA4819E}" dt="2020-12-09T17:06:30.428" v="3483"/>
          <ac:spMkLst>
            <pc:docMk/>
            <pc:sldMk cId="741706964" sldId="337"/>
            <ac:spMk id="65" creationId="{247A3777-F09C-462F-A23D-6DFE499029AC}"/>
          </ac:spMkLst>
        </pc:spChg>
        <pc:spChg chg="add del mod">
          <ac:chgData name="Dayna Quinn-Lafleche" userId="S::dayna.quinnlafleche@sjasd.ca::212bd078-9458-40d2-8c38-b61a2001c15b" providerId="AD" clId="Web-{AAC5D1BF-F898-B707-3413-744F5BA4819E}" dt="2020-12-09T17:06:30.428" v="3482"/>
          <ac:spMkLst>
            <pc:docMk/>
            <pc:sldMk cId="741706964" sldId="337"/>
            <ac:spMk id="66" creationId="{3D5F1EA7-F1D6-451A-9F8A-4C0B8BF1F4A1}"/>
          </ac:spMkLst>
        </pc:spChg>
        <pc:spChg chg="add del mod">
          <ac:chgData name="Dayna Quinn-Lafleche" userId="S::dayna.quinnlafleche@sjasd.ca::212bd078-9458-40d2-8c38-b61a2001c15b" providerId="AD" clId="Web-{AAC5D1BF-F898-B707-3413-744F5BA4819E}" dt="2020-12-09T17:06:30.428" v="3481"/>
          <ac:spMkLst>
            <pc:docMk/>
            <pc:sldMk cId="741706964" sldId="337"/>
            <ac:spMk id="67" creationId="{3C57B112-D9BE-4AD5-BECA-AA8EEDDA3663}"/>
          </ac:spMkLst>
        </pc:spChg>
        <pc:spChg chg="add del mod">
          <ac:chgData name="Dayna Quinn-Lafleche" userId="S::dayna.quinnlafleche@sjasd.ca::212bd078-9458-40d2-8c38-b61a2001c15b" providerId="AD" clId="Web-{AAC5D1BF-F898-B707-3413-744F5BA4819E}" dt="2020-12-09T17:06:30.428" v="3480"/>
          <ac:spMkLst>
            <pc:docMk/>
            <pc:sldMk cId="741706964" sldId="337"/>
            <ac:spMk id="68" creationId="{AFA5457A-EF44-499D-9428-49ABF09C3A47}"/>
          </ac:spMkLst>
        </pc:spChg>
        <pc:spChg chg="add del mod">
          <ac:chgData name="Dayna Quinn-Lafleche" userId="S::dayna.quinnlafleche@sjasd.ca::212bd078-9458-40d2-8c38-b61a2001c15b" providerId="AD" clId="Web-{AAC5D1BF-F898-B707-3413-744F5BA4819E}" dt="2020-12-09T17:06:30.428" v="3479"/>
          <ac:spMkLst>
            <pc:docMk/>
            <pc:sldMk cId="741706964" sldId="337"/>
            <ac:spMk id="69" creationId="{C77EDDD5-36F3-434A-8930-E56A0C6DFBF9}"/>
          </ac:spMkLst>
        </pc:spChg>
        <pc:spChg chg="add del mod">
          <ac:chgData name="Dayna Quinn-Lafleche" userId="S::dayna.quinnlafleche@sjasd.ca::212bd078-9458-40d2-8c38-b61a2001c15b" providerId="AD" clId="Web-{AAC5D1BF-F898-B707-3413-744F5BA4819E}" dt="2020-12-09T17:06:30.428" v="3478"/>
          <ac:spMkLst>
            <pc:docMk/>
            <pc:sldMk cId="741706964" sldId="337"/>
            <ac:spMk id="70" creationId="{DC212610-37B6-4ECA-9DB0-2069AE75A73D}"/>
          </ac:spMkLst>
        </pc:spChg>
        <pc:spChg chg="add del mod">
          <ac:chgData name="Dayna Quinn-Lafleche" userId="S::dayna.quinnlafleche@sjasd.ca::212bd078-9458-40d2-8c38-b61a2001c15b" providerId="AD" clId="Web-{AAC5D1BF-F898-B707-3413-744F5BA4819E}" dt="2020-12-09T17:06:30.428" v="3477"/>
          <ac:spMkLst>
            <pc:docMk/>
            <pc:sldMk cId="741706964" sldId="337"/>
            <ac:spMk id="71" creationId="{66B9DA55-8E08-4C1C-94A6-238EFEF46070}"/>
          </ac:spMkLst>
        </pc:spChg>
        <pc:spChg chg="add mod">
          <ac:chgData name="Dayna Quinn-Lafleche" userId="S::dayna.quinnlafleche@sjasd.ca::212bd078-9458-40d2-8c38-b61a2001c15b" providerId="AD" clId="Web-{AAC5D1BF-F898-B707-3413-744F5BA4819E}" dt="2020-12-09T17:09:50.209" v="3677" actId="1076"/>
          <ac:spMkLst>
            <pc:docMk/>
            <pc:sldMk cId="741706964" sldId="337"/>
            <ac:spMk id="72" creationId="{4AFB0AAC-55A0-4994-AC60-E4703633C375}"/>
          </ac:spMkLst>
        </pc:spChg>
        <pc:spChg chg="add del mod">
          <ac:chgData name="Dayna Quinn-Lafleche" userId="S::dayna.quinnlafleche@sjasd.ca::212bd078-9458-40d2-8c38-b61a2001c15b" providerId="AD" clId="Web-{AAC5D1BF-F898-B707-3413-744F5BA4819E}" dt="2020-12-09T17:06:30.428" v="3476"/>
          <ac:spMkLst>
            <pc:docMk/>
            <pc:sldMk cId="741706964" sldId="337"/>
            <ac:spMk id="73" creationId="{6B1450E8-48C7-4DE7-A556-854281ADDCE7}"/>
          </ac:spMkLst>
        </pc:spChg>
        <pc:spChg chg="add mod">
          <ac:chgData name="Dayna Quinn-Lafleche" userId="S::dayna.quinnlafleche@sjasd.ca::212bd078-9458-40d2-8c38-b61a2001c15b" providerId="AD" clId="Web-{AAC5D1BF-F898-B707-3413-744F5BA4819E}" dt="2020-12-09T17:06:47.475" v="3505" actId="1076"/>
          <ac:spMkLst>
            <pc:docMk/>
            <pc:sldMk cId="741706964" sldId="337"/>
            <ac:spMk id="74" creationId="{362FA427-594C-4D78-BC77-58C6EAE7B965}"/>
          </ac:spMkLst>
        </pc:spChg>
        <pc:spChg chg="add del">
          <ac:chgData name="Dayna Quinn-Lafleche" userId="S::dayna.quinnlafleche@sjasd.ca::212bd078-9458-40d2-8c38-b61a2001c15b" providerId="AD" clId="Web-{AAC5D1BF-F898-B707-3413-744F5BA4819E}" dt="2020-12-09T17:06:57.475" v="3507"/>
          <ac:spMkLst>
            <pc:docMk/>
            <pc:sldMk cId="741706964" sldId="337"/>
            <ac:spMk id="75" creationId="{463D560D-6101-4DD6-8E3F-214D7CF064A0}"/>
          </ac:spMkLst>
        </pc:spChg>
        <pc:spChg chg="add mod">
          <ac:chgData name="Dayna Quinn-Lafleche" userId="S::dayna.quinnlafleche@sjasd.ca::212bd078-9458-40d2-8c38-b61a2001c15b" providerId="AD" clId="Web-{AAC5D1BF-F898-B707-3413-744F5BA4819E}" dt="2020-12-09T17:07:21.193" v="3511" actId="1076"/>
          <ac:spMkLst>
            <pc:docMk/>
            <pc:sldMk cId="741706964" sldId="337"/>
            <ac:spMk id="76" creationId="{D1FE7423-95C1-43B0-B1A5-30404FF181F7}"/>
          </ac:spMkLst>
        </pc:spChg>
        <pc:spChg chg="add mod">
          <ac:chgData name="Dayna Quinn-Lafleche" userId="S::dayna.quinnlafleche@sjasd.ca::212bd078-9458-40d2-8c38-b61a2001c15b" providerId="AD" clId="Web-{AAC5D1BF-F898-B707-3413-744F5BA4819E}" dt="2020-12-09T17:07:38.522" v="3513" actId="1076"/>
          <ac:spMkLst>
            <pc:docMk/>
            <pc:sldMk cId="741706964" sldId="337"/>
            <ac:spMk id="77" creationId="{BD58A1CA-D571-47F7-91C0-B51FDB1F4EF2}"/>
          </ac:spMkLst>
        </pc:spChg>
        <pc:spChg chg="add mod">
          <ac:chgData name="Dayna Quinn-Lafleche" userId="S::dayna.quinnlafleche@sjasd.ca::212bd078-9458-40d2-8c38-b61a2001c15b" providerId="AD" clId="Web-{AAC5D1BF-F898-B707-3413-744F5BA4819E}" dt="2020-12-09T17:09:50.224" v="3678" actId="1076"/>
          <ac:spMkLst>
            <pc:docMk/>
            <pc:sldMk cId="741706964" sldId="337"/>
            <ac:spMk id="78" creationId="{90F64752-A5BE-4EC1-849E-AF7675346736}"/>
          </ac:spMkLst>
        </pc:spChg>
        <pc:spChg chg="add mod">
          <ac:chgData name="Dayna Quinn-Lafleche" userId="S::dayna.quinnlafleche@sjasd.ca::212bd078-9458-40d2-8c38-b61a2001c15b" providerId="AD" clId="Web-{AAC5D1BF-F898-B707-3413-744F5BA4819E}" dt="2020-12-09T17:09:50.240" v="3679" actId="1076"/>
          <ac:spMkLst>
            <pc:docMk/>
            <pc:sldMk cId="741706964" sldId="337"/>
            <ac:spMk id="79" creationId="{A30F498B-415F-4A2F-AF5A-12EC57B22FA1}"/>
          </ac:spMkLst>
        </pc:spChg>
        <pc:spChg chg="add mod">
          <ac:chgData name="Dayna Quinn-Lafleche" userId="S::dayna.quinnlafleche@sjasd.ca::212bd078-9458-40d2-8c38-b61a2001c15b" providerId="AD" clId="Web-{AAC5D1BF-F898-B707-3413-744F5BA4819E}" dt="2020-12-09T17:09:50.255" v="3680" actId="1076"/>
          <ac:spMkLst>
            <pc:docMk/>
            <pc:sldMk cId="741706964" sldId="337"/>
            <ac:spMk id="80" creationId="{9879BC8E-755F-43E5-A233-1E644FFE45B3}"/>
          </ac:spMkLst>
        </pc:spChg>
        <pc:spChg chg="add mod">
          <ac:chgData name="Dayna Quinn-Lafleche" userId="S::dayna.quinnlafleche@sjasd.ca::212bd078-9458-40d2-8c38-b61a2001c15b" providerId="AD" clId="Web-{AAC5D1BF-F898-B707-3413-744F5BA4819E}" dt="2020-12-09T17:09:50.255" v="3681" actId="1076"/>
          <ac:spMkLst>
            <pc:docMk/>
            <pc:sldMk cId="741706964" sldId="337"/>
            <ac:spMk id="81" creationId="{EB4876DF-DE46-43D2-81D3-C524D9248D68}"/>
          </ac:spMkLst>
        </pc:spChg>
        <pc:spChg chg="add mod">
          <ac:chgData name="Dayna Quinn-Lafleche" userId="S::dayna.quinnlafleche@sjasd.ca::212bd078-9458-40d2-8c38-b61a2001c15b" providerId="AD" clId="Web-{AAC5D1BF-F898-B707-3413-744F5BA4819E}" dt="2020-12-09T17:09:50.271" v="3682" actId="1076"/>
          <ac:spMkLst>
            <pc:docMk/>
            <pc:sldMk cId="741706964" sldId="337"/>
            <ac:spMk id="82" creationId="{B466F996-99BB-49B7-9B1B-55F7A05AB4DD}"/>
          </ac:spMkLst>
        </pc:spChg>
        <pc:spChg chg="add mod">
          <ac:chgData name="Dayna Quinn-Lafleche" userId="S::dayna.quinnlafleche@sjasd.ca::212bd078-9458-40d2-8c38-b61a2001c15b" providerId="AD" clId="Web-{AAC5D1BF-F898-B707-3413-744F5BA4819E}" dt="2020-12-09T17:09:50.287" v="3683" actId="1076"/>
          <ac:spMkLst>
            <pc:docMk/>
            <pc:sldMk cId="741706964" sldId="337"/>
            <ac:spMk id="83" creationId="{826470D2-62EA-4091-B9F5-C81BBD4567DE}"/>
          </ac:spMkLst>
        </pc:spChg>
        <pc:spChg chg="add mod">
          <ac:chgData name="Dayna Quinn-Lafleche" userId="S::dayna.quinnlafleche@sjasd.ca::212bd078-9458-40d2-8c38-b61a2001c15b" providerId="AD" clId="Web-{AAC5D1BF-F898-B707-3413-744F5BA4819E}" dt="2020-12-09T17:09:50.287" v="3684" actId="1076"/>
          <ac:spMkLst>
            <pc:docMk/>
            <pc:sldMk cId="741706964" sldId="337"/>
            <ac:spMk id="84" creationId="{20D8EFE2-23D5-47D7-888D-C7CB56176345}"/>
          </ac:spMkLst>
        </pc:spChg>
        <pc:spChg chg="add mod">
          <ac:chgData name="Dayna Quinn-Lafleche" userId="S::dayna.quinnlafleche@sjasd.ca::212bd078-9458-40d2-8c38-b61a2001c15b" providerId="AD" clId="Web-{AAC5D1BF-F898-B707-3413-744F5BA4819E}" dt="2020-12-09T17:09:50.302" v="3685" actId="1076"/>
          <ac:spMkLst>
            <pc:docMk/>
            <pc:sldMk cId="741706964" sldId="337"/>
            <ac:spMk id="85" creationId="{5A1A47C1-0AE8-4AE2-BFF7-A8024576BDF6}"/>
          </ac:spMkLst>
        </pc:spChg>
        <pc:spChg chg="add mod">
          <ac:chgData name="Dayna Quinn-Lafleche" userId="S::dayna.quinnlafleche@sjasd.ca::212bd078-9458-40d2-8c38-b61a2001c15b" providerId="AD" clId="Web-{AAC5D1BF-F898-B707-3413-744F5BA4819E}" dt="2020-12-09T17:09:50.318" v="3686" actId="1076"/>
          <ac:spMkLst>
            <pc:docMk/>
            <pc:sldMk cId="741706964" sldId="337"/>
            <ac:spMk id="86" creationId="{055F15AD-A528-46C3-A558-06F95DB3962D}"/>
          </ac:spMkLst>
        </pc:spChg>
        <pc:spChg chg="add mod">
          <ac:chgData name="Dayna Quinn-Lafleche" userId="S::dayna.quinnlafleche@sjasd.ca::212bd078-9458-40d2-8c38-b61a2001c15b" providerId="AD" clId="Web-{AAC5D1BF-F898-B707-3413-744F5BA4819E}" dt="2020-12-09T17:09:50.318" v="3687" actId="1076"/>
          <ac:spMkLst>
            <pc:docMk/>
            <pc:sldMk cId="741706964" sldId="337"/>
            <ac:spMk id="87" creationId="{1810AEFC-0AC4-447D-910B-38F84FCA72A0}"/>
          </ac:spMkLst>
        </pc:spChg>
        <pc:spChg chg="add mod">
          <ac:chgData name="Dayna Quinn-Lafleche" userId="S::dayna.quinnlafleche@sjasd.ca::212bd078-9458-40d2-8c38-b61a2001c15b" providerId="AD" clId="Web-{AAC5D1BF-F898-B707-3413-744F5BA4819E}" dt="2020-12-09T17:09:50.334" v="3688" actId="1076"/>
          <ac:spMkLst>
            <pc:docMk/>
            <pc:sldMk cId="741706964" sldId="337"/>
            <ac:spMk id="88" creationId="{B9135558-D723-4B5F-8C57-A0C19F39E5D4}"/>
          </ac:spMkLst>
        </pc:spChg>
        <pc:spChg chg="add mod">
          <ac:chgData name="Dayna Quinn-Lafleche" userId="S::dayna.quinnlafleche@sjasd.ca::212bd078-9458-40d2-8c38-b61a2001c15b" providerId="AD" clId="Web-{AAC5D1BF-F898-B707-3413-744F5BA4819E}" dt="2020-12-09T17:09:50.349" v="3689" actId="1076"/>
          <ac:spMkLst>
            <pc:docMk/>
            <pc:sldMk cId="741706964" sldId="337"/>
            <ac:spMk id="89" creationId="{21ABA48D-6AA9-4B2A-8CF6-3696AF3042AC}"/>
          </ac:spMkLst>
        </pc:spChg>
        <pc:spChg chg="add mod">
          <ac:chgData name="Dayna Quinn-Lafleche" userId="S::dayna.quinnlafleche@sjasd.ca::212bd078-9458-40d2-8c38-b61a2001c15b" providerId="AD" clId="Web-{AAC5D1BF-F898-B707-3413-744F5BA4819E}" dt="2020-12-09T17:09:50.365" v="3690" actId="1076"/>
          <ac:spMkLst>
            <pc:docMk/>
            <pc:sldMk cId="741706964" sldId="337"/>
            <ac:spMk id="90" creationId="{A0A88DAE-21F2-44F8-BEB0-313175FD106B}"/>
          </ac:spMkLst>
        </pc:spChg>
        <pc:spChg chg="add mod">
          <ac:chgData name="Dayna Quinn-Lafleche" userId="S::dayna.quinnlafleche@sjasd.ca::212bd078-9458-40d2-8c38-b61a2001c15b" providerId="AD" clId="Web-{AAC5D1BF-F898-B707-3413-744F5BA4819E}" dt="2020-12-09T17:09:50.365" v="3691" actId="1076"/>
          <ac:spMkLst>
            <pc:docMk/>
            <pc:sldMk cId="741706964" sldId="337"/>
            <ac:spMk id="91" creationId="{8F5DCA56-6D25-4DD8-AD25-E98DEEC9068E}"/>
          </ac:spMkLst>
        </pc:spChg>
        <pc:spChg chg="add mod">
          <ac:chgData name="Dayna Quinn-Lafleche" userId="S::dayna.quinnlafleche@sjasd.ca::212bd078-9458-40d2-8c38-b61a2001c15b" providerId="AD" clId="Web-{AAC5D1BF-F898-B707-3413-744F5BA4819E}" dt="2020-12-09T17:09:50.380" v="3692" actId="1076"/>
          <ac:spMkLst>
            <pc:docMk/>
            <pc:sldMk cId="741706964" sldId="337"/>
            <ac:spMk id="92" creationId="{22FF5FC5-3C84-4817-A6FE-8BAF706FD441}"/>
          </ac:spMkLst>
        </pc:spChg>
        <pc:spChg chg="add mod">
          <ac:chgData name="Dayna Quinn-Lafleche" userId="S::dayna.quinnlafleche@sjasd.ca::212bd078-9458-40d2-8c38-b61a2001c15b" providerId="AD" clId="Web-{AAC5D1BF-F898-B707-3413-744F5BA4819E}" dt="2020-12-09T17:09:50.396" v="3693" actId="1076"/>
          <ac:spMkLst>
            <pc:docMk/>
            <pc:sldMk cId="741706964" sldId="337"/>
            <ac:spMk id="93" creationId="{017D4BC3-C06F-4C8C-9172-23E4CB55BBC6}"/>
          </ac:spMkLst>
        </pc:spChg>
        <pc:spChg chg="add mod">
          <ac:chgData name="Dayna Quinn-Lafleche" userId="S::dayna.quinnlafleche@sjasd.ca::212bd078-9458-40d2-8c38-b61a2001c15b" providerId="AD" clId="Web-{AAC5D1BF-F898-B707-3413-744F5BA4819E}" dt="2020-12-09T17:09:50.396" v="3694" actId="1076"/>
          <ac:spMkLst>
            <pc:docMk/>
            <pc:sldMk cId="741706964" sldId="337"/>
            <ac:spMk id="94" creationId="{B52D3BBC-6D9B-45EF-AA1F-7A3848A79A91}"/>
          </ac:spMkLst>
        </pc:spChg>
        <pc:spChg chg="add mod">
          <ac:chgData name="Dayna Quinn-Lafleche" userId="S::dayna.quinnlafleche@sjasd.ca::212bd078-9458-40d2-8c38-b61a2001c15b" providerId="AD" clId="Web-{AAC5D1BF-F898-B707-3413-744F5BA4819E}" dt="2020-12-09T17:09:50.412" v="3695" actId="1076"/>
          <ac:spMkLst>
            <pc:docMk/>
            <pc:sldMk cId="741706964" sldId="337"/>
            <ac:spMk id="95" creationId="{C233DDAF-DB8C-4CDF-A7DF-31D3B72A2DF7}"/>
          </ac:spMkLst>
        </pc:spChg>
        <pc:spChg chg="add mod">
          <ac:chgData name="Dayna Quinn-Lafleche" userId="S::dayna.quinnlafleche@sjasd.ca::212bd078-9458-40d2-8c38-b61a2001c15b" providerId="AD" clId="Web-{AAC5D1BF-F898-B707-3413-744F5BA4819E}" dt="2020-12-09T17:09:50.427" v="3696" actId="1076"/>
          <ac:spMkLst>
            <pc:docMk/>
            <pc:sldMk cId="741706964" sldId="337"/>
            <ac:spMk id="96" creationId="{F9CB6622-106A-44F4-9D92-C200AB426EF9}"/>
          </ac:spMkLst>
        </pc:spChg>
        <pc:spChg chg="add mod">
          <ac:chgData name="Dayna Quinn-Lafleche" userId="S::dayna.quinnlafleche@sjasd.ca::212bd078-9458-40d2-8c38-b61a2001c15b" providerId="AD" clId="Web-{AAC5D1BF-F898-B707-3413-744F5BA4819E}" dt="2020-12-09T17:09:33.365" v="3655" actId="1076"/>
          <ac:spMkLst>
            <pc:docMk/>
            <pc:sldMk cId="741706964" sldId="337"/>
            <ac:spMk id="97" creationId="{63CD1315-C757-4257-96B6-958CDE5DA263}"/>
          </ac:spMkLst>
        </pc:spChg>
        <pc:spChg chg="add mod">
          <ac:chgData name="Dayna Quinn-Lafleche" userId="S::dayna.quinnlafleche@sjasd.ca::212bd078-9458-40d2-8c38-b61a2001c15b" providerId="AD" clId="Web-{AAC5D1BF-F898-B707-3413-744F5BA4819E}" dt="2020-12-09T17:09:33.380" v="3656" actId="1076"/>
          <ac:spMkLst>
            <pc:docMk/>
            <pc:sldMk cId="741706964" sldId="337"/>
            <ac:spMk id="98" creationId="{C075B15E-6212-4441-ADB3-9BD2818EE12D}"/>
          </ac:spMkLst>
        </pc:spChg>
        <pc:spChg chg="add mod">
          <ac:chgData name="Dayna Quinn-Lafleche" userId="S::dayna.quinnlafleche@sjasd.ca::212bd078-9458-40d2-8c38-b61a2001c15b" providerId="AD" clId="Web-{AAC5D1BF-F898-B707-3413-744F5BA4819E}" dt="2020-12-09T17:09:33.380" v="3657" actId="1076"/>
          <ac:spMkLst>
            <pc:docMk/>
            <pc:sldMk cId="741706964" sldId="337"/>
            <ac:spMk id="99" creationId="{06BC6E42-23B1-45AD-85DB-9102F6CAF371}"/>
          </ac:spMkLst>
        </pc:spChg>
        <pc:spChg chg="add mod">
          <ac:chgData name="Dayna Quinn-Lafleche" userId="S::dayna.quinnlafleche@sjasd.ca::212bd078-9458-40d2-8c38-b61a2001c15b" providerId="AD" clId="Web-{AAC5D1BF-F898-B707-3413-744F5BA4819E}" dt="2020-12-09T17:09:33.396" v="3658" actId="1076"/>
          <ac:spMkLst>
            <pc:docMk/>
            <pc:sldMk cId="741706964" sldId="337"/>
            <ac:spMk id="100" creationId="{325C35ED-3596-4300-B215-AECB0772786C}"/>
          </ac:spMkLst>
        </pc:spChg>
        <pc:spChg chg="add mod">
          <ac:chgData name="Dayna Quinn-Lafleche" userId="S::dayna.quinnlafleche@sjasd.ca::212bd078-9458-40d2-8c38-b61a2001c15b" providerId="AD" clId="Web-{AAC5D1BF-F898-B707-3413-744F5BA4819E}" dt="2020-12-09T17:09:33.412" v="3659" actId="1076"/>
          <ac:spMkLst>
            <pc:docMk/>
            <pc:sldMk cId="741706964" sldId="337"/>
            <ac:spMk id="101" creationId="{C29A3966-3BD2-46A8-BC8C-45EF95CBE1AE}"/>
          </ac:spMkLst>
        </pc:spChg>
        <pc:spChg chg="add mod">
          <ac:chgData name="Dayna Quinn-Lafleche" userId="S::dayna.quinnlafleche@sjasd.ca::212bd078-9458-40d2-8c38-b61a2001c15b" providerId="AD" clId="Web-{AAC5D1BF-F898-B707-3413-744F5BA4819E}" dt="2020-12-09T17:09:33.427" v="3660" actId="1076"/>
          <ac:spMkLst>
            <pc:docMk/>
            <pc:sldMk cId="741706964" sldId="337"/>
            <ac:spMk id="102" creationId="{961BC4E1-4831-47DC-BF23-AD73140DFEB0}"/>
          </ac:spMkLst>
        </pc:spChg>
        <pc:spChg chg="add mod">
          <ac:chgData name="Dayna Quinn-Lafleche" userId="S::dayna.quinnlafleche@sjasd.ca::212bd078-9458-40d2-8c38-b61a2001c15b" providerId="AD" clId="Web-{AAC5D1BF-F898-B707-3413-744F5BA4819E}" dt="2020-12-09T17:09:33.427" v="3661" actId="1076"/>
          <ac:spMkLst>
            <pc:docMk/>
            <pc:sldMk cId="741706964" sldId="337"/>
            <ac:spMk id="103" creationId="{9B998F5D-3D2B-47DA-B7D1-6170330857CC}"/>
          </ac:spMkLst>
        </pc:spChg>
        <pc:spChg chg="add mod">
          <ac:chgData name="Dayna Quinn-Lafleche" userId="S::dayna.quinnlafleche@sjasd.ca::212bd078-9458-40d2-8c38-b61a2001c15b" providerId="AD" clId="Web-{AAC5D1BF-F898-B707-3413-744F5BA4819E}" dt="2020-12-09T17:09:33.443" v="3662" actId="1076"/>
          <ac:spMkLst>
            <pc:docMk/>
            <pc:sldMk cId="741706964" sldId="337"/>
            <ac:spMk id="104" creationId="{109F42C1-4080-4135-B724-55256A16F0D8}"/>
          </ac:spMkLst>
        </pc:spChg>
        <pc:spChg chg="add mod">
          <ac:chgData name="Dayna Quinn-Lafleche" userId="S::dayna.quinnlafleche@sjasd.ca::212bd078-9458-40d2-8c38-b61a2001c15b" providerId="AD" clId="Web-{AAC5D1BF-F898-B707-3413-744F5BA4819E}" dt="2020-12-09T17:09:33.459" v="3663" actId="1076"/>
          <ac:spMkLst>
            <pc:docMk/>
            <pc:sldMk cId="741706964" sldId="337"/>
            <ac:spMk id="105" creationId="{ACE01335-9D12-4513-9C32-9A93ED3CC475}"/>
          </ac:spMkLst>
        </pc:spChg>
        <pc:spChg chg="add mod">
          <ac:chgData name="Dayna Quinn-Lafleche" userId="S::dayna.quinnlafleche@sjasd.ca::212bd078-9458-40d2-8c38-b61a2001c15b" providerId="AD" clId="Web-{AAC5D1BF-F898-B707-3413-744F5BA4819E}" dt="2020-12-09T17:09:33.474" v="3664" actId="1076"/>
          <ac:spMkLst>
            <pc:docMk/>
            <pc:sldMk cId="741706964" sldId="337"/>
            <ac:spMk id="106" creationId="{947EC6EA-D95A-4E3B-8117-FAB5652A126E}"/>
          </ac:spMkLst>
        </pc:spChg>
        <pc:spChg chg="add mod">
          <ac:chgData name="Dayna Quinn-Lafleche" userId="S::dayna.quinnlafleche@sjasd.ca::212bd078-9458-40d2-8c38-b61a2001c15b" providerId="AD" clId="Web-{AAC5D1BF-F898-B707-3413-744F5BA4819E}" dt="2020-12-09T17:09:33.474" v="3665" actId="1076"/>
          <ac:spMkLst>
            <pc:docMk/>
            <pc:sldMk cId="741706964" sldId="337"/>
            <ac:spMk id="107" creationId="{B90CAD27-3D20-49A4-87F7-FBB3C1EF9F4A}"/>
          </ac:spMkLst>
        </pc:spChg>
        <pc:spChg chg="add mod">
          <ac:chgData name="Dayna Quinn-Lafleche" userId="S::dayna.quinnlafleche@sjasd.ca::212bd078-9458-40d2-8c38-b61a2001c15b" providerId="AD" clId="Web-{AAC5D1BF-F898-B707-3413-744F5BA4819E}" dt="2020-12-09T17:09:33.490" v="3666" actId="1076"/>
          <ac:spMkLst>
            <pc:docMk/>
            <pc:sldMk cId="741706964" sldId="337"/>
            <ac:spMk id="108" creationId="{2A340F7C-5AD9-4170-BD94-3038460F8546}"/>
          </ac:spMkLst>
        </pc:spChg>
        <pc:spChg chg="add mod">
          <ac:chgData name="Dayna Quinn-Lafleche" userId="S::dayna.quinnlafleche@sjasd.ca::212bd078-9458-40d2-8c38-b61a2001c15b" providerId="AD" clId="Web-{AAC5D1BF-F898-B707-3413-744F5BA4819E}" dt="2020-12-09T17:09:33.506" v="3667" actId="1076"/>
          <ac:spMkLst>
            <pc:docMk/>
            <pc:sldMk cId="741706964" sldId="337"/>
            <ac:spMk id="109" creationId="{3A3B70ED-0703-4220-BC3A-5808E49E6E2F}"/>
          </ac:spMkLst>
        </pc:spChg>
        <pc:spChg chg="add mod">
          <ac:chgData name="Dayna Quinn-Lafleche" userId="S::dayna.quinnlafleche@sjasd.ca::212bd078-9458-40d2-8c38-b61a2001c15b" providerId="AD" clId="Web-{AAC5D1BF-F898-B707-3413-744F5BA4819E}" dt="2020-12-09T17:09:33.506" v="3668" actId="1076"/>
          <ac:spMkLst>
            <pc:docMk/>
            <pc:sldMk cId="741706964" sldId="337"/>
            <ac:spMk id="110" creationId="{244A56D1-60C4-43E8-913C-B0707FDED33F}"/>
          </ac:spMkLst>
        </pc:spChg>
        <pc:spChg chg="add mod">
          <ac:chgData name="Dayna Quinn-Lafleche" userId="S::dayna.quinnlafleche@sjasd.ca::212bd078-9458-40d2-8c38-b61a2001c15b" providerId="AD" clId="Web-{AAC5D1BF-F898-B707-3413-744F5BA4819E}" dt="2020-12-09T17:09:33.521" v="3669" actId="1076"/>
          <ac:spMkLst>
            <pc:docMk/>
            <pc:sldMk cId="741706964" sldId="337"/>
            <ac:spMk id="111" creationId="{1E90404C-042C-451C-90C7-FBA8DEB30D82}"/>
          </ac:spMkLst>
        </pc:spChg>
        <pc:spChg chg="add mod">
          <ac:chgData name="Dayna Quinn-Lafleche" userId="S::dayna.quinnlafleche@sjasd.ca::212bd078-9458-40d2-8c38-b61a2001c15b" providerId="AD" clId="Web-{AAC5D1BF-F898-B707-3413-744F5BA4819E}" dt="2020-12-09T17:09:33.537" v="3670" actId="1076"/>
          <ac:spMkLst>
            <pc:docMk/>
            <pc:sldMk cId="741706964" sldId="337"/>
            <ac:spMk id="112" creationId="{7CB03FC4-BEEA-40B8-AE6F-DE2A869A7988}"/>
          </ac:spMkLst>
        </pc:spChg>
        <pc:spChg chg="add mod">
          <ac:chgData name="Dayna Quinn-Lafleche" userId="S::dayna.quinnlafleche@sjasd.ca::212bd078-9458-40d2-8c38-b61a2001c15b" providerId="AD" clId="Web-{AAC5D1BF-F898-B707-3413-744F5BA4819E}" dt="2020-12-09T17:09:33.552" v="3671" actId="1076"/>
          <ac:spMkLst>
            <pc:docMk/>
            <pc:sldMk cId="741706964" sldId="337"/>
            <ac:spMk id="113" creationId="{5447ADBF-23EB-48F9-A2BE-59537B757C11}"/>
          </ac:spMkLst>
        </pc:spChg>
        <pc:spChg chg="add mod">
          <ac:chgData name="Dayna Quinn-Lafleche" userId="S::dayna.quinnlafleche@sjasd.ca::212bd078-9458-40d2-8c38-b61a2001c15b" providerId="AD" clId="Web-{AAC5D1BF-F898-B707-3413-744F5BA4819E}" dt="2020-12-09T17:09:33.552" v="3672" actId="1076"/>
          <ac:spMkLst>
            <pc:docMk/>
            <pc:sldMk cId="741706964" sldId="337"/>
            <ac:spMk id="114" creationId="{C472FF87-5EC1-45C9-9BFF-A798C8141859}"/>
          </ac:spMkLst>
        </pc:spChg>
        <pc:spChg chg="add mod">
          <ac:chgData name="Dayna Quinn-Lafleche" userId="S::dayna.quinnlafleche@sjasd.ca::212bd078-9458-40d2-8c38-b61a2001c15b" providerId="AD" clId="Web-{AAC5D1BF-F898-B707-3413-744F5BA4819E}" dt="2020-12-09T17:09:33.568" v="3673" actId="1076"/>
          <ac:spMkLst>
            <pc:docMk/>
            <pc:sldMk cId="741706964" sldId="337"/>
            <ac:spMk id="115" creationId="{4E72BEE0-3CBB-4F91-809A-93EF33F1CBD5}"/>
          </ac:spMkLst>
        </pc:spChg>
        <pc:spChg chg="add mod">
          <ac:chgData name="Dayna Quinn-Lafleche" userId="S::dayna.quinnlafleche@sjasd.ca::212bd078-9458-40d2-8c38-b61a2001c15b" providerId="AD" clId="Web-{AAC5D1BF-F898-B707-3413-744F5BA4819E}" dt="2020-12-09T17:09:33.584" v="3674" actId="1076"/>
          <ac:spMkLst>
            <pc:docMk/>
            <pc:sldMk cId="741706964" sldId="337"/>
            <ac:spMk id="116" creationId="{A26F28AE-17A2-4BAA-8B5C-D3E48EBC0725}"/>
          </ac:spMkLst>
        </pc:spChg>
      </pc:sldChg>
      <pc:sldChg chg="modNotes">
        <pc:chgData name="Dayna Quinn-Lafleche" userId="S::dayna.quinnlafleche@sjasd.ca::212bd078-9458-40d2-8c38-b61a2001c15b" providerId="AD" clId="Web-{AAC5D1BF-F898-B707-3413-744F5BA4819E}" dt="2020-12-09T15:26:38.685" v="703"/>
        <pc:sldMkLst>
          <pc:docMk/>
          <pc:sldMk cId="2962442594" sldId="339"/>
        </pc:sldMkLst>
      </pc:sldChg>
      <pc:sldChg chg="modNotes">
        <pc:chgData name="Dayna Quinn-Lafleche" userId="S::dayna.quinnlafleche@sjasd.ca::212bd078-9458-40d2-8c38-b61a2001c15b" providerId="AD" clId="Web-{AAC5D1BF-F898-B707-3413-744F5BA4819E}" dt="2020-12-09T15:57:52.443" v="1194"/>
        <pc:sldMkLst>
          <pc:docMk/>
          <pc:sldMk cId="3772267282" sldId="346"/>
        </pc:sldMkLst>
      </pc:sldChg>
      <pc:sldChg chg="modNotes">
        <pc:chgData name="Dayna Quinn-Lafleche" userId="S::dayna.quinnlafleche@sjasd.ca::212bd078-9458-40d2-8c38-b61a2001c15b" providerId="AD" clId="Web-{AAC5D1BF-F898-B707-3413-744F5BA4819E}" dt="2020-12-09T15:59:44.130" v="1316"/>
        <pc:sldMkLst>
          <pc:docMk/>
          <pc:sldMk cId="3551477290" sldId="347"/>
        </pc:sldMkLst>
      </pc:sldChg>
      <pc:sldChg chg="modNotes">
        <pc:chgData name="Dayna Quinn-Lafleche" userId="S::dayna.quinnlafleche@sjasd.ca::212bd078-9458-40d2-8c38-b61a2001c15b" providerId="AD" clId="Web-{AAC5D1BF-F898-B707-3413-744F5BA4819E}" dt="2020-12-09T17:39:11.358" v="4224"/>
        <pc:sldMkLst>
          <pc:docMk/>
          <pc:sldMk cId="815612738" sldId="349"/>
        </pc:sldMkLst>
      </pc:sldChg>
      <pc:sldChg chg="modNotes">
        <pc:chgData name="Dayna Quinn-Lafleche" userId="S::dayna.quinnlafleche@sjasd.ca::212bd078-9458-40d2-8c38-b61a2001c15b" providerId="AD" clId="Web-{AAC5D1BF-F898-B707-3413-744F5BA4819E}" dt="2020-12-09T17:13:56.567" v="3833"/>
        <pc:sldMkLst>
          <pc:docMk/>
          <pc:sldMk cId="71457390" sldId="374"/>
        </pc:sldMkLst>
      </pc:sldChg>
      <pc:sldChg chg="modNotes">
        <pc:chgData name="Dayna Quinn-Lafleche" userId="S::dayna.quinnlafleche@sjasd.ca::212bd078-9458-40d2-8c38-b61a2001c15b" providerId="AD" clId="Web-{AAC5D1BF-F898-B707-3413-744F5BA4819E}" dt="2020-12-09T17:13:17.317" v="3829"/>
        <pc:sldMkLst>
          <pc:docMk/>
          <pc:sldMk cId="3898366507" sldId="379"/>
        </pc:sldMkLst>
      </pc:sldChg>
      <pc:sldChg chg="modNotes">
        <pc:chgData name="Dayna Quinn-Lafleche" userId="S::dayna.quinnlafleche@sjasd.ca::212bd078-9458-40d2-8c38-b61a2001c15b" providerId="AD" clId="Web-{AAC5D1BF-F898-B707-3413-744F5BA4819E}" dt="2020-12-09T17:11:38.708" v="3827"/>
        <pc:sldMkLst>
          <pc:docMk/>
          <pc:sldMk cId="2817793293" sldId="394"/>
        </pc:sldMkLst>
      </pc:sldChg>
      <pc:sldChg chg="modSp">
        <pc:chgData name="Dayna Quinn-Lafleche" userId="S::dayna.quinnlafleche@sjasd.ca::212bd078-9458-40d2-8c38-b61a2001c15b" providerId="AD" clId="Web-{AAC5D1BF-F898-B707-3413-744F5BA4819E}" dt="2020-12-09T17:15:16.129" v="3862" actId="14100"/>
        <pc:sldMkLst>
          <pc:docMk/>
          <pc:sldMk cId="804562999" sldId="395"/>
        </pc:sldMkLst>
        <pc:spChg chg="mod">
          <ac:chgData name="Dayna Quinn-Lafleche" userId="S::dayna.quinnlafleche@sjasd.ca::212bd078-9458-40d2-8c38-b61a2001c15b" providerId="AD" clId="Web-{AAC5D1BF-F898-B707-3413-744F5BA4819E}" dt="2020-12-09T17:14:31.036" v="3844" actId="20577"/>
          <ac:spMkLst>
            <pc:docMk/>
            <pc:sldMk cId="804562999" sldId="395"/>
            <ac:spMk id="10" creationId="{C011AEB6-58A1-4C41-B52D-2C1DE31CEADE}"/>
          </ac:spMkLst>
        </pc:spChg>
        <pc:spChg chg="mod">
          <ac:chgData name="Dayna Quinn-Lafleche" userId="S::dayna.quinnlafleche@sjasd.ca::212bd078-9458-40d2-8c38-b61a2001c15b" providerId="AD" clId="Web-{AAC5D1BF-F898-B707-3413-744F5BA4819E}" dt="2020-12-09T17:15:16.129" v="3862" actId="14100"/>
          <ac:spMkLst>
            <pc:docMk/>
            <pc:sldMk cId="804562999" sldId="395"/>
            <ac:spMk id="23" creationId="{D296A0A8-2A2F-0749-8E81-C82B57B52A86}"/>
          </ac:spMkLst>
        </pc:spChg>
        <pc:spChg chg="mod">
          <ac:chgData name="Dayna Quinn-Lafleche" userId="S::dayna.quinnlafleche@sjasd.ca::212bd078-9458-40d2-8c38-b61a2001c15b" providerId="AD" clId="Web-{AAC5D1BF-F898-B707-3413-744F5BA4819E}" dt="2020-12-09T17:14:51.426" v="3853" actId="20577"/>
          <ac:spMkLst>
            <pc:docMk/>
            <pc:sldMk cId="804562999" sldId="395"/>
            <ac:spMk id="53" creationId="{B7FBFAB7-3D07-7344-A2BF-99FBE34723F8}"/>
          </ac:spMkLst>
        </pc:spChg>
      </pc:sldChg>
      <pc:sldChg chg="modNotes">
        <pc:chgData name="Dayna Quinn-Lafleche" userId="S::dayna.quinnlafleche@sjasd.ca::212bd078-9458-40d2-8c38-b61a2001c15b" providerId="AD" clId="Web-{AAC5D1BF-F898-B707-3413-744F5BA4819E}" dt="2020-12-09T17:25:14.049" v="3866"/>
        <pc:sldMkLst>
          <pc:docMk/>
          <pc:sldMk cId="2648577653" sldId="396"/>
        </pc:sldMkLst>
      </pc:sldChg>
      <pc:sldChg chg="modSp modNotes">
        <pc:chgData name="Dayna Quinn-Lafleche" userId="S::dayna.quinnlafleche@sjasd.ca::212bd078-9458-40d2-8c38-b61a2001c15b" providerId="AD" clId="Web-{AAC5D1BF-F898-B707-3413-744F5BA4819E}" dt="2020-12-09T16:49:12.385" v="2560"/>
        <pc:sldMkLst>
          <pc:docMk/>
          <pc:sldMk cId="1073345561" sldId="432"/>
        </pc:sldMkLst>
        <pc:spChg chg="mod">
          <ac:chgData name="Dayna Quinn-Lafleche" userId="S::dayna.quinnlafleche@sjasd.ca::212bd078-9458-40d2-8c38-b61a2001c15b" providerId="AD" clId="Web-{AAC5D1BF-F898-B707-3413-744F5BA4819E}" dt="2020-12-09T14:51:44.802" v="4" actId="14100"/>
          <ac:spMkLst>
            <pc:docMk/>
            <pc:sldMk cId="1073345561" sldId="432"/>
            <ac:spMk id="2" creationId="{756F8252-6E9B-4A13-8DAD-79C0A7B7DA4A}"/>
          </ac:spMkLst>
        </pc:spChg>
      </pc:sldChg>
      <pc:sldChg chg="modSp">
        <pc:chgData name="Dayna Quinn-Lafleche" userId="S::dayna.quinnlafleche@sjasd.ca::212bd078-9458-40d2-8c38-b61a2001c15b" providerId="AD" clId="Web-{AAC5D1BF-F898-B707-3413-744F5BA4819E}" dt="2020-12-09T16:30:16.311" v="1615" actId="20577"/>
        <pc:sldMkLst>
          <pc:docMk/>
          <pc:sldMk cId="673490281" sldId="433"/>
        </pc:sldMkLst>
        <pc:spChg chg="mod">
          <ac:chgData name="Dayna Quinn-Lafleche" userId="S::dayna.quinnlafleche@sjasd.ca::212bd078-9458-40d2-8c38-b61a2001c15b" providerId="AD" clId="Web-{AAC5D1BF-F898-B707-3413-744F5BA4819E}" dt="2020-12-09T16:25:43.281" v="1419" actId="1076"/>
          <ac:spMkLst>
            <pc:docMk/>
            <pc:sldMk cId="673490281" sldId="433"/>
            <ac:spMk id="11" creationId="{1B5B6CB9-22C5-2C47-B4F5-A01CBAD87CC5}"/>
          </ac:spMkLst>
        </pc:spChg>
        <pc:spChg chg="mod">
          <ac:chgData name="Dayna Quinn-Lafleche" userId="S::dayna.quinnlafleche@sjasd.ca::212bd078-9458-40d2-8c38-b61a2001c15b" providerId="AD" clId="Web-{AAC5D1BF-F898-B707-3413-744F5BA4819E}" dt="2020-12-09T16:30:16.311" v="1615" actId="20577"/>
          <ac:spMkLst>
            <pc:docMk/>
            <pc:sldMk cId="673490281" sldId="433"/>
            <ac:spMk id="14" creationId="{BE0C4CDD-A1DD-6D40-AF04-86EE44576377}"/>
          </ac:spMkLst>
        </pc:spChg>
      </pc:sldChg>
      <pc:sldChg chg="modSp">
        <pc:chgData name="Dayna Quinn-Lafleche" userId="S::dayna.quinnlafleche@sjasd.ca::212bd078-9458-40d2-8c38-b61a2001c15b" providerId="AD" clId="Web-{AAC5D1BF-F898-B707-3413-744F5BA4819E}" dt="2020-12-09T16:40:39.043" v="2207" actId="20577"/>
        <pc:sldMkLst>
          <pc:docMk/>
          <pc:sldMk cId="1620629140" sldId="434"/>
        </pc:sldMkLst>
        <pc:spChg chg="mod">
          <ac:chgData name="Dayna Quinn-Lafleche" userId="S::dayna.quinnlafleche@sjasd.ca::212bd078-9458-40d2-8c38-b61a2001c15b" providerId="AD" clId="Web-{AAC5D1BF-F898-B707-3413-744F5BA4819E}" dt="2020-12-09T16:40:39.043" v="2207" actId="20577"/>
          <ac:spMkLst>
            <pc:docMk/>
            <pc:sldMk cId="1620629140" sldId="434"/>
            <ac:spMk id="14" creationId="{BE0C4CDD-A1DD-6D40-AF04-86EE44576377}"/>
          </ac:spMkLst>
        </pc:spChg>
      </pc:sldChg>
      <pc:sldChg chg="modNotes">
        <pc:chgData name="Dayna Quinn-Lafleche" userId="S::dayna.quinnlafleche@sjasd.ca::212bd078-9458-40d2-8c38-b61a2001c15b" providerId="AD" clId="Web-{AAC5D1BF-F898-B707-3413-744F5BA4819E}" dt="2020-12-09T16:47:49.932" v="2524"/>
        <pc:sldMkLst>
          <pc:docMk/>
          <pc:sldMk cId="3876620557" sldId="435"/>
        </pc:sldMkLst>
      </pc:sldChg>
      <pc:sldChg chg="addSp delSp modSp add replId modNotes">
        <pc:chgData name="Dayna Quinn-Lafleche" userId="S::dayna.quinnlafleche@sjasd.ca::212bd078-9458-40d2-8c38-b61a2001c15b" providerId="AD" clId="Web-{AAC5D1BF-F898-B707-3413-744F5BA4819E}" dt="2020-12-09T15:26:19.029" v="702"/>
        <pc:sldMkLst>
          <pc:docMk/>
          <pc:sldMk cId="1924489661" sldId="436"/>
        </pc:sldMkLst>
        <pc:spChg chg="del mod">
          <ac:chgData name="Dayna Quinn-Lafleche" userId="S::dayna.quinnlafleche@sjasd.ca::212bd078-9458-40d2-8c38-b61a2001c15b" providerId="AD" clId="Web-{AAC5D1BF-F898-B707-3413-744F5BA4819E}" dt="2020-12-09T14:58:55.332" v="160"/>
          <ac:spMkLst>
            <pc:docMk/>
            <pc:sldMk cId="1924489661" sldId="436"/>
            <ac:spMk id="4" creationId="{E725330A-C290-4554-BA00-4A85DE9CCFFE}"/>
          </ac:spMkLst>
        </pc:spChg>
        <pc:spChg chg="add mod">
          <ac:chgData name="Dayna Quinn-Lafleche" userId="S::dayna.quinnlafleche@sjasd.ca::212bd078-9458-40d2-8c38-b61a2001c15b" providerId="AD" clId="Web-{AAC5D1BF-F898-B707-3413-744F5BA4819E}" dt="2020-12-09T14:59:13.613" v="164" actId="1076"/>
          <ac:spMkLst>
            <pc:docMk/>
            <pc:sldMk cId="1924489661" sldId="436"/>
            <ac:spMk id="5" creationId="{87131409-DFFB-4BD1-8D58-B8E859572984}"/>
          </ac:spMkLst>
        </pc:spChg>
        <pc:spChg chg="add mod">
          <ac:chgData name="Dayna Quinn-Lafleche" userId="S::dayna.quinnlafleche@sjasd.ca::212bd078-9458-40d2-8c38-b61a2001c15b" providerId="AD" clId="Web-{AAC5D1BF-F898-B707-3413-744F5BA4819E}" dt="2020-12-09T14:59:20.441" v="165" actId="1076"/>
          <ac:spMkLst>
            <pc:docMk/>
            <pc:sldMk cId="1924489661" sldId="436"/>
            <ac:spMk id="6" creationId="{78521365-9D73-4C63-8B58-60C9579426D7}"/>
          </ac:spMkLst>
        </pc:spChg>
        <pc:picChg chg="mod">
          <ac:chgData name="Dayna Quinn-Lafleche" userId="S::dayna.quinnlafleche@sjasd.ca::212bd078-9458-40d2-8c38-b61a2001c15b" providerId="AD" clId="Web-{AAC5D1BF-F898-B707-3413-744F5BA4819E}" dt="2020-12-09T14:59:07.222" v="163" actId="1076"/>
          <ac:picMkLst>
            <pc:docMk/>
            <pc:sldMk cId="1924489661" sldId="436"/>
            <ac:picMk id="2" creationId="{3829F0A5-BBB6-4EEC-B493-DE2704C3E4C6}"/>
          </ac:picMkLst>
        </pc:picChg>
      </pc:sldChg>
      <pc:sldChg chg="addSp modSp add replId modNotes">
        <pc:chgData name="Dayna Quinn-Lafleche" userId="S::dayna.quinnlafleche@sjasd.ca::212bd078-9458-40d2-8c38-b61a2001c15b" providerId="AD" clId="Web-{AAC5D1BF-F898-B707-3413-744F5BA4819E}" dt="2020-12-09T16:07:31.004" v="1388" actId="14100"/>
        <pc:sldMkLst>
          <pc:docMk/>
          <pc:sldMk cId="1760967127" sldId="437"/>
        </pc:sldMkLst>
        <pc:spChg chg="add mod">
          <ac:chgData name="Dayna Quinn-Lafleche" userId="S::dayna.quinnlafleche@sjasd.ca::212bd078-9458-40d2-8c38-b61a2001c15b" providerId="AD" clId="Web-{AAC5D1BF-F898-B707-3413-744F5BA4819E}" dt="2020-12-09T16:07:31.004" v="1388" actId="14100"/>
          <ac:spMkLst>
            <pc:docMk/>
            <pc:sldMk cId="1760967127" sldId="437"/>
            <ac:spMk id="2" creationId="{799F6ADD-A690-43FA-9691-80801A6EB27C}"/>
          </ac:spMkLst>
        </pc:spChg>
        <pc:spChg chg="mod">
          <ac:chgData name="Dayna Quinn-Lafleche" userId="S::dayna.quinnlafleche@sjasd.ca::212bd078-9458-40d2-8c38-b61a2001c15b" providerId="AD" clId="Web-{AAC5D1BF-F898-B707-3413-744F5BA4819E}" dt="2020-12-09T15:04:38.846" v="289" actId="1076"/>
          <ac:spMkLst>
            <pc:docMk/>
            <pc:sldMk cId="1760967127" sldId="437"/>
            <ac:spMk id="5" creationId="{740A9242-7C89-4B2A-B77F-AB4B75FF6633}"/>
          </ac:spMkLst>
        </pc:spChg>
        <pc:picChg chg="mod">
          <ac:chgData name="Dayna Quinn-Lafleche" userId="S::dayna.quinnlafleche@sjasd.ca::212bd078-9458-40d2-8c38-b61a2001c15b" providerId="AD" clId="Web-{AAC5D1BF-F898-B707-3413-744F5BA4819E}" dt="2020-12-09T15:04:43.674" v="290" actId="1076"/>
          <ac:picMkLst>
            <pc:docMk/>
            <pc:sldMk cId="1760967127" sldId="437"/>
            <ac:picMk id="4" creationId="{FD63D998-3E5C-44F5-B396-FE9BFDE69DA8}"/>
          </ac:picMkLst>
        </pc:picChg>
      </pc:sldChg>
      <pc:sldChg chg="addSp delSp modSp add replId modNotes">
        <pc:chgData name="Dayna Quinn-Lafleche" userId="S::dayna.quinnlafleche@sjasd.ca::212bd078-9458-40d2-8c38-b61a2001c15b" providerId="AD" clId="Web-{AAC5D1BF-F898-B707-3413-744F5BA4819E}" dt="2020-12-09T17:28:40.954" v="3913"/>
        <pc:sldMkLst>
          <pc:docMk/>
          <pc:sldMk cId="3559302047" sldId="438"/>
        </pc:sldMkLst>
        <pc:spChg chg="del mod">
          <ac:chgData name="Dayna Quinn-Lafleche" userId="S::dayna.quinnlafleche@sjasd.ca::212bd078-9458-40d2-8c38-b61a2001c15b" providerId="AD" clId="Web-{AAC5D1BF-F898-B707-3413-744F5BA4819E}" dt="2020-12-09T16:00:37.802" v="1333"/>
          <ac:spMkLst>
            <pc:docMk/>
            <pc:sldMk cId="3559302047" sldId="438"/>
            <ac:spMk id="4" creationId="{E725330A-C290-4554-BA00-4A85DE9CCFFE}"/>
          </ac:spMkLst>
        </pc:spChg>
        <pc:spChg chg="add mod">
          <ac:chgData name="Dayna Quinn-Lafleche" userId="S::dayna.quinnlafleche@sjasd.ca::212bd078-9458-40d2-8c38-b61a2001c15b" providerId="AD" clId="Web-{AAC5D1BF-F898-B707-3413-744F5BA4819E}" dt="2020-12-09T16:04:16.036" v="1360" actId="14100"/>
          <ac:spMkLst>
            <pc:docMk/>
            <pc:sldMk cId="3559302047" sldId="438"/>
            <ac:spMk id="5" creationId="{61BBC7FB-33E4-4DD7-9F30-A1CFB324C83E}"/>
          </ac:spMkLst>
        </pc:spChg>
        <pc:spChg chg="add mod">
          <ac:chgData name="Dayna Quinn-Lafleche" userId="S::dayna.quinnlafleche@sjasd.ca::212bd078-9458-40d2-8c38-b61a2001c15b" providerId="AD" clId="Web-{AAC5D1BF-F898-B707-3413-744F5BA4819E}" dt="2020-12-09T16:04:32.848" v="1376" actId="14100"/>
          <ac:spMkLst>
            <pc:docMk/>
            <pc:sldMk cId="3559302047" sldId="438"/>
            <ac:spMk id="6" creationId="{217AB1C7-11E4-4F0A-B7FF-56851DD62C4F}"/>
          </ac:spMkLst>
        </pc:spChg>
        <pc:picChg chg="mod">
          <ac:chgData name="Dayna Quinn-Lafleche" userId="S::dayna.quinnlafleche@sjasd.ca::212bd078-9458-40d2-8c38-b61a2001c15b" providerId="AD" clId="Web-{AAC5D1BF-F898-B707-3413-744F5BA4819E}" dt="2020-12-09T16:00:47.911" v="1336" actId="1076"/>
          <ac:picMkLst>
            <pc:docMk/>
            <pc:sldMk cId="3559302047" sldId="438"/>
            <ac:picMk id="2" creationId="{36DA3C31-F480-4275-B745-DF8255FCBF25}"/>
          </ac:picMkLst>
        </pc:picChg>
      </pc:sldChg>
      <pc:sldChg chg="addSp modSp add replId">
        <pc:chgData name="Dayna Quinn-Lafleche" userId="S::dayna.quinnlafleche@sjasd.ca::212bd078-9458-40d2-8c38-b61a2001c15b" providerId="AD" clId="Web-{AAC5D1BF-F898-B707-3413-744F5BA4819E}" dt="2020-12-09T16:08:51.378" v="1396" actId="14100"/>
        <pc:sldMkLst>
          <pc:docMk/>
          <pc:sldMk cId="1787002603" sldId="439"/>
        </pc:sldMkLst>
        <pc:spChg chg="add mod">
          <ac:chgData name="Dayna Quinn-Lafleche" userId="S::dayna.quinnlafleche@sjasd.ca::212bd078-9458-40d2-8c38-b61a2001c15b" providerId="AD" clId="Web-{AAC5D1BF-F898-B707-3413-744F5BA4819E}" dt="2020-12-09T16:08:51.378" v="1396" actId="14100"/>
          <ac:spMkLst>
            <pc:docMk/>
            <pc:sldMk cId="1787002603" sldId="439"/>
            <ac:spMk id="4" creationId="{D965808F-AA60-41BA-8CE6-0AF6AC19BDA0}"/>
          </ac:spMkLst>
        </pc:spChg>
        <pc:spChg chg="mod">
          <ac:chgData name="Dayna Quinn-Lafleche" userId="S::dayna.quinnlafleche@sjasd.ca::212bd078-9458-40d2-8c38-b61a2001c15b" providerId="AD" clId="Web-{AAC5D1BF-F898-B707-3413-744F5BA4819E}" dt="2020-12-09T16:06:52.051" v="1381" actId="20577"/>
          <ac:spMkLst>
            <pc:docMk/>
            <pc:sldMk cId="1787002603" sldId="439"/>
            <ac:spMk id="5" creationId="{810A8F85-3421-4D55-890E-149163F8454F}"/>
          </ac:spMkLst>
        </pc:spChg>
        <pc:picChg chg="mod">
          <ac:chgData name="Dayna Quinn-Lafleche" userId="S::dayna.quinnlafleche@sjasd.ca::212bd078-9458-40d2-8c38-b61a2001c15b" providerId="AD" clId="Web-{AAC5D1BF-F898-B707-3413-744F5BA4819E}" dt="2020-12-09T16:08:12.410" v="1392" actId="1076"/>
          <ac:picMkLst>
            <pc:docMk/>
            <pc:sldMk cId="1787002603" sldId="439"/>
            <ac:picMk id="2" creationId="{36DA3C31-F480-4275-B745-DF8255FCBF25}"/>
          </ac:picMkLst>
        </pc:picChg>
      </pc:sldChg>
      <pc:sldChg chg="add mod ord modShow">
        <pc:chgData name="Dayna Quinn-Lafleche" userId="S::dayna.quinnlafleche@sjasd.ca::212bd078-9458-40d2-8c38-b61a2001c15b" providerId="AD" clId="Web-{AAC5D1BF-F898-B707-3413-744F5BA4819E}" dt="2020-12-09T16:30:18.436" v="1617"/>
        <pc:sldMkLst>
          <pc:docMk/>
          <pc:sldMk cId="2779247970" sldId="440"/>
        </pc:sldMkLst>
      </pc:sldChg>
      <pc:sldChg chg="addSp delSp modSp add replId modNotes">
        <pc:chgData name="Dayna Quinn-Lafleche" userId="S::dayna.quinnlafleche@sjasd.ca::212bd078-9458-40d2-8c38-b61a2001c15b" providerId="AD" clId="Web-{AAC5D1BF-F898-B707-3413-744F5BA4819E}" dt="2020-12-09T17:28:57.392" v="3918"/>
        <pc:sldMkLst>
          <pc:docMk/>
          <pc:sldMk cId="322866916" sldId="441"/>
        </pc:sldMkLst>
        <pc:spChg chg="del mod">
          <ac:chgData name="Dayna Quinn-Lafleche" userId="S::dayna.quinnlafleche@sjasd.ca::212bd078-9458-40d2-8c38-b61a2001c15b" providerId="AD" clId="Web-{AAC5D1BF-F898-B707-3413-744F5BA4819E}" dt="2020-12-09T17:26:44.799" v="3892"/>
          <ac:spMkLst>
            <pc:docMk/>
            <pc:sldMk cId="322866916" sldId="441"/>
            <ac:spMk id="4" creationId="{E725330A-C290-4554-BA00-4A85DE9CCFFE}"/>
          </ac:spMkLst>
        </pc:spChg>
        <pc:spChg chg="add mod">
          <ac:chgData name="Dayna Quinn-Lafleche" userId="S::dayna.quinnlafleche@sjasd.ca::212bd078-9458-40d2-8c38-b61a2001c15b" providerId="AD" clId="Web-{AAC5D1BF-F898-B707-3413-744F5BA4819E}" dt="2020-12-09T17:27:10.736" v="3902" actId="14100"/>
          <ac:spMkLst>
            <pc:docMk/>
            <pc:sldMk cId="322866916" sldId="441"/>
            <ac:spMk id="6" creationId="{ED2311DC-AE0D-4CB5-B562-55473ECE312B}"/>
          </ac:spMkLst>
        </pc:spChg>
        <pc:spChg chg="add mod">
          <ac:chgData name="Dayna Quinn-Lafleche" userId="S::dayna.quinnlafleche@sjasd.ca::212bd078-9458-40d2-8c38-b61a2001c15b" providerId="AD" clId="Web-{AAC5D1BF-F898-B707-3413-744F5BA4819E}" dt="2020-12-09T17:27:51.783" v="3909" actId="14100"/>
          <ac:spMkLst>
            <pc:docMk/>
            <pc:sldMk cId="322866916" sldId="441"/>
            <ac:spMk id="7" creationId="{E8EA6708-0C9E-4438-87F7-45739C6EF994}"/>
          </ac:spMkLst>
        </pc:spChg>
        <pc:picChg chg="mod">
          <ac:chgData name="Dayna Quinn-Lafleche" userId="S::dayna.quinnlafleche@sjasd.ca::212bd078-9458-40d2-8c38-b61a2001c15b" providerId="AD" clId="Web-{AAC5D1BF-F898-B707-3413-744F5BA4819E}" dt="2020-12-09T17:26:50.955" v="3894" actId="1076"/>
          <ac:picMkLst>
            <pc:docMk/>
            <pc:sldMk cId="322866916" sldId="441"/>
            <ac:picMk id="5" creationId="{1B23DBEF-092D-4F96-BF9E-EB08CA2E2031}"/>
          </ac:picMkLst>
        </pc:picChg>
      </pc:sldChg>
      <pc:sldChg chg="add del replId">
        <pc:chgData name="Dayna Quinn-Lafleche" userId="S::dayna.quinnlafleche@sjasd.ca::212bd078-9458-40d2-8c38-b61a2001c15b" providerId="AD" clId="Web-{AAC5D1BF-F898-B707-3413-744F5BA4819E}" dt="2020-12-09T16:25:56.656" v="1421"/>
        <pc:sldMkLst>
          <pc:docMk/>
          <pc:sldMk cId="2796048396" sldId="441"/>
        </pc:sldMkLst>
      </pc:sldChg>
      <pc:sldChg chg="addSp delSp modSp add replId modNotes">
        <pc:chgData name="Dayna Quinn-Lafleche" userId="S::dayna.quinnlafleche@sjasd.ca::212bd078-9458-40d2-8c38-b61a2001c15b" providerId="AD" clId="Web-{AAC5D1BF-F898-B707-3413-744F5BA4819E}" dt="2020-12-09T17:37:34.968" v="4213"/>
        <pc:sldMkLst>
          <pc:docMk/>
          <pc:sldMk cId="963768066" sldId="442"/>
        </pc:sldMkLst>
        <pc:spChg chg="mod">
          <ac:chgData name="Dayna Quinn-Lafleche" userId="S::dayna.quinnlafleche@sjasd.ca::212bd078-9458-40d2-8c38-b61a2001c15b" providerId="AD" clId="Web-{AAC5D1BF-F898-B707-3413-744F5BA4819E}" dt="2020-12-09T17:29:41.501" v="3928" actId="14100"/>
          <ac:spMkLst>
            <pc:docMk/>
            <pc:sldMk cId="963768066" sldId="442"/>
            <ac:spMk id="5" creationId="{810A8F85-3421-4D55-890E-149163F8454F}"/>
          </ac:spMkLst>
        </pc:spChg>
        <pc:spChg chg="add mod">
          <ac:chgData name="Dayna Quinn-Lafleche" userId="S::dayna.quinnlafleche@sjasd.ca::212bd078-9458-40d2-8c38-b61a2001c15b" providerId="AD" clId="Web-{AAC5D1BF-F898-B707-3413-744F5BA4819E}" dt="2020-12-09T17:30:27.141" v="3977" actId="20577"/>
          <ac:spMkLst>
            <pc:docMk/>
            <pc:sldMk cId="963768066" sldId="442"/>
            <ac:spMk id="6" creationId="{CB897240-078C-470D-BDE2-6F8693216A86}"/>
          </ac:spMkLst>
        </pc:spChg>
        <pc:spChg chg="add del mod">
          <ac:chgData name="Dayna Quinn-Lafleche" userId="S::dayna.quinnlafleche@sjasd.ca::212bd078-9458-40d2-8c38-b61a2001c15b" providerId="AD" clId="Web-{AAC5D1BF-F898-B707-3413-744F5BA4819E}" dt="2020-12-09T17:32:14.282" v="4011"/>
          <ac:spMkLst>
            <pc:docMk/>
            <pc:sldMk cId="963768066" sldId="442"/>
            <ac:spMk id="7" creationId="{E2AD353B-3FC8-4D50-B4D5-34B4B6B95BAE}"/>
          </ac:spMkLst>
        </pc:spChg>
        <pc:spChg chg="add del mod">
          <ac:chgData name="Dayna Quinn-Lafleche" userId="S::dayna.quinnlafleche@sjasd.ca::212bd078-9458-40d2-8c38-b61a2001c15b" providerId="AD" clId="Web-{AAC5D1BF-F898-B707-3413-744F5BA4819E}" dt="2020-12-09T17:32:14.282" v="4010"/>
          <ac:spMkLst>
            <pc:docMk/>
            <pc:sldMk cId="963768066" sldId="442"/>
            <ac:spMk id="8" creationId="{77DB59D2-8CB9-4FD0-9E45-BCE301739B32}"/>
          </ac:spMkLst>
        </pc:spChg>
        <pc:spChg chg="add mod">
          <ac:chgData name="Dayna Quinn-Lafleche" userId="S::dayna.quinnlafleche@sjasd.ca::212bd078-9458-40d2-8c38-b61a2001c15b" providerId="AD" clId="Web-{AAC5D1BF-F898-B707-3413-744F5BA4819E}" dt="2020-12-09T17:34:51.640" v="4145" actId="1076"/>
          <ac:spMkLst>
            <pc:docMk/>
            <pc:sldMk cId="963768066" sldId="442"/>
            <ac:spMk id="9" creationId="{E0B55F88-4F6C-4D5A-9F1F-BB2E51634DF1}"/>
          </ac:spMkLst>
        </pc:spChg>
        <pc:spChg chg="add mod">
          <ac:chgData name="Dayna Quinn-Lafleche" userId="S::dayna.quinnlafleche@sjasd.ca::212bd078-9458-40d2-8c38-b61a2001c15b" providerId="AD" clId="Web-{AAC5D1BF-F898-B707-3413-744F5BA4819E}" dt="2020-12-09T17:36:34.297" v="4199" actId="20577"/>
          <ac:spMkLst>
            <pc:docMk/>
            <pc:sldMk cId="963768066" sldId="442"/>
            <ac:spMk id="10" creationId="{B0BF6A54-D3D5-4FC0-B267-BB52391E1CBD}"/>
          </ac:spMkLst>
        </pc:spChg>
        <pc:spChg chg="add del">
          <ac:chgData name="Dayna Quinn-Lafleche" userId="S::dayna.quinnlafleche@sjasd.ca::212bd078-9458-40d2-8c38-b61a2001c15b" providerId="AD" clId="Web-{AAC5D1BF-F898-B707-3413-744F5BA4819E}" dt="2020-12-09T17:32:14.282" v="4009"/>
          <ac:spMkLst>
            <pc:docMk/>
            <pc:sldMk cId="963768066" sldId="442"/>
            <ac:spMk id="11" creationId="{19D81E73-224A-45BD-AA32-0A7AD9467CDD}"/>
          </ac:spMkLst>
        </pc:spChg>
        <pc:spChg chg="add del">
          <ac:chgData name="Dayna Quinn-Lafleche" userId="S::dayna.quinnlafleche@sjasd.ca::212bd078-9458-40d2-8c38-b61a2001c15b" providerId="AD" clId="Web-{AAC5D1BF-F898-B707-3413-744F5BA4819E}" dt="2020-12-09T17:32:14.282" v="4008"/>
          <ac:spMkLst>
            <pc:docMk/>
            <pc:sldMk cId="963768066" sldId="442"/>
            <ac:spMk id="12" creationId="{D6801F51-6E1E-4FFE-8900-13A12DAB6521}"/>
          </ac:spMkLst>
        </pc:spChg>
        <pc:spChg chg="add del">
          <ac:chgData name="Dayna Quinn-Lafleche" userId="S::dayna.quinnlafleche@sjasd.ca::212bd078-9458-40d2-8c38-b61a2001c15b" providerId="AD" clId="Web-{AAC5D1BF-F898-B707-3413-744F5BA4819E}" dt="2020-12-09T17:32:14.282" v="4007"/>
          <ac:spMkLst>
            <pc:docMk/>
            <pc:sldMk cId="963768066" sldId="442"/>
            <ac:spMk id="13" creationId="{467EC505-FD83-4AD6-8E61-5F9A9F7F7D2F}"/>
          </ac:spMkLst>
        </pc:spChg>
        <pc:spChg chg="add del">
          <ac:chgData name="Dayna Quinn-Lafleche" userId="S::dayna.quinnlafleche@sjasd.ca::212bd078-9458-40d2-8c38-b61a2001c15b" providerId="AD" clId="Web-{AAC5D1BF-F898-B707-3413-744F5BA4819E}" dt="2020-12-09T17:32:14.282" v="4006"/>
          <ac:spMkLst>
            <pc:docMk/>
            <pc:sldMk cId="963768066" sldId="442"/>
            <ac:spMk id="14" creationId="{937450C7-D781-46EB-A4DD-1A42F42EF468}"/>
          </ac:spMkLst>
        </pc:spChg>
        <pc:spChg chg="add del">
          <ac:chgData name="Dayna Quinn-Lafleche" userId="S::dayna.quinnlafleche@sjasd.ca::212bd078-9458-40d2-8c38-b61a2001c15b" providerId="AD" clId="Web-{AAC5D1BF-F898-B707-3413-744F5BA4819E}" dt="2020-12-09T17:32:14.282" v="4005"/>
          <ac:spMkLst>
            <pc:docMk/>
            <pc:sldMk cId="963768066" sldId="442"/>
            <ac:spMk id="15" creationId="{A1653102-74C0-4BB0-940D-BFA72F21CADC}"/>
          </ac:spMkLst>
        </pc:spChg>
        <pc:spChg chg="add del">
          <ac:chgData name="Dayna Quinn-Lafleche" userId="S::dayna.quinnlafleche@sjasd.ca::212bd078-9458-40d2-8c38-b61a2001c15b" providerId="AD" clId="Web-{AAC5D1BF-F898-B707-3413-744F5BA4819E}" dt="2020-12-09T17:32:14.282" v="4004"/>
          <ac:spMkLst>
            <pc:docMk/>
            <pc:sldMk cId="963768066" sldId="442"/>
            <ac:spMk id="16" creationId="{26EB15A5-D131-4792-ABEF-EA3F40E61FD0}"/>
          </ac:spMkLst>
        </pc:spChg>
        <pc:spChg chg="add del">
          <ac:chgData name="Dayna Quinn-Lafleche" userId="S::dayna.quinnlafleche@sjasd.ca::212bd078-9458-40d2-8c38-b61a2001c15b" providerId="AD" clId="Web-{AAC5D1BF-F898-B707-3413-744F5BA4819E}" dt="2020-12-09T17:32:14.282" v="4003"/>
          <ac:spMkLst>
            <pc:docMk/>
            <pc:sldMk cId="963768066" sldId="442"/>
            <ac:spMk id="17" creationId="{1C2F41CE-1A66-4B9C-8597-092AD6CBFB03}"/>
          </ac:spMkLst>
        </pc:spChg>
        <pc:spChg chg="add del">
          <ac:chgData name="Dayna Quinn-Lafleche" userId="S::dayna.quinnlafleche@sjasd.ca::212bd078-9458-40d2-8c38-b61a2001c15b" providerId="AD" clId="Web-{AAC5D1BF-F898-B707-3413-744F5BA4819E}" dt="2020-12-09T17:32:14.282" v="4002"/>
          <ac:spMkLst>
            <pc:docMk/>
            <pc:sldMk cId="963768066" sldId="442"/>
            <ac:spMk id="18" creationId="{E1C7231A-ED6F-48AD-B948-5772EC3347BF}"/>
          </ac:spMkLst>
        </pc:spChg>
        <pc:spChg chg="add mod">
          <ac:chgData name="Dayna Quinn-Lafleche" userId="S::dayna.quinnlafleche@sjasd.ca::212bd078-9458-40d2-8c38-b61a2001c15b" providerId="AD" clId="Web-{AAC5D1BF-F898-B707-3413-744F5BA4819E}" dt="2020-12-09T17:34:07.297" v="4078" actId="1076"/>
          <ac:spMkLst>
            <pc:docMk/>
            <pc:sldMk cId="963768066" sldId="442"/>
            <ac:spMk id="20" creationId="{4B151E39-3830-4373-A30B-10D0A5F2FE1D}"/>
          </ac:spMkLst>
        </pc:spChg>
        <pc:spChg chg="add mod">
          <ac:chgData name="Dayna Quinn-Lafleche" userId="S::dayna.quinnlafleche@sjasd.ca::212bd078-9458-40d2-8c38-b61a2001c15b" providerId="AD" clId="Web-{AAC5D1BF-F898-B707-3413-744F5BA4819E}" dt="2020-12-09T17:34:07.297" v="4079" actId="1076"/>
          <ac:spMkLst>
            <pc:docMk/>
            <pc:sldMk cId="963768066" sldId="442"/>
            <ac:spMk id="21" creationId="{A4AA87DE-8CDE-4B7B-8BD4-54D54F01A0A1}"/>
          </ac:spMkLst>
        </pc:spChg>
        <pc:spChg chg="add mod">
          <ac:chgData name="Dayna Quinn-Lafleche" userId="S::dayna.quinnlafleche@sjasd.ca::212bd078-9458-40d2-8c38-b61a2001c15b" providerId="AD" clId="Web-{AAC5D1BF-F898-B707-3413-744F5BA4819E}" dt="2020-12-09T17:34:07.312" v="4080" actId="1076"/>
          <ac:spMkLst>
            <pc:docMk/>
            <pc:sldMk cId="963768066" sldId="442"/>
            <ac:spMk id="23" creationId="{82794E4F-0B19-49AD-AE67-A818B5CFE943}"/>
          </ac:spMkLst>
        </pc:spChg>
        <pc:spChg chg="add mod">
          <ac:chgData name="Dayna Quinn-Lafleche" userId="S::dayna.quinnlafleche@sjasd.ca::212bd078-9458-40d2-8c38-b61a2001c15b" providerId="AD" clId="Web-{AAC5D1BF-F898-B707-3413-744F5BA4819E}" dt="2020-12-09T17:34:07.312" v="4081" actId="1076"/>
          <ac:spMkLst>
            <pc:docMk/>
            <pc:sldMk cId="963768066" sldId="442"/>
            <ac:spMk id="24" creationId="{A02B67F9-7CBC-42A5-9BB2-9995BF65E463}"/>
          </ac:spMkLst>
        </pc:spChg>
        <pc:spChg chg="add mod">
          <ac:chgData name="Dayna Quinn-Lafleche" userId="S::dayna.quinnlafleche@sjasd.ca::212bd078-9458-40d2-8c38-b61a2001c15b" providerId="AD" clId="Web-{AAC5D1BF-F898-B707-3413-744F5BA4819E}" dt="2020-12-09T17:34:07.328" v="4082" actId="1076"/>
          <ac:spMkLst>
            <pc:docMk/>
            <pc:sldMk cId="963768066" sldId="442"/>
            <ac:spMk id="25" creationId="{EC90D2DB-BF5F-49A9-B5B3-E8C0CEE59142}"/>
          </ac:spMkLst>
        </pc:spChg>
        <pc:spChg chg="add mod">
          <ac:chgData name="Dayna Quinn-Lafleche" userId="S::dayna.quinnlafleche@sjasd.ca::212bd078-9458-40d2-8c38-b61a2001c15b" providerId="AD" clId="Web-{AAC5D1BF-F898-B707-3413-744F5BA4819E}" dt="2020-12-09T17:34:07.328" v="4083" actId="1076"/>
          <ac:spMkLst>
            <pc:docMk/>
            <pc:sldMk cId="963768066" sldId="442"/>
            <ac:spMk id="26" creationId="{2A5DD9B5-B5D9-488F-A852-6B71F0E3BAF8}"/>
          </ac:spMkLst>
        </pc:spChg>
        <pc:spChg chg="add mod">
          <ac:chgData name="Dayna Quinn-Lafleche" userId="S::dayna.quinnlafleche@sjasd.ca::212bd078-9458-40d2-8c38-b61a2001c15b" providerId="AD" clId="Web-{AAC5D1BF-F898-B707-3413-744F5BA4819E}" dt="2020-12-09T17:34:07.344" v="4084" actId="1076"/>
          <ac:spMkLst>
            <pc:docMk/>
            <pc:sldMk cId="963768066" sldId="442"/>
            <ac:spMk id="28" creationId="{DB8E55D6-2B54-47E6-B792-5F70D4C91536}"/>
          </ac:spMkLst>
        </pc:spChg>
        <pc:spChg chg="add mod">
          <ac:chgData name="Dayna Quinn-Lafleche" userId="S::dayna.quinnlafleche@sjasd.ca::212bd078-9458-40d2-8c38-b61a2001c15b" providerId="AD" clId="Web-{AAC5D1BF-F898-B707-3413-744F5BA4819E}" dt="2020-12-09T17:34:07.359" v="4085" actId="1076"/>
          <ac:spMkLst>
            <pc:docMk/>
            <pc:sldMk cId="963768066" sldId="442"/>
            <ac:spMk id="29" creationId="{D23FBC4B-EC20-41A9-8426-BEF98160E9A1}"/>
          </ac:spMkLst>
        </pc:spChg>
        <pc:spChg chg="add mod">
          <ac:chgData name="Dayna Quinn-Lafleche" userId="S::dayna.quinnlafleche@sjasd.ca::212bd078-9458-40d2-8c38-b61a2001c15b" providerId="AD" clId="Web-{AAC5D1BF-F898-B707-3413-744F5BA4819E}" dt="2020-12-09T17:34:07.359" v="4086" actId="1076"/>
          <ac:spMkLst>
            <pc:docMk/>
            <pc:sldMk cId="963768066" sldId="442"/>
            <ac:spMk id="30" creationId="{E3578180-6DE7-49A5-ADE9-8CE732212A72}"/>
          </ac:spMkLst>
        </pc:spChg>
        <pc:spChg chg="add mod">
          <ac:chgData name="Dayna Quinn-Lafleche" userId="S::dayna.quinnlafleche@sjasd.ca::212bd078-9458-40d2-8c38-b61a2001c15b" providerId="AD" clId="Web-{AAC5D1BF-F898-B707-3413-744F5BA4819E}" dt="2020-12-09T17:34:07.375" v="4087" actId="1076"/>
          <ac:spMkLst>
            <pc:docMk/>
            <pc:sldMk cId="963768066" sldId="442"/>
            <ac:spMk id="31" creationId="{C7ABF061-5EFF-407D-A505-4FD7C3ED354A}"/>
          </ac:spMkLst>
        </pc:spChg>
        <pc:spChg chg="add mod">
          <ac:chgData name="Dayna Quinn-Lafleche" userId="S::dayna.quinnlafleche@sjasd.ca::212bd078-9458-40d2-8c38-b61a2001c15b" providerId="AD" clId="Web-{AAC5D1BF-F898-B707-3413-744F5BA4819E}" dt="2020-12-09T17:34:07.375" v="4088" actId="1076"/>
          <ac:spMkLst>
            <pc:docMk/>
            <pc:sldMk cId="963768066" sldId="442"/>
            <ac:spMk id="32" creationId="{A57AA31C-B2D4-4588-90B4-CDA180D3CB10}"/>
          </ac:spMkLst>
        </pc:spChg>
        <pc:spChg chg="add mod">
          <ac:chgData name="Dayna Quinn-Lafleche" userId="S::dayna.quinnlafleche@sjasd.ca::212bd078-9458-40d2-8c38-b61a2001c15b" providerId="AD" clId="Web-{AAC5D1BF-F898-B707-3413-744F5BA4819E}" dt="2020-12-09T17:34:07.391" v="4089" actId="1076"/>
          <ac:spMkLst>
            <pc:docMk/>
            <pc:sldMk cId="963768066" sldId="442"/>
            <ac:spMk id="33" creationId="{B4BF6F91-B7A3-48C6-9FAF-8CEFD87F88CD}"/>
          </ac:spMkLst>
        </pc:spChg>
        <pc:spChg chg="add mod">
          <ac:chgData name="Dayna Quinn-Lafleche" userId="S::dayna.quinnlafleche@sjasd.ca::212bd078-9458-40d2-8c38-b61a2001c15b" providerId="AD" clId="Web-{AAC5D1BF-F898-B707-3413-744F5BA4819E}" dt="2020-12-09T17:34:07.406" v="4090" actId="1076"/>
          <ac:spMkLst>
            <pc:docMk/>
            <pc:sldMk cId="963768066" sldId="442"/>
            <ac:spMk id="34" creationId="{25BA3193-AF59-4741-A798-A73DD53288AB}"/>
          </ac:spMkLst>
        </pc:spChg>
        <pc:spChg chg="add mod">
          <ac:chgData name="Dayna Quinn-Lafleche" userId="S::dayna.quinnlafleche@sjasd.ca::212bd078-9458-40d2-8c38-b61a2001c15b" providerId="AD" clId="Web-{AAC5D1BF-F898-B707-3413-744F5BA4819E}" dt="2020-12-09T17:34:07.406" v="4091" actId="1076"/>
          <ac:spMkLst>
            <pc:docMk/>
            <pc:sldMk cId="963768066" sldId="442"/>
            <ac:spMk id="35" creationId="{661AE113-4C25-47B3-901E-CC5BD908FC81}"/>
          </ac:spMkLst>
        </pc:spChg>
        <pc:spChg chg="add mod">
          <ac:chgData name="Dayna Quinn-Lafleche" userId="S::dayna.quinnlafleche@sjasd.ca::212bd078-9458-40d2-8c38-b61a2001c15b" providerId="AD" clId="Web-{AAC5D1BF-F898-B707-3413-744F5BA4819E}" dt="2020-12-09T17:34:07.422" v="4092" actId="1076"/>
          <ac:spMkLst>
            <pc:docMk/>
            <pc:sldMk cId="963768066" sldId="442"/>
            <ac:spMk id="36" creationId="{FCA68D1B-019F-4B9B-907E-4A9F3932C334}"/>
          </ac:spMkLst>
        </pc:spChg>
        <pc:spChg chg="add mod">
          <ac:chgData name="Dayna Quinn-Lafleche" userId="S::dayna.quinnlafleche@sjasd.ca::212bd078-9458-40d2-8c38-b61a2001c15b" providerId="AD" clId="Web-{AAC5D1BF-F898-B707-3413-744F5BA4819E}" dt="2020-12-09T17:34:07.422" v="4093" actId="1076"/>
          <ac:spMkLst>
            <pc:docMk/>
            <pc:sldMk cId="963768066" sldId="442"/>
            <ac:spMk id="37" creationId="{CB07E5FB-2F1D-4C41-BA1F-FB7806211F9B}"/>
          </ac:spMkLst>
        </pc:spChg>
        <pc:spChg chg="add mod">
          <ac:chgData name="Dayna Quinn-Lafleche" userId="S::dayna.quinnlafleche@sjasd.ca::212bd078-9458-40d2-8c38-b61a2001c15b" providerId="AD" clId="Web-{AAC5D1BF-F898-B707-3413-744F5BA4819E}" dt="2020-12-09T17:34:07.422" v="4094" actId="1076"/>
          <ac:spMkLst>
            <pc:docMk/>
            <pc:sldMk cId="963768066" sldId="442"/>
            <ac:spMk id="38" creationId="{373A3779-9E3B-412E-8084-1C05D44FDEB3}"/>
          </ac:spMkLst>
        </pc:spChg>
        <pc:spChg chg="add mod">
          <ac:chgData name="Dayna Quinn-Lafleche" userId="S::dayna.quinnlafleche@sjasd.ca::212bd078-9458-40d2-8c38-b61a2001c15b" providerId="AD" clId="Web-{AAC5D1BF-F898-B707-3413-744F5BA4819E}" dt="2020-12-09T17:34:07.437" v="4095" actId="1076"/>
          <ac:spMkLst>
            <pc:docMk/>
            <pc:sldMk cId="963768066" sldId="442"/>
            <ac:spMk id="39" creationId="{7F4121BC-9928-417F-BC07-FF788B51D672}"/>
          </ac:spMkLst>
        </pc:spChg>
        <pc:spChg chg="add mod">
          <ac:chgData name="Dayna Quinn-Lafleche" userId="S::dayna.quinnlafleche@sjasd.ca::212bd078-9458-40d2-8c38-b61a2001c15b" providerId="AD" clId="Web-{AAC5D1BF-F898-B707-3413-744F5BA4819E}" dt="2020-12-09T17:34:07.437" v="4096" actId="1076"/>
          <ac:spMkLst>
            <pc:docMk/>
            <pc:sldMk cId="963768066" sldId="442"/>
            <ac:spMk id="40" creationId="{CAD2181A-F210-4634-864E-5568147DE25D}"/>
          </ac:spMkLst>
        </pc:spChg>
        <pc:spChg chg="add mod">
          <ac:chgData name="Dayna Quinn-Lafleche" userId="S::dayna.quinnlafleche@sjasd.ca::212bd078-9458-40d2-8c38-b61a2001c15b" providerId="AD" clId="Web-{AAC5D1BF-F898-B707-3413-744F5BA4819E}" dt="2020-12-09T17:34:07.453" v="4097" actId="1076"/>
          <ac:spMkLst>
            <pc:docMk/>
            <pc:sldMk cId="963768066" sldId="442"/>
            <ac:spMk id="41" creationId="{181ECFF9-0DC2-4ED9-A14A-678004C40D1B}"/>
          </ac:spMkLst>
        </pc:spChg>
        <pc:spChg chg="add mod">
          <ac:chgData name="Dayna Quinn-Lafleche" userId="S::dayna.quinnlafleche@sjasd.ca::212bd078-9458-40d2-8c38-b61a2001c15b" providerId="AD" clId="Web-{AAC5D1BF-F898-B707-3413-744F5BA4819E}" dt="2020-12-09T17:34:51.656" v="4146" actId="1076"/>
          <ac:spMkLst>
            <pc:docMk/>
            <pc:sldMk cId="963768066" sldId="442"/>
            <ac:spMk id="42" creationId="{5CB81501-F919-481E-BC95-4D96E3F3F2D3}"/>
          </ac:spMkLst>
        </pc:spChg>
        <pc:spChg chg="add mod">
          <ac:chgData name="Dayna Quinn-Lafleche" userId="S::dayna.quinnlafleche@sjasd.ca::212bd078-9458-40d2-8c38-b61a2001c15b" providerId="AD" clId="Web-{AAC5D1BF-F898-B707-3413-744F5BA4819E}" dt="2020-12-09T17:34:51.656" v="4147" actId="1076"/>
          <ac:spMkLst>
            <pc:docMk/>
            <pc:sldMk cId="963768066" sldId="442"/>
            <ac:spMk id="43" creationId="{8B0748FE-0C93-42E5-BED2-7CF21EC4943B}"/>
          </ac:spMkLst>
        </pc:spChg>
        <pc:spChg chg="add mod">
          <ac:chgData name="Dayna Quinn-Lafleche" userId="S::dayna.quinnlafleche@sjasd.ca::212bd078-9458-40d2-8c38-b61a2001c15b" providerId="AD" clId="Web-{AAC5D1BF-F898-B707-3413-744F5BA4819E}" dt="2020-12-09T17:34:51.672" v="4148" actId="1076"/>
          <ac:spMkLst>
            <pc:docMk/>
            <pc:sldMk cId="963768066" sldId="442"/>
            <ac:spMk id="44" creationId="{B32C8117-F16C-48AF-9D16-877A14DCEA22}"/>
          </ac:spMkLst>
        </pc:spChg>
        <pc:spChg chg="add mod">
          <ac:chgData name="Dayna Quinn-Lafleche" userId="S::dayna.quinnlafleche@sjasd.ca::212bd078-9458-40d2-8c38-b61a2001c15b" providerId="AD" clId="Web-{AAC5D1BF-F898-B707-3413-744F5BA4819E}" dt="2020-12-09T17:34:51.672" v="4149" actId="1076"/>
          <ac:spMkLst>
            <pc:docMk/>
            <pc:sldMk cId="963768066" sldId="442"/>
            <ac:spMk id="45" creationId="{2E2E1322-0821-47A3-8EC0-4B5C30818C67}"/>
          </ac:spMkLst>
        </pc:spChg>
        <pc:spChg chg="add mod">
          <ac:chgData name="Dayna Quinn-Lafleche" userId="S::dayna.quinnlafleche@sjasd.ca::212bd078-9458-40d2-8c38-b61a2001c15b" providerId="AD" clId="Web-{AAC5D1BF-F898-B707-3413-744F5BA4819E}" dt="2020-12-09T17:34:51.687" v="4150" actId="1076"/>
          <ac:spMkLst>
            <pc:docMk/>
            <pc:sldMk cId="963768066" sldId="442"/>
            <ac:spMk id="46" creationId="{EBEDAE5E-C93D-4231-90BF-346AFCD62C5B}"/>
          </ac:spMkLst>
        </pc:spChg>
        <pc:spChg chg="add mod">
          <ac:chgData name="Dayna Quinn-Lafleche" userId="S::dayna.quinnlafleche@sjasd.ca::212bd078-9458-40d2-8c38-b61a2001c15b" providerId="AD" clId="Web-{AAC5D1BF-F898-B707-3413-744F5BA4819E}" dt="2020-12-09T17:34:51.703" v="4151" actId="1076"/>
          <ac:spMkLst>
            <pc:docMk/>
            <pc:sldMk cId="963768066" sldId="442"/>
            <ac:spMk id="47" creationId="{367ED4D7-0E04-412F-98F9-B573FC73514C}"/>
          </ac:spMkLst>
        </pc:spChg>
        <pc:spChg chg="add mod">
          <ac:chgData name="Dayna Quinn-Lafleche" userId="S::dayna.quinnlafleche@sjasd.ca::212bd078-9458-40d2-8c38-b61a2001c15b" providerId="AD" clId="Web-{AAC5D1BF-F898-B707-3413-744F5BA4819E}" dt="2020-12-09T17:34:51.703" v="4152" actId="1076"/>
          <ac:spMkLst>
            <pc:docMk/>
            <pc:sldMk cId="963768066" sldId="442"/>
            <ac:spMk id="48" creationId="{6F5CE6B6-9CFF-492C-B831-880AF43B45B6}"/>
          </ac:spMkLst>
        </pc:spChg>
        <pc:spChg chg="add mod">
          <ac:chgData name="Dayna Quinn-Lafleche" userId="S::dayna.quinnlafleche@sjasd.ca::212bd078-9458-40d2-8c38-b61a2001c15b" providerId="AD" clId="Web-{AAC5D1BF-F898-B707-3413-744F5BA4819E}" dt="2020-12-09T17:34:51.719" v="4153" actId="1076"/>
          <ac:spMkLst>
            <pc:docMk/>
            <pc:sldMk cId="963768066" sldId="442"/>
            <ac:spMk id="49" creationId="{27435954-FAA4-4B68-B045-02ECB6208CC9}"/>
          </ac:spMkLst>
        </pc:spChg>
        <pc:spChg chg="add mod">
          <ac:chgData name="Dayna Quinn-Lafleche" userId="S::dayna.quinnlafleche@sjasd.ca::212bd078-9458-40d2-8c38-b61a2001c15b" providerId="AD" clId="Web-{AAC5D1BF-F898-B707-3413-744F5BA4819E}" dt="2020-12-09T17:34:51.719" v="4154" actId="1076"/>
          <ac:spMkLst>
            <pc:docMk/>
            <pc:sldMk cId="963768066" sldId="442"/>
            <ac:spMk id="50" creationId="{24409788-14C9-46DE-B72E-AE2C5591E42A}"/>
          </ac:spMkLst>
        </pc:spChg>
        <pc:spChg chg="add mod">
          <ac:chgData name="Dayna Quinn-Lafleche" userId="S::dayna.quinnlafleche@sjasd.ca::212bd078-9458-40d2-8c38-b61a2001c15b" providerId="AD" clId="Web-{AAC5D1BF-F898-B707-3413-744F5BA4819E}" dt="2020-12-09T17:34:51.734" v="4155" actId="1076"/>
          <ac:spMkLst>
            <pc:docMk/>
            <pc:sldMk cId="963768066" sldId="442"/>
            <ac:spMk id="51" creationId="{EE416F8D-2959-4DE4-A748-DB17CBA66963}"/>
          </ac:spMkLst>
        </pc:spChg>
        <pc:spChg chg="add mod">
          <ac:chgData name="Dayna Quinn-Lafleche" userId="S::dayna.quinnlafleche@sjasd.ca::212bd078-9458-40d2-8c38-b61a2001c15b" providerId="AD" clId="Web-{AAC5D1BF-F898-B707-3413-744F5BA4819E}" dt="2020-12-09T17:34:51.750" v="4156" actId="1076"/>
          <ac:spMkLst>
            <pc:docMk/>
            <pc:sldMk cId="963768066" sldId="442"/>
            <ac:spMk id="52" creationId="{536D9563-699F-4A55-9B2F-3ADA3B17ED42}"/>
          </ac:spMkLst>
        </pc:spChg>
        <pc:spChg chg="add mod">
          <ac:chgData name="Dayna Quinn-Lafleche" userId="S::dayna.quinnlafleche@sjasd.ca::212bd078-9458-40d2-8c38-b61a2001c15b" providerId="AD" clId="Web-{AAC5D1BF-F898-B707-3413-744F5BA4819E}" dt="2020-12-09T17:34:51.750" v="4157" actId="1076"/>
          <ac:spMkLst>
            <pc:docMk/>
            <pc:sldMk cId="963768066" sldId="442"/>
            <ac:spMk id="53" creationId="{F16B58F6-52A7-4306-9B41-42FB9B0FD94C}"/>
          </ac:spMkLst>
        </pc:spChg>
        <pc:spChg chg="add mod">
          <ac:chgData name="Dayna Quinn-Lafleche" userId="S::dayna.quinnlafleche@sjasd.ca::212bd078-9458-40d2-8c38-b61a2001c15b" providerId="AD" clId="Web-{AAC5D1BF-F898-B707-3413-744F5BA4819E}" dt="2020-12-09T17:34:51.765" v="4158" actId="1076"/>
          <ac:spMkLst>
            <pc:docMk/>
            <pc:sldMk cId="963768066" sldId="442"/>
            <ac:spMk id="54" creationId="{249DE864-5B91-4AED-A94C-9C19070238DA}"/>
          </ac:spMkLst>
        </pc:spChg>
        <pc:spChg chg="add mod">
          <ac:chgData name="Dayna Quinn-Lafleche" userId="S::dayna.quinnlafleche@sjasd.ca::212bd078-9458-40d2-8c38-b61a2001c15b" providerId="AD" clId="Web-{AAC5D1BF-F898-B707-3413-744F5BA4819E}" dt="2020-12-09T17:34:51.765" v="4159" actId="1076"/>
          <ac:spMkLst>
            <pc:docMk/>
            <pc:sldMk cId="963768066" sldId="442"/>
            <ac:spMk id="55" creationId="{BE2850AD-7999-4549-9384-23AFE4FCC643}"/>
          </ac:spMkLst>
        </pc:spChg>
        <pc:spChg chg="add mod">
          <ac:chgData name="Dayna Quinn-Lafleche" userId="S::dayna.quinnlafleche@sjasd.ca::212bd078-9458-40d2-8c38-b61a2001c15b" providerId="AD" clId="Web-{AAC5D1BF-F898-B707-3413-744F5BA4819E}" dt="2020-12-09T17:34:51.781" v="4160" actId="1076"/>
          <ac:spMkLst>
            <pc:docMk/>
            <pc:sldMk cId="963768066" sldId="442"/>
            <ac:spMk id="56" creationId="{8FC51A08-36E0-4BC0-ACEE-FA552243EBFC}"/>
          </ac:spMkLst>
        </pc:spChg>
        <pc:picChg chg="mod">
          <ac:chgData name="Dayna Quinn-Lafleche" userId="S::dayna.quinnlafleche@sjasd.ca::212bd078-9458-40d2-8c38-b61a2001c15b" providerId="AD" clId="Web-{AAC5D1BF-F898-B707-3413-744F5BA4819E}" dt="2020-12-09T17:29:51.532" v="3930" actId="1076"/>
          <ac:picMkLst>
            <pc:docMk/>
            <pc:sldMk cId="963768066" sldId="442"/>
            <ac:picMk id="4" creationId="{31C97809-1383-45E1-A9B3-1D969869A24B}"/>
          </ac:picMkLst>
        </pc:picChg>
      </pc:sldChg>
    </pc:docChg>
  </pc:docChgLst>
  <pc:docChgLst>
    <pc:chgData name="Lisa Page" userId="S::lisa.page@sjasd.ca::28506a91-16db-4141-a5a3-3c1324d46e73" providerId="AD" clId="Web-{5FA2C717-9D12-A0E1-0F41-9D944797896E}"/>
    <pc:docChg chg="addSld delSld modSld sldOrd">
      <pc:chgData name="Lisa Page" userId="S::lisa.page@sjasd.ca::28506a91-16db-4141-a5a3-3c1324d46e73" providerId="AD" clId="Web-{5FA2C717-9D12-A0E1-0F41-9D944797896E}" dt="2020-12-09T02:38:22.472" v="760" actId="20577"/>
      <pc:docMkLst>
        <pc:docMk/>
      </pc:docMkLst>
      <pc:sldChg chg="modSp">
        <pc:chgData name="Lisa Page" userId="S::lisa.page@sjasd.ca::28506a91-16db-4141-a5a3-3c1324d46e73" providerId="AD" clId="Web-{5FA2C717-9D12-A0E1-0F41-9D944797896E}" dt="2020-12-09T02:09:42.503" v="562" actId="20577"/>
        <pc:sldMkLst>
          <pc:docMk/>
          <pc:sldMk cId="3044409565" sldId="297"/>
        </pc:sldMkLst>
        <pc:spChg chg="mod">
          <ac:chgData name="Lisa Page" userId="S::lisa.page@sjasd.ca::28506a91-16db-4141-a5a3-3c1324d46e73" providerId="AD" clId="Web-{5FA2C717-9D12-A0E1-0F41-9D944797896E}" dt="2020-12-09T02:09:42.503" v="562" actId="20577"/>
          <ac:spMkLst>
            <pc:docMk/>
            <pc:sldMk cId="3044409565" sldId="297"/>
            <ac:spMk id="2" creationId="{709DF470-4E2D-3E4D-8E2D-AAAA691EA0DA}"/>
          </ac:spMkLst>
        </pc:spChg>
      </pc:sldChg>
      <pc:sldChg chg="modSp">
        <pc:chgData name="Lisa Page" userId="S::lisa.page@sjasd.ca::28506a91-16db-4141-a5a3-3c1324d46e73" providerId="AD" clId="Web-{5FA2C717-9D12-A0E1-0F41-9D944797896E}" dt="2020-12-09T01:42:13.648" v="99"/>
        <pc:sldMkLst>
          <pc:docMk/>
          <pc:sldMk cId="979660028" sldId="301"/>
        </pc:sldMkLst>
        <pc:spChg chg="mod">
          <ac:chgData name="Lisa Page" userId="S::lisa.page@sjasd.ca::28506a91-16db-4141-a5a3-3c1324d46e73" providerId="AD" clId="Web-{5FA2C717-9D12-A0E1-0F41-9D944797896E}" dt="2020-12-09T01:42:13.648" v="99"/>
          <ac:spMkLst>
            <pc:docMk/>
            <pc:sldMk cId="979660028" sldId="301"/>
            <ac:spMk id="15" creationId="{A5020CB6-A501-A941-9CD3-CC1BB6A84065}"/>
          </ac:spMkLst>
        </pc:spChg>
      </pc:sldChg>
      <pc:sldChg chg="modNotes">
        <pc:chgData name="Lisa Page" userId="S::lisa.page@sjasd.ca::28506a91-16db-4141-a5a3-3c1324d46e73" providerId="AD" clId="Web-{5FA2C717-9D12-A0E1-0F41-9D944797896E}" dt="2020-12-09T02:32:05.417" v="680"/>
        <pc:sldMkLst>
          <pc:docMk/>
          <pc:sldMk cId="2310009864" sldId="306"/>
        </pc:sldMkLst>
      </pc:sldChg>
      <pc:sldChg chg="modSp">
        <pc:chgData name="Lisa Page" userId="S::lisa.page@sjasd.ca::28506a91-16db-4141-a5a3-3c1324d46e73" providerId="AD" clId="Web-{5FA2C717-9D12-A0E1-0F41-9D944797896E}" dt="2020-12-09T01:52:55.908" v="466" actId="1076"/>
        <pc:sldMkLst>
          <pc:docMk/>
          <pc:sldMk cId="2277741316" sldId="315"/>
        </pc:sldMkLst>
        <pc:picChg chg="mod">
          <ac:chgData name="Lisa Page" userId="S::lisa.page@sjasd.ca::28506a91-16db-4141-a5a3-3c1324d46e73" providerId="AD" clId="Web-{5FA2C717-9D12-A0E1-0F41-9D944797896E}" dt="2020-12-09T01:52:55.908" v="466" actId="1076"/>
          <ac:picMkLst>
            <pc:docMk/>
            <pc:sldMk cId="2277741316" sldId="315"/>
            <ac:picMk id="5" creationId="{866C6B14-2316-4ABB-85DA-C28899175FEE}"/>
          </ac:picMkLst>
        </pc:picChg>
      </pc:sldChg>
      <pc:sldChg chg="modSp">
        <pc:chgData name="Lisa Page" userId="S::lisa.page@sjasd.ca::28506a91-16db-4141-a5a3-3c1324d46e73" providerId="AD" clId="Web-{5FA2C717-9D12-A0E1-0F41-9D944797896E}" dt="2020-12-09T02:18:08.676" v="619" actId="20577"/>
        <pc:sldMkLst>
          <pc:docMk/>
          <pc:sldMk cId="4076534222" sldId="316"/>
        </pc:sldMkLst>
        <pc:spChg chg="mod">
          <ac:chgData name="Lisa Page" userId="S::lisa.page@sjasd.ca::28506a91-16db-4141-a5a3-3c1324d46e73" providerId="AD" clId="Web-{5FA2C717-9D12-A0E1-0F41-9D944797896E}" dt="2020-12-09T02:18:08.676" v="619" actId="20577"/>
          <ac:spMkLst>
            <pc:docMk/>
            <pc:sldMk cId="4076534222" sldId="316"/>
            <ac:spMk id="6" creationId="{FF24E503-7A26-456B-A761-DADA396BE66A}"/>
          </ac:spMkLst>
        </pc:spChg>
        <pc:graphicFrameChg chg="mod modGraphic">
          <ac:chgData name="Lisa Page" userId="S::lisa.page@sjasd.ca::28506a91-16db-4141-a5a3-3c1324d46e73" providerId="AD" clId="Web-{5FA2C717-9D12-A0E1-0F41-9D944797896E}" dt="2020-12-09T02:18:02.722" v="616"/>
          <ac:graphicFrameMkLst>
            <pc:docMk/>
            <pc:sldMk cId="4076534222" sldId="316"/>
            <ac:graphicFrameMk id="5" creationId="{A0892D48-9D32-49C9-A1B2-6C80919F53D3}"/>
          </ac:graphicFrameMkLst>
        </pc:graphicFrameChg>
      </pc:sldChg>
      <pc:sldChg chg="modNotes">
        <pc:chgData name="Lisa Page" userId="S::lisa.page@sjasd.ca::28506a91-16db-4141-a5a3-3c1324d46e73" providerId="AD" clId="Web-{5FA2C717-9D12-A0E1-0F41-9D944797896E}" dt="2020-12-09T01:48:57.674" v="290"/>
        <pc:sldMkLst>
          <pc:docMk/>
          <pc:sldMk cId="1102663714" sldId="317"/>
        </pc:sldMkLst>
      </pc:sldChg>
      <pc:sldChg chg="modNotes">
        <pc:chgData name="Lisa Page" userId="S::lisa.page@sjasd.ca::28506a91-16db-4141-a5a3-3c1324d46e73" providerId="AD" clId="Web-{5FA2C717-9D12-A0E1-0F41-9D944797896E}" dt="2020-12-09T01:34:36.807" v="0"/>
        <pc:sldMkLst>
          <pc:docMk/>
          <pc:sldMk cId="1933407536" sldId="330"/>
        </pc:sldMkLst>
      </pc:sldChg>
      <pc:sldChg chg="modNotes">
        <pc:chgData name="Lisa Page" userId="S::lisa.page@sjasd.ca::28506a91-16db-4141-a5a3-3c1324d46e73" providerId="AD" clId="Web-{5FA2C717-9D12-A0E1-0F41-9D944797896E}" dt="2020-12-09T02:30:34.161" v="659"/>
        <pc:sldMkLst>
          <pc:docMk/>
          <pc:sldMk cId="1474993272" sldId="332"/>
        </pc:sldMkLst>
      </pc:sldChg>
      <pc:sldChg chg="addSp delSp modSp ord">
        <pc:chgData name="Lisa Page" userId="S::lisa.page@sjasd.ca::28506a91-16db-4141-a5a3-3c1324d46e73" providerId="AD" clId="Web-{5FA2C717-9D12-A0E1-0F41-9D944797896E}" dt="2020-12-09T01:44:25.954" v="176" actId="20577"/>
        <pc:sldMkLst>
          <pc:docMk/>
          <pc:sldMk cId="306153538" sldId="334"/>
        </pc:sldMkLst>
        <pc:spChg chg="mod">
          <ac:chgData name="Lisa Page" userId="S::lisa.page@sjasd.ca::28506a91-16db-4141-a5a3-3c1324d46e73" providerId="AD" clId="Web-{5FA2C717-9D12-A0E1-0F41-9D944797896E}" dt="2020-12-09T01:42:04.804" v="98"/>
          <ac:spMkLst>
            <pc:docMk/>
            <pc:sldMk cId="306153538" sldId="334"/>
            <ac:spMk id="3" creationId="{BFA02294-7002-6347-BD03-F6D435E893BC}"/>
          </ac:spMkLst>
        </pc:spChg>
        <pc:spChg chg="add mod">
          <ac:chgData name="Lisa Page" userId="S::lisa.page@sjasd.ca::28506a91-16db-4141-a5a3-3c1324d46e73" providerId="AD" clId="Web-{5FA2C717-9D12-A0E1-0F41-9D944797896E}" dt="2020-12-09T01:44:25.954" v="176" actId="20577"/>
          <ac:spMkLst>
            <pc:docMk/>
            <pc:sldMk cId="306153538" sldId="334"/>
            <ac:spMk id="4" creationId="{539E3DC0-3F9F-4C94-8A6E-C2AC3EBE122E}"/>
          </ac:spMkLst>
        </pc:spChg>
        <pc:spChg chg="mod">
          <ac:chgData name="Lisa Page" userId="S::lisa.page@sjasd.ca::28506a91-16db-4141-a5a3-3c1324d46e73" providerId="AD" clId="Web-{5FA2C717-9D12-A0E1-0F41-9D944797896E}" dt="2020-12-09T01:40:55.846" v="87" actId="20577"/>
          <ac:spMkLst>
            <pc:docMk/>
            <pc:sldMk cId="306153538" sldId="334"/>
            <ac:spMk id="5" creationId="{873ED7BB-BDC6-403E-BDF7-2ABCC897AD66}"/>
          </ac:spMkLst>
        </pc:spChg>
        <pc:spChg chg="del mod">
          <ac:chgData name="Lisa Page" userId="S::lisa.page@sjasd.ca::28506a91-16db-4141-a5a3-3c1324d46e73" providerId="AD" clId="Web-{5FA2C717-9D12-A0E1-0F41-9D944797896E}" dt="2020-12-09T01:41:23.567" v="95"/>
          <ac:spMkLst>
            <pc:docMk/>
            <pc:sldMk cId="306153538" sldId="334"/>
            <ac:spMk id="22" creationId="{5426E6A3-570D-9245-B1C4-C4CA4683A894}"/>
          </ac:spMkLst>
        </pc:spChg>
        <pc:spChg chg="del">
          <ac:chgData name="Lisa Page" userId="S::lisa.page@sjasd.ca::28506a91-16db-4141-a5a3-3c1324d46e73" providerId="AD" clId="Web-{5FA2C717-9D12-A0E1-0F41-9D944797896E}" dt="2020-12-09T01:41:22.723" v="94"/>
          <ac:spMkLst>
            <pc:docMk/>
            <pc:sldMk cId="306153538" sldId="334"/>
            <ac:spMk id="27" creationId="{2FFE1002-E844-3642-A0B9-10BEEFD39A80}"/>
          </ac:spMkLst>
        </pc:spChg>
      </pc:sldChg>
      <pc:sldChg chg="modNotes">
        <pc:chgData name="Lisa Page" userId="S::lisa.page@sjasd.ca::28506a91-16db-4141-a5a3-3c1324d46e73" providerId="AD" clId="Web-{5FA2C717-9D12-A0E1-0F41-9D944797896E}" dt="2020-12-09T02:30:40.333" v="662"/>
        <pc:sldMkLst>
          <pc:docMk/>
          <pc:sldMk cId="3447290958" sldId="336"/>
        </pc:sldMkLst>
      </pc:sldChg>
      <pc:sldChg chg="modSp">
        <pc:chgData name="Lisa Page" userId="S::lisa.page@sjasd.ca::28506a91-16db-4141-a5a3-3c1324d46e73" providerId="AD" clId="Web-{5FA2C717-9D12-A0E1-0F41-9D944797896E}" dt="2020-12-09T01:53:33.801" v="470" actId="20577"/>
        <pc:sldMkLst>
          <pc:docMk/>
          <pc:sldMk cId="3620508752" sldId="340"/>
        </pc:sldMkLst>
        <pc:spChg chg="mod">
          <ac:chgData name="Lisa Page" userId="S::lisa.page@sjasd.ca::28506a91-16db-4141-a5a3-3c1324d46e73" providerId="AD" clId="Web-{5FA2C717-9D12-A0E1-0F41-9D944797896E}" dt="2020-12-09T01:53:33.801" v="470" actId="20577"/>
          <ac:spMkLst>
            <pc:docMk/>
            <pc:sldMk cId="3620508752" sldId="340"/>
            <ac:spMk id="29" creationId="{B0360182-8A27-9B42-9822-69767BFDE599}"/>
          </ac:spMkLst>
        </pc:spChg>
      </pc:sldChg>
      <pc:sldChg chg="modNotes">
        <pc:chgData name="Lisa Page" userId="S::lisa.page@sjasd.ca::28506a91-16db-4141-a5a3-3c1324d46e73" providerId="AD" clId="Web-{5FA2C717-9D12-A0E1-0F41-9D944797896E}" dt="2020-12-09T01:54:37.508" v="548"/>
        <pc:sldMkLst>
          <pc:docMk/>
          <pc:sldMk cId="2531245660" sldId="405"/>
        </pc:sldMkLst>
      </pc:sldChg>
      <pc:sldChg chg="modNotes">
        <pc:chgData name="Lisa Page" userId="S::lisa.page@sjasd.ca::28506a91-16db-4141-a5a3-3c1324d46e73" providerId="AD" clId="Web-{5FA2C717-9D12-A0E1-0F41-9D944797896E}" dt="2020-12-09T02:24:14.918" v="622"/>
        <pc:sldMkLst>
          <pc:docMk/>
          <pc:sldMk cId="3484880722" sldId="407"/>
        </pc:sldMkLst>
      </pc:sldChg>
      <pc:sldChg chg="addSp delSp modSp">
        <pc:chgData name="Lisa Page" userId="S::lisa.page@sjasd.ca::28506a91-16db-4141-a5a3-3c1324d46e73" providerId="AD" clId="Web-{5FA2C717-9D12-A0E1-0F41-9D944797896E}" dt="2020-12-09T02:25:59.862" v="646" actId="1076"/>
        <pc:sldMkLst>
          <pc:docMk/>
          <pc:sldMk cId="452488750" sldId="408"/>
        </pc:sldMkLst>
        <pc:spChg chg="add del mod">
          <ac:chgData name="Lisa Page" userId="S::lisa.page@sjasd.ca::28506a91-16db-4141-a5a3-3c1324d46e73" providerId="AD" clId="Web-{5FA2C717-9D12-A0E1-0F41-9D944797896E}" dt="2020-12-09T02:25:27.672" v="636"/>
          <ac:spMkLst>
            <pc:docMk/>
            <pc:sldMk cId="452488750" sldId="408"/>
            <ac:spMk id="6" creationId="{BBD4A7CD-BB2E-485A-8042-6C39BD22F9CC}"/>
          </ac:spMkLst>
        </pc:spChg>
        <pc:spChg chg="add mod">
          <ac:chgData name="Lisa Page" userId="S::lisa.page@sjasd.ca::28506a91-16db-4141-a5a3-3c1324d46e73" providerId="AD" clId="Web-{5FA2C717-9D12-A0E1-0F41-9D944797896E}" dt="2020-12-09T02:25:59.862" v="646" actId="1076"/>
          <ac:spMkLst>
            <pc:docMk/>
            <pc:sldMk cId="452488750" sldId="408"/>
            <ac:spMk id="10" creationId="{B43A21EE-BE4B-4D8F-B428-83B8501D8B9E}"/>
          </ac:spMkLst>
        </pc:spChg>
        <pc:spChg chg="add del">
          <ac:chgData name="Lisa Page" userId="S::lisa.page@sjasd.ca::28506a91-16db-4141-a5a3-3c1324d46e73" providerId="AD" clId="Web-{5FA2C717-9D12-A0E1-0F41-9D944797896E}" dt="2020-12-09T02:25:14.125" v="628"/>
          <ac:spMkLst>
            <pc:docMk/>
            <pc:sldMk cId="452488750" sldId="408"/>
            <ac:spMk id="16" creationId="{AC6A886C-42CC-4A78-8185-331EBFB58C41}"/>
          </ac:spMkLst>
        </pc:spChg>
        <pc:spChg chg="add del mod">
          <ac:chgData name="Lisa Page" userId="S::lisa.page@sjasd.ca::28506a91-16db-4141-a5a3-3c1324d46e73" providerId="AD" clId="Web-{5FA2C717-9D12-A0E1-0F41-9D944797896E}" dt="2020-12-09T02:25:41.501" v="642"/>
          <ac:spMkLst>
            <pc:docMk/>
            <pc:sldMk cId="452488750" sldId="408"/>
            <ac:spMk id="19" creationId="{5C6C1233-0276-40A1-836B-A3400E1A4805}"/>
          </ac:spMkLst>
        </pc:spChg>
        <pc:spChg chg="mod">
          <ac:chgData name="Lisa Page" userId="S::lisa.page@sjasd.ca::28506a91-16db-4141-a5a3-3c1324d46e73" providerId="AD" clId="Web-{5FA2C717-9D12-A0E1-0F41-9D944797896E}" dt="2020-12-09T02:25:08.171" v="627" actId="1076"/>
          <ac:spMkLst>
            <pc:docMk/>
            <pc:sldMk cId="452488750" sldId="408"/>
            <ac:spMk id="22" creationId="{5426E6A3-570D-9245-B1C4-C4CA4683A894}"/>
          </ac:spMkLst>
        </pc:spChg>
        <pc:spChg chg="add mod">
          <ac:chgData name="Lisa Page" userId="S::lisa.page@sjasd.ca::28506a91-16db-4141-a5a3-3c1324d46e73" providerId="AD" clId="Web-{5FA2C717-9D12-A0E1-0F41-9D944797896E}" dt="2020-12-09T02:25:48.346" v="644" actId="1076"/>
          <ac:spMkLst>
            <pc:docMk/>
            <pc:sldMk cId="452488750" sldId="408"/>
            <ac:spMk id="23" creationId="{C69C48A8-F93C-4346-A50D-9ACC3F113562}"/>
          </ac:spMkLst>
        </pc:spChg>
      </pc:sldChg>
      <pc:sldChg chg="modNotes">
        <pc:chgData name="Lisa Page" userId="S::lisa.page@sjasd.ca::28506a91-16db-4141-a5a3-3c1324d46e73" providerId="AD" clId="Web-{5FA2C717-9D12-A0E1-0F41-9D944797896E}" dt="2020-12-09T01:48:33.594" v="278"/>
        <pc:sldMkLst>
          <pc:docMk/>
          <pc:sldMk cId="3626137645" sldId="412"/>
        </pc:sldMkLst>
      </pc:sldChg>
      <pc:sldChg chg="modSp">
        <pc:chgData name="Lisa Page" userId="S::lisa.page@sjasd.ca::28506a91-16db-4141-a5a3-3c1324d46e73" providerId="AD" clId="Web-{5FA2C717-9D12-A0E1-0F41-9D944797896E}" dt="2020-12-09T01:55:55.669" v="550" actId="20577"/>
        <pc:sldMkLst>
          <pc:docMk/>
          <pc:sldMk cId="1937311496" sldId="418"/>
        </pc:sldMkLst>
        <pc:spChg chg="mod">
          <ac:chgData name="Lisa Page" userId="S::lisa.page@sjasd.ca::28506a91-16db-4141-a5a3-3c1324d46e73" providerId="AD" clId="Web-{5FA2C717-9D12-A0E1-0F41-9D944797896E}" dt="2020-12-09T01:55:55.669" v="550" actId="20577"/>
          <ac:spMkLst>
            <pc:docMk/>
            <pc:sldMk cId="1937311496" sldId="418"/>
            <ac:spMk id="2" creationId="{FC8E6B83-0B53-4014-8F26-DF03565083E4}"/>
          </ac:spMkLst>
        </pc:spChg>
      </pc:sldChg>
      <pc:sldChg chg="addSp delSp modSp">
        <pc:chgData name="Lisa Page" userId="S::lisa.page@sjasd.ca::28506a91-16db-4141-a5a3-3c1324d46e73" providerId="AD" clId="Web-{5FA2C717-9D12-A0E1-0F41-9D944797896E}" dt="2020-12-09T01:52:48.907" v="464" actId="1076"/>
        <pc:sldMkLst>
          <pc:docMk/>
          <pc:sldMk cId="3270933541" sldId="419"/>
        </pc:sldMkLst>
        <pc:spChg chg="del">
          <ac:chgData name="Lisa Page" userId="S::lisa.page@sjasd.ca::28506a91-16db-4141-a5a3-3c1324d46e73" providerId="AD" clId="Web-{5FA2C717-9D12-A0E1-0F41-9D944797896E}" dt="2020-12-09T01:52:14.765" v="451"/>
          <ac:spMkLst>
            <pc:docMk/>
            <pc:sldMk cId="3270933541" sldId="419"/>
            <ac:spMk id="6" creationId="{0F896B5E-8CB8-4575-B9CB-B6C7D4F446CF}"/>
          </ac:spMkLst>
        </pc:spChg>
        <pc:spChg chg="del">
          <ac:chgData name="Lisa Page" userId="S::lisa.page@sjasd.ca::28506a91-16db-4141-a5a3-3c1324d46e73" providerId="AD" clId="Web-{5FA2C717-9D12-A0E1-0F41-9D944797896E}" dt="2020-12-09T01:52:39.266" v="458"/>
          <ac:spMkLst>
            <pc:docMk/>
            <pc:sldMk cId="3270933541" sldId="419"/>
            <ac:spMk id="7" creationId="{C19FE1C8-6CE7-46EC-A07B-80EDA5C0475E}"/>
          </ac:spMkLst>
        </pc:spChg>
        <pc:spChg chg="del">
          <ac:chgData name="Lisa Page" userId="S::lisa.page@sjasd.ca::28506a91-16db-4141-a5a3-3c1324d46e73" providerId="AD" clId="Web-{5FA2C717-9D12-A0E1-0F41-9D944797896E}" dt="2020-12-09T01:52:40.141" v="459"/>
          <ac:spMkLst>
            <pc:docMk/>
            <pc:sldMk cId="3270933541" sldId="419"/>
            <ac:spMk id="8" creationId="{13DAA063-D4C2-4181-B163-0B425B33C01C}"/>
          </ac:spMkLst>
        </pc:spChg>
        <pc:spChg chg="del">
          <ac:chgData name="Lisa Page" userId="S::lisa.page@sjasd.ca::28506a91-16db-4141-a5a3-3c1324d46e73" providerId="AD" clId="Web-{5FA2C717-9D12-A0E1-0F41-9D944797896E}" dt="2020-12-09T01:51:39.387" v="431"/>
          <ac:spMkLst>
            <pc:docMk/>
            <pc:sldMk cId="3270933541" sldId="419"/>
            <ac:spMk id="10" creationId="{2D5516F2-9769-480B-9AEC-38549B68020E}"/>
          </ac:spMkLst>
        </pc:spChg>
        <pc:spChg chg="del">
          <ac:chgData name="Lisa Page" userId="S::lisa.page@sjasd.ca::28506a91-16db-4141-a5a3-3c1324d46e73" providerId="AD" clId="Web-{5FA2C717-9D12-A0E1-0F41-9D944797896E}" dt="2020-12-09T01:51:46.716" v="436"/>
          <ac:spMkLst>
            <pc:docMk/>
            <pc:sldMk cId="3270933541" sldId="419"/>
            <ac:spMk id="21" creationId="{B095B1B8-9C69-4738-9645-E6E0897B1C87}"/>
          </ac:spMkLst>
        </pc:spChg>
        <pc:spChg chg="del">
          <ac:chgData name="Lisa Page" userId="S::lisa.page@sjasd.ca::28506a91-16db-4141-a5a3-3c1324d46e73" providerId="AD" clId="Web-{5FA2C717-9D12-A0E1-0F41-9D944797896E}" dt="2020-12-09T01:51:48.732" v="437"/>
          <ac:spMkLst>
            <pc:docMk/>
            <pc:sldMk cId="3270933541" sldId="419"/>
            <ac:spMk id="23" creationId="{1D458AC1-006F-408F-92F0-664B7B89EAD8}"/>
          </ac:spMkLst>
        </pc:spChg>
        <pc:spChg chg="del">
          <ac:chgData name="Lisa Page" userId="S::lisa.page@sjasd.ca::28506a91-16db-4141-a5a3-3c1324d46e73" providerId="AD" clId="Web-{5FA2C717-9D12-A0E1-0F41-9D944797896E}" dt="2020-12-09T01:51:49.388" v="438"/>
          <ac:spMkLst>
            <pc:docMk/>
            <pc:sldMk cId="3270933541" sldId="419"/>
            <ac:spMk id="24" creationId="{60FB5403-3E9E-43D5-B94D-7B5AB6C975A7}"/>
          </ac:spMkLst>
        </pc:spChg>
        <pc:spChg chg="del">
          <ac:chgData name="Lisa Page" userId="S::lisa.page@sjasd.ca::28506a91-16db-4141-a5a3-3c1324d46e73" providerId="AD" clId="Web-{5FA2C717-9D12-A0E1-0F41-9D944797896E}" dt="2020-12-09T01:52:05.030" v="445"/>
          <ac:spMkLst>
            <pc:docMk/>
            <pc:sldMk cId="3270933541" sldId="419"/>
            <ac:spMk id="25" creationId="{98A6B1FA-4B06-4C6C-A58D-8DD888A21E0B}"/>
          </ac:spMkLst>
        </pc:spChg>
        <pc:spChg chg="del">
          <ac:chgData name="Lisa Page" userId="S::lisa.page@sjasd.ca::28506a91-16db-4141-a5a3-3c1324d46e73" providerId="AD" clId="Web-{5FA2C717-9D12-A0E1-0F41-9D944797896E}" dt="2020-12-09T01:52:02.498" v="443"/>
          <ac:spMkLst>
            <pc:docMk/>
            <pc:sldMk cId="3270933541" sldId="419"/>
            <ac:spMk id="26" creationId="{6D67293C-2918-4E6B-977B-C217CD3E71F0}"/>
          </ac:spMkLst>
        </pc:spChg>
        <pc:spChg chg="del">
          <ac:chgData name="Lisa Page" userId="S::lisa.page@sjasd.ca::28506a91-16db-4141-a5a3-3c1324d46e73" providerId="AD" clId="Web-{5FA2C717-9D12-A0E1-0F41-9D944797896E}" dt="2020-12-09T01:52:09.405" v="449"/>
          <ac:spMkLst>
            <pc:docMk/>
            <pc:sldMk cId="3270933541" sldId="419"/>
            <ac:spMk id="28" creationId="{9B7CC90B-5873-4DD8-92A7-9BB0A018E8D6}"/>
          </ac:spMkLst>
        </pc:spChg>
        <pc:spChg chg="del">
          <ac:chgData name="Lisa Page" userId="S::lisa.page@sjasd.ca::28506a91-16db-4141-a5a3-3c1324d46e73" providerId="AD" clId="Web-{5FA2C717-9D12-A0E1-0F41-9D944797896E}" dt="2020-12-09T01:52:08.702" v="448"/>
          <ac:spMkLst>
            <pc:docMk/>
            <pc:sldMk cId="3270933541" sldId="419"/>
            <ac:spMk id="29" creationId="{BF146A2D-D47E-45BF-803F-B10B8483A337}"/>
          </ac:spMkLst>
        </pc:spChg>
        <pc:spChg chg="del">
          <ac:chgData name="Lisa Page" userId="S::lisa.page@sjasd.ca::28506a91-16db-4141-a5a3-3c1324d46e73" providerId="AD" clId="Web-{5FA2C717-9D12-A0E1-0F41-9D944797896E}" dt="2020-12-09T01:52:08.061" v="447"/>
          <ac:spMkLst>
            <pc:docMk/>
            <pc:sldMk cId="3270933541" sldId="419"/>
            <ac:spMk id="30" creationId="{142027DD-D344-40D0-B3F2-721F1F1885F4}"/>
          </ac:spMkLst>
        </pc:spChg>
        <pc:spChg chg="del">
          <ac:chgData name="Lisa Page" userId="S::lisa.page@sjasd.ca::28506a91-16db-4141-a5a3-3c1324d46e73" providerId="AD" clId="Web-{5FA2C717-9D12-A0E1-0F41-9D944797896E}" dt="2020-12-09T01:52:06.655" v="446"/>
          <ac:spMkLst>
            <pc:docMk/>
            <pc:sldMk cId="3270933541" sldId="419"/>
            <ac:spMk id="31" creationId="{E3A93385-1E8D-44F4-8900-2780F97A2BBA}"/>
          </ac:spMkLst>
        </pc:spChg>
        <pc:spChg chg="del">
          <ac:chgData name="Lisa Page" userId="S::lisa.page@sjasd.ca::28506a91-16db-4141-a5a3-3c1324d46e73" providerId="AD" clId="Web-{5FA2C717-9D12-A0E1-0F41-9D944797896E}" dt="2020-12-09T01:51:59.686" v="442"/>
          <ac:spMkLst>
            <pc:docMk/>
            <pc:sldMk cId="3270933541" sldId="419"/>
            <ac:spMk id="32" creationId="{9E27EAFF-E12E-427F-8B47-FA3C6CF6E0B6}"/>
          </ac:spMkLst>
        </pc:spChg>
        <pc:spChg chg="del">
          <ac:chgData name="Lisa Page" userId="S::lisa.page@sjasd.ca::28506a91-16db-4141-a5a3-3c1324d46e73" providerId="AD" clId="Web-{5FA2C717-9D12-A0E1-0F41-9D944797896E}" dt="2020-12-09T01:51:56.717" v="441"/>
          <ac:spMkLst>
            <pc:docMk/>
            <pc:sldMk cId="3270933541" sldId="419"/>
            <ac:spMk id="33" creationId="{F42575BF-7B87-4197-9924-3141F99B25F8}"/>
          </ac:spMkLst>
        </pc:spChg>
        <pc:spChg chg="del">
          <ac:chgData name="Lisa Page" userId="S::lisa.page@sjasd.ca::28506a91-16db-4141-a5a3-3c1324d46e73" providerId="AD" clId="Web-{5FA2C717-9D12-A0E1-0F41-9D944797896E}" dt="2020-12-09T01:52:04.170" v="444"/>
          <ac:spMkLst>
            <pc:docMk/>
            <pc:sldMk cId="3270933541" sldId="419"/>
            <ac:spMk id="34" creationId="{75D469C1-C54B-4CA1-AEAF-77E15A566E79}"/>
          </ac:spMkLst>
        </pc:spChg>
        <pc:spChg chg="del mod">
          <ac:chgData name="Lisa Page" userId="S::lisa.page@sjasd.ca::28506a91-16db-4141-a5a3-3c1324d46e73" providerId="AD" clId="Web-{5FA2C717-9D12-A0E1-0F41-9D944797896E}" dt="2020-12-09T01:51:45.919" v="435"/>
          <ac:spMkLst>
            <pc:docMk/>
            <pc:sldMk cId="3270933541" sldId="419"/>
            <ac:spMk id="35" creationId="{033F068E-3E60-4954-9B85-A7234F60E22E}"/>
          </ac:spMkLst>
        </pc:spChg>
        <pc:spChg chg="del">
          <ac:chgData name="Lisa Page" userId="S::lisa.page@sjasd.ca::28506a91-16db-4141-a5a3-3c1324d46e73" providerId="AD" clId="Web-{5FA2C717-9D12-A0E1-0F41-9D944797896E}" dt="2020-12-09T01:51:44.481" v="434"/>
          <ac:spMkLst>
            <pc:docMk/>
            <pc:sldMk cId="3270933541" sldId="419"/>
            <ac:spMk id="36" creationId="{F3E6720D-9F18-49BE-8482-9F3E403604B6}"/>
          </ac:spMkLst>
        </pc:spChg>
        <pc:spChg chg="del">
          <ac:chgData name="Lisa Page" userId="S::lisa.page@sjasd.ca::28506a91-16db-4141-a5a3-3c1324d46e73" providerId="AD" clId="Web-{5FA2C717-9D12-A0E1-0F41-9D944797896E}" dt="2020-12-09T01:51:50.138" v="439"/>
          <ac:spMkLst>
            <pc:docMk/>
            <pc:sldMk cId="3270933541" sldId="419"/>
            <ac:spMk id="37" creationId="{12385B10-1536-4831-83FB-3A96424EC888}"/>
          </ac:spMkLst>
        </pc:spChg>
        <pc:spChg chg="del mod">
          <ac:chgData name="Lisa Page" userId="S::lisa.page@sjasd.ca::28506a91-16db-4141-a5a3-3c1324d46e73" providerId="AD" clId="Web-{5FA2C717-9D12-A0E1-0F41-9D944797896E}" dt="2020-12-09T01:51:40.169" v="432"/>
          <ac:spMkLst>
            <pc:docMk/>
            <pc:sldMk cId="3270933541" sldId="419"/>
            <ac:spMk id="38" creationId="{4509449B-3F7A-419C-B257-CB01BCC90E97}"/>
          </ac:spMkLst>
        </pc:spChg>
        <pc:spChg chg="del">
          <ac:chgData name="Lisa Page" userId="S::lisa.page@sjasd.ca::28506a91-16db-4141-a5a3-3c1324d46e73" providerId="AD" clId="Web-{5FA2C717-9D12-A0E1-0F41-9D944797896E}" dt="2020-12-09T01:51:42.138" v="433"/>
          <ac:spMkLst>
            <pc:docMk/>
            <pc:sldMk cId="3270933541" sldId="419"/>
            <ac:spMk id="39" creationId="{342F0C16-B8B8-4C01-98F7-B61EB7B7B066}"/>
          </ac:spMkLst>
        </pc:spChg>
        <pc:spChg chg="del">
          <ac:chgData name="Lisa Page" userId="S::lisa.page@sjasd.ca::28506a91-16db-4141-a5a3-3c1324d46e73" providerId="AD" clId="Web-{5FA2C717-9D12-A0E1-0F41-9D944797896E}" dt="2020-12-09T01:51:38.590" v="430"/>
          <ac:spMkLst>
            <pc:docMk/>
            <pc:sldMk cId="3270933541" sldId="419"/>
            <ac:spMk id="40" creationId="{0200179D-3845-44F3-9315-72DADE9D98A8}"/>
          </ac:spMkLst>
        </pc:spChg>
        <pc:spChg chg="del">
          <ac:chgData name="Lisa Page" userId="S::lisa.page@sjasd.ca::28506a91-16db-4141-a5a3-3c1324d46e73" providerId="AD" clId="Web-{5FA2C717-9D12-A0E1-0F41-9D944797896E}" dt="2020-12-09T01:51:38.153" v="429"/>
          <ac:spMkLst>
            <pc:docMk/>
            <pc:sldMk cId="3270933541" sldId="419"/>
            <ac:spMk id="41" creationId="{9BAA8D6F-487C-4EEB-A665-358A0F9E5DF9}"/>
          </ac:spMkLst>
        </pc:spChg>
        <pc:spChg chg="del">
          <ac:chgData name="Lisa Page" userId="S::lisa.page@sjasd.ca::28506a91-16db-4141-a5a3-3c1324d46e73" providerId="AD" clId="Web-{5FA2C717-9D12-A0E1-0F41-9D944797896E}" dt="2020-12-09T01:51:51.263" v="440"/>
          <ac:spMkLst>
            <pc:docMk/>
            <pc:sldMk cId="3270933541" sldId="419"/>
            <ac:spMk id="42" creationId="{B7A2E1A7-741B-402A-BD87-0AAC13DC34D9}"/>
          </ac:spMkLst>
        </pc:spChg>
        <pc:picChg chg="add del mod">
          <ac:chgData name="Lisa Page" userId="S::lisa.page@sjasd.ca::28506a91-16db-4141-a5a3-3c1324d46e73" providerId="AD" clId="Web-{5FA2C717-9D12-A0E1-0F41-9D944797896E}" dt="2020-12-09T01:52:36.625" v="456"/>
          <ac:picMkLst>
            <pc:docMk/>
            <pc:sldMk cId="3270933541" sldId="419"/>
            <ac:picMk id="5" creationId="{2DA1216E-C033-4CAD-95B4-06FFFBB22CDC}"/>
          </ac:picMkLst>
        </pc:picChg>
        <pc:picChg chg="add mod">
          <ac:chgData name="Lisa Page" userId="S::lisa.page@sjasd.ca::28506a91-16db-4141-a5a3-3c1324d46e73" providerId="AD" clId="Web-{5FA2C717-9D12-A0E1-0F41-9D944797896E}" dt="2020-12-09T01:52:48.907" v="464" actId="1076"/>
          <ac:picMkLst>
            <pc:docMk/>
            <pc:sldMk cId="3270933541" sldId="419"/>
            <ac:picMk id="9" creationId="{C185477C-87AD-48E5-BCFC-CA1639EE33DF}"/>
          </ac:picMkLst>
        </pc:picChg>
      </pc:sldChg>
      <pc:sldChg chg="modNotes">
        <pc:chgData name="Lisa Page" userId="S::lisa.page@sjasd.ca::28506a91-16db-4141-a5a3-3c1324d46e73" providerId="AD" clId="Web-{5FA2C717-9D12-A0E1-0F41-9D944797896E}" dt="2020-12-09T01:49:51.052" v="423"/>
        <pc:sldMkLst>
          <pc:docMk/>
          <pc:sldMk cId="1540795472" sldId="422"/>
        </pc:sldMkLst>
      </pc:sldChg>
      <pc:sldChg chg="modSp modNotes">
        <pc:chgData name="Lisa Page" userId="S::lisa.page@sjasd.ca::28506a91-16db-4141-a5a3-3c1324d46e73" providerId="AD" clId="Web-{5FA2C717-9D12-A0E1-0F41-9D944797896E}" dt="2020-12-09T02:38:22.472" v="759" actId="20577"/>
        <pc:sldMkLst>
          <pc:docMk/>
          <pc:sldMk cId="1073345561" sldId="432"/>
        </pc:sldMkLst>
        <pc:spChg chg="mod">
          <ac:chgData name="Lisa Page" userId="S::lisa.page@sjasd.ca::28506a91-16db-4141-a5a3-3c1324d46e73" providerId="AD" clId="Web-{5FA2C717-9D12-A0E1-0F41-9D944797896E}" dt="2020-12-09T02:38:22.472" v="759" actId="20577"/>
          <ac:spMkLst>
            <pc:docMk/>
            <pc:sldMk cId="1073345561" sldId="432"/>
            <ac:spMk id="2" creationId="{756F8252-6E9B-4A13-8DAD-79C0A7B7DA4A}"/>
          </ac:spMkLst>
        </pc:spChg>
      </pc:sldChg>
      <pc:sldChg chg="modSp add del">
        <pc:chgData name="Lisa Page" userId="S::lisa.page@sjasd.ca::28506a91-16db-4141-a5a3-3c1324d46e73" providerId="AD" clId="Web-{5FA2C717-9D12-A0E1-0F41-9D944797896E}" dt="2020-12-09T02:05:34.644" v="559" actId="20577"/>
        <pc:sldMkLst>
          <pc:docMk/>
          <pc:sldMk cId="1620629140" sldId="434"/>
        </pc:sldMkLst>
        <pc:spChg chg="mod">
          <ac:chgData name="Lisa Page" userId="S::lisa.page@sjasd.ca::28506a91-16db-4141-a5a3-3c1324d46e73" providerId="AD" clId="Web-{5FA2C717-9D12-A0E1-0F41-9D944797896E}" dt="2020-12-09T02:05:34.644" v="559" actId="20577"/>
          <ac:spMkLst>
            <pc:docMk/>
            <pc:sldMk cId="1620629140" sldId="434"/>
            <ac:spMk id="14" creationId="{BE0C4CDD-A1DD-6D40-AF04-86EE44576377}"/>
          </ac:spMkLst>
        </pc:spChg>
      </pc:sldChg>
      <pc:sldChg chg="new del">
        <pc:chgData name="Lisa Page" userId="S::lisa.page@sjasd.ca::28506a91-16db-4141-a5a3-3c1324d46e73" providerId="AD" clId="Web-{5FA2C717-9D12-A0E1-0F41-9D944797896E}" dt="2020-12-09T01:44:10.078" v="172"/>
        <pc:sldMkLst>
          <pc:docMk/>
          <pc:sldMk cId="216977636" sldId="435"/>
        </pc:sldMkLst>
      </pc:sldChg>
      <pc:sldChg chg="modSp">
        <pc:chgData name="Lisa Page" userId="S::lisa.page@sjasd.ca::28506a91-16db-4141-a5a3-3c1324d46e73" providerId="AD" clId="Web-{5FA2C717-9D12-A0E1-0F41-9D944797896E}" dt="2020-12-09T02:12:40.577" v="592" actId="1076"/>
        <pc:sldMkLst>
          <pc:docMk/>
          <pc:sldMk cId="3876620557" sldId="435"/>
        </pc:sldMkLst>
        <pc:spChg chg="mod">
          <ac:chgData name="Lisa Page" userId="S::lisa.page@sjasd.ca::28506a91-16db-4141-a5a3-3c1324d46e73" providerId="AD" clId="Web-{5FA2C717-9D12-A0E1-0F41-9D944797896E}" dt="2020-12-09T02:12:40.577" v="592" actId="1076"/>
          <ac:spMkLst>
            <pc:docMk/>
            <pc:sldMk cId="3876620557" sldId="435"/>
            <ac:spMk id="14" creationId="{BE0C4CDD-A1DD-6D40-AF04-86EE44576377}"/>
          </ac:spMkLst>
        </pc:spChg>
        <pc:picChg chg="mod">
          <ac:chgData name="Lisa Page" userId="S::lisa.page@sjasd.ca::28506a91-16db-4141-a5a3-3c1324d46e73" providerId="AD" clId="Web-{5FA2C717-9D12-A0E1-0F41-9D944797896E}" dt="2020-12-09T02:11:21.978" v="582" actId="1076"/>
          <ac:picMkLst>
            <pc:docMk/>
            <pc:sldMk cId="3876620557" sldId="435"/>
            <ac:picMk id="2" creationId="{66C88766-815B-4845-8B29-117AE0083342}"/>
          </ac:picMkLst>
        </pc:picChg>
      </pc:sldChg>
      <pc:sldChg chg="modSp add del replId">
        <pc:chgData name="Lisa Page" userId="S::lisa.page@sjasd.ca::28506a91-16db-4141-a5a3-3c1324d46e73" providerId="AD" clId="Web-{5FA2C717-9D12-A0E1-0F41-9D944797896E}" dt="2020-12-09T02:00:00.763" v="552"/>
        <pc:sldMkLst>
          <pc:docMk/>
          <pc:sldMk cId="404463071" sldId="436"/>
        </pc:sldMkLst>
        <pc:spChg chg="mod">
          <ac:chgData name="Lisa Page" userId="S::lisa.page@sjasd.ca::28506a91-16db-4141-a5a3-3c1324d46e73" providerId="AD" clId="Web-{5FA2C717-9D12-A0E1-0F41-9D944797896E}" dt="2020-12-09T01:44:35.782" v="187" actId="20577"/>
          <ac:spMkLst>
            <pc:docMk/>
            <pc:sldMk cId="404463071" sldId="436"/>
            <ac:spMk id="4" creationId="{539E3DC0-3F9F-4C94-8A6E-C2AC3EBE122E}"/>
          </ac:spMkLst>
        </pc:spChg>
        <pc:spChg chg="mod">
          <ac:chgData name="Lisa Page" userId="S::lisa.page@sjasd.ca::28506a91-16db-4141-a5a3-3c1324d46e73" providerId="AD" clId="Web-{5FA2C717-9D12-A0E1-0F41-9D944797896E}" dt="2020-12-09T01:45:03.675" v="202" actId="20577"/>
          <ac:spMkLst>
            <pc:docMk/>
            <pc:sldMk cId="404463071" sldId="436"/>
            <ac:spMk id="5" creationId="{873ED7BB-BDC6-403E-BDF7-2ABCC897AD66}"/>
          </ac:spMkLst>
        </pc:spChg>
      </pc:sldChg>
    </pc:docChg>
  </pc:docChgLst>
  <pc:docChgLst>
    <pc:chgData name="Lisa Page" userId="S::lisa.page@sjasd.ca::28506a91-16db-4141-a5a3-3c1324d46e73" providerId="AD" clId="Web-{E9E96B47-B7B0-1762-1C8A-9D7B0C02298D}"/>
    <pc:docChg chg="addSld modSld">
      <pc:chgData name="Lisa Page" userId="S::lisa.page@sjasd.ca::28506a91-16db-4141-a5a3-3c1324d46e73" providerId="AD" clId="Web-{E9E96B47-B7B0-1762-1C8A-9D7B0C02298D}" dt="2020-12-08T02:12:42.843" v="267" actId="1076"/>
      <pc:docMkLst>
        <pc:docMk/>
      </pc:docMkLst>
      <pc:sldChg chg="modSp">
        <pc:chgData name="Lisa Page" userId="S::lisa.page@sjasd.ca::28506a91-16db-4141-a5a3-3c1324d46e73" providerId="AD" clId="Web-{E9E96B47-B7B0-1762-1C8A-9D7B0C02298D}" dt="2020-12-08T02:09:15.059" v="204" actId="14100"/>
        <pc:sldMkLst>
          <pc:docMk/>
          <pc:sldMk cId="1050804038" sldId="309"/>
        </pc:sldMkLst>
        <pc:spChg chg="mod">
          <ac:chgData name="Lisa Page" userId="S::lisa.page@sjasd.ca::28506a91-16db-4141-a5a3-3c1324d46e73" providerId="AD" clId="Web-{E9E96B47-B7B0-1762-1C8A-9D7B0C02298D}" dt="2020-12-08T01:48:15.998" v="50" actId="20577"/>
          <ac:spMkLst>
            <pc:docMk/>
            <pc:sldMk cId="1050804038" sldId="309"/>
            <ac:spMk id="4" creationId="{F3857C70-6F07-3A4E-91D0-3B2F2CA78D55}"/>
          </ac:spMkLst>
        </pc:spChg>
        <pc:spChg chg="mod">
          <ac:chgData name="Lisa Page" userId="S::lisa.page@sjasd.ca::28506a91-16db-4141-a5a3-3c1324d46e73" providerId="AD" clId="Web-{E9E96B47-B7B0-1762-1C8A-9D7B0C02298D}" dt="2020-12-08T02:09:15.059" v="204" actId="14100"/>
          <ac:spMkLst>
            <pc:docMk/>
            <pc:sldMk cId="1050804038" sldId="309"/>
            <ac:spMk id="29" creationId="{B0360182-8A27-9B42-9822-69767BFDE599}"/>
          </ac:spMkLst>
        </pc:spChg>
      </pc:sldChg>
      <pc:sldChg chg="addSp delSp modSp">
        <pc:chgData name="Lisa Page" userId="S::lisa.page@sjasd.ca::28506a91-16db-4141-a5a3-3c1324d46e73" providerId="AD" clId="Web-{E9E96B47-B7B0-1762-1C8A-9D7B0C02298D}" dt="2020-12-08T01:51:07.625" v="116" actId="1076"/>
        <pc:sldMkLst>
          <pc:docMk/>
          <pc:sldMk cId="2841228238" sldId="310"/>
        </pc:sldMkLst>
        <pc:spChg chg="add del">
          <ac:chgData name="Lisa Page" userId="S::lisa.page@sjasd.ca::28506a91-16db-4141-a5a3-3c1324d46e73" providerId="AD" clId="Web-{E9E96B47-B7B0-1762-1C8A-9D7B0C02298D}" dt="2020-12-08T01:48:27.732" v="53"/>
          <ac:spMkLst>
            <pc:docMk/>
            <pc:sldMk cId="2841228238" sldId="310"/>
            <ac:spMk id="2" creationId="{F67EF59B-424F-4877-BC79-B5FA5B97739E}"/>
          </ac:spMkLst>
        </pc:spChg>
        <pc:spChg chg="add mod">
          <ac:chgData name="Lisa Page" userId="S::lisa.page@sjasd.ca::28506a91-16db-4141-a5a3-3c1324d46e73" providerId="AD" clId="Web-{E9E96B47-B7B0-1762-1C8A-9D7B0C02298D}" dt="2020-12-08T01:48:55.436" v="70" actId="1076"/>
          <ac:spMkLst>
            <pc:docMk/>
            <pc:sldMk cId="2841228238" sldId="310"/>
            <ac:spMk id="4" creationId="{08F7FA22-EE35-4CAA-B7D4-AFAAB380B000}"/>
          </ac:spMkLst>
        </pc:spChg>
        <pc:spChg chg="mod">
          <ac:chgData name="Lisa Page" userId="S::lisa.page@sjasd.ca::28506a91-16db-4141-a5a3-3c1324d46e73" providerId="AD" clId="Web-{E9E96B47-B7B0-1762-1C8A-9D7B0C02298D}" dt="2020-12-08T01:51:07.625" v="116" actId="1076"/>
          <ac:spMkLst>
            <pc:docMk/>
            <pc:sldMk cId="2841228238" sldId="310"/>
            <ac:spMk id="22" creationId="{5426E6A3-570D-9245-B1C4-C4CA4683A894}"/>
          </ac:spMkLst>
        </pc:spChg>
      </pc:sldChg>
      <pc:sldChg chg="addSp modSp">
        <pc:chgData name="Lisa Page" userId="S::lisa.page@sjasd.ca::28506a91-16db-4141-a5a3-3c1324d46e73" providerId="AD" clId="Web-{E9E96B47-B7B0-1762-1C8A-9D7B0C02298D}" dt="2020-12-08T02:12:42.843" v="267" actId="1076"/>
        <pc:sldMkLst>
          <pc:docMk/>
          <pc:sldMk cId="2356943026" sldId="311"/>
        </pc:sldMkLst>
        <pc:spChg chg="add mod">
          <ac:chgData name="Lisa Page" userId="S::lisa.page@sjasd.ca::28506a91-16db-4141-a5a3-3c1324d46e73" providerId="AD" clId="Web-{E9E96B47-B7B0-1762-1C8A-9D7B0C02298D}" dt="2020-12-08T02:12:42.843" v="267" actId="1076"/>
          <ac:spMkLst>
            <pc:docMk/>
            <pc:sldMk cId="2356943026" sldId="311"/>
            <ac:spMk id="2" creationId="{5B7CEEE7-D986-41CA-836F-462C96B9286D}"/>
          </ac:spMkLst>
        </pc:spChg>
      </pc:sldChg>
      <pc:sldChg chg="addSp delSp modSp add replId">
        <pc:chgData name="Lisa Page" userId="S::lisa.page@sjasd.ca::28506a91-16db-4141-a5a3-3c1324d46e73" providerId="AD" clId="Web-{E9E96B47-B7B0-1762-1C8A-9D7B0C02298D}" dt="2020-12-08T01:51:11.672" v="118"/>
        <pc:sldMkLst>
          <pc:docMk/>
          <pc:sldMk cId="3963194572" sldId="370"/>
        </pc:sldMkLst>
        <pc:spChg chg="add">
          <ac:chgData name="Lisa Page" userId="S::lisa.page@sjasd.ca::28506a91-16db-4141-a5a3-3c1324d46e73" providerId="AD" clId="Web-{E9E96B47-B7B0-1762-1C8A-9D7B0C02298D}" dt="2020-12-08T01:51:11.672" v="118"/>
          <ac:spMkLst>
            <pc:docMk/>
            <pc:sldMk cId="3963194572" sldId="370"/>
            <ac:spMk id="2" creationId="{56E79BB2-E7E2-4CFA-B387-87123853DD55}"/>
          </ac:spMkLst>
        </pc:spChg>
        <pc:spChg chg="mod">
          <ac:chgData name="Lisa Page" userId="S::lisa.page@sjasd.ca::28506a91-16db-4141-a5a3-3c1324d46e73" providerId="AD" clId="Web-{E9E96B47-B7B0-1762-1C8A-9D7B0C02298D}" dt="2020-12-08T01:49:01.670" v="72" actId="20577"/>
          <ac:spMkLst>
            <pc:docMk/>
            <pc:sldMk cId="3963194572" sldId="370"/>
            <ac:spMk id="4" creationId="{08F7FA22-EE35-4CAA-B7D4-AFAAB380B000}"/>
          </ac:spMkLst>
        </pc:spChg>
        <pc:spChg chg="del">
          <ac:chgData name="Lisa Page" userId="S::lisa.page@sjasd.ca::28506a91-16db-4141-a5a3-3c1324d46e73" providerId="AD" clId="Web-{E9E96B47-B7B0-1762-1C8A-9D7B0C02298D}" dt="2020-12-08T01:51:11.531" v="117"/>
          <ac:spMkLst>
            <pc:docMk/>
            <pc:sldMk cId="3963194572" sldId="370"/>
            <ac:spMk id="22" creationId="{5426E6A3-570D-9245-B1C4-C4CA4683A894}"/>
          </ac:spMkLst>
        </pc:spChg>
      </pc:sldChg>
      <pc:sldChg chg="addSp delSp modSp add replId">
        <pc:chgData name="Lisa Page" userId="S::lisa.page@sjasd.ca::28506a91-16db-4141-a5a3-3c1324d46e73" providerId="AD" clId="Web-{E9E96B47-B7B0-1762-1C8A-9D7B0C02298D}" dt="2020-12-08T01:51:15.172" v="120"/>
        <pc:sldMkLst>
          <pc:docMk/>
          <pc:sldMk cId="2641712896" sldId="371"/>
        </pc:sldMkLst>
        <pc:spChg chg="add">
          <ac:chgData name="Lisa Page" userId="S::lisa.page@sjasd.ca::28506a91-16db-4141-a5a3-3c1324d46e73" providerId="AD" clId="Web-{E9E96B47-B7B0-1762-1C8A-9D7B0C02298D}" dt="2020-12-08T01:51:15.172" v="120"/>
          <ac:spMkLst>
            <pc:docMk/>
            <pc:sldMk cId="2641712896" sldId="371"/>
            <ac:spMk id="2" creationId="{335BDDB1-A650-44F4-AD64-05E431C8D2C7}"/>
          </ac:spMkLst>
        </pc:spChg>
        <pc:spChg chg="mod">
          <ac:chgData name="Lisa Page" userId="S::lisa.page@sjasd.ca::28506a91-16db-4141-a5a3-3c1324d46e73" providerId="AD" clId="Web-{E9E96B47-B7B0-1762-1C8A-9D7B0C02298D}" dt="2020-12-08T01:49:06.842" v="76" actId="20577"/>
          <ac:spMkLst>
            <pc:docMk/>
            <pc:sldMk cId="2641712896" sldId="371"/>
            <ac:spMk id="4" creationId="{08F7FA22-EE35-4CAA-B7D4-AFAAB380B000}"/>
          </ac:spMkLst>
        </pc:spChg>
        <pc:spChg chg="del">
          <ac:chgData name="Lisa Page" userId="S::lisa.page@sjasd.ca::28506a91-16db-4141-a5a3-3c1324d46e73" providerId="AD" clId="Web-{E9E96B47-B7B0-1762-1C8A-9D7B0C02298D}" dt="2020-12-08T01:51:14.843" v="119"/>
          <ac:spMkLst>
            <pc:docMk/>
            <pc:sldMk cId="2641712896" sldId="371"/>
            <ac:spMk id="22" creationId="{5426E6A3-570D-9245-B1C4-C4CA4683A894}"/>
          </ac:spMkLst>
        </pc:spChg>
      </pc:sldChg>
      <pc:sldChg chg="addSp delSp modSp add replId">
        <pc:chgData name="Lisa Page" userId="S::lisa.page@sjasd.ca::28506a91-16db-4141-a5a3-3c1324d46e73" providerId="AD" clId="Web-{E9E96B47-B7B0-1762-1C8A-9D7B0C02298D}" dt="2020-12-08T01:51:19.015" v="122"/>
        <pc:sldMkLst>
          <pc:docMk/>
          <pc:sldMk cId="1830655014" sldId="372"/>
        </pc:sldMkLst>
        <pc:spChg chg="add">
          <ac:chgData name="Lisa Page" userId="S::lisa.page@sjasd.ca::28506a91-16db-4141-a5a3-3c1324d46e73" providerId="AD" clId="Web-{E9E96B47-B7B0-1762-1C8A-9D7B0C02298D}" dt="2020-12-08T01:51:19.015" v="122"/>
          <ac:spMkLst>
            <pc:docMk/>
            <pc:sldMk cId="1830655014" sldId="372"/>
            <ac:spMk id="2" creationId="{91EA3564-31AF-4833-872E-E9326F3C0914}"/>
          </ac:spMkLst>
        </pc:spChg>
        <pc:spChg chg="mod">
          <ac:chgData name="Lisa Page" userId="S::lisa.page@sjasd.ca::28506a91-16db-4141-a5a3-3c1324d46e73" providerId="AD" clId="Web-{E9E96B47-B7B0-1762-1C8A-9D7B0C02298D}" dt="2020-12-08T01:49:16.639" v="80" actId="20577"/>
          <ac:spMkLst>
            <pc:docMk/>
            <pc:sldMk cId="1830655014" sldId="372"/>
            <ac:spMk id="4" creationId="{08F7FA22-EE35-4CAA-B7D4-AFAAB380B000}"/>
          </ac:spMkLst>
        </pc:spChg>
        <pc:spChg chg="del">
          <ac:chgData name="Lisa Page" userId="S::lisa.page@sjasd.ca::28506a91-16db-4141-a5a3-3c1324d46e73" providerId="AD" clId="Web-{E9E96B47-B7B0-1762-1C8A-9D7B0C02298D}" dt="2020-12-08T01:51:18.703" v="121"/>
          <ac:spMkLst>
            <pc:docMk/>
            <pc:sldMk cId="1830655014" sldId="372"/>
            <ac:spMk id="22" creationId="{5426E6A3-570D-9245-B1C4-C4CA4683A894}"/>
          </ac:spMkLst>
        </pc:spChg>
      </pc:sldChg>
      <pc:sldChg chg="addSp delSp modSp add replId">
        <pc:chgData name="Lisa Page" userId="S::lisa.page@sjasd.ca::28506a91-16db-4141-a5a3-3c1324d46e73" providerId="AD" clId="Web-{E9E96B47-B7B0-1762-1C8A-9D7B0C02298D}" dt="2020-12-08T01:51:39.531" v="138" actId="20577"/>
        <pc:sldMkLst>
          <pc:docMk/>
          <pc:sldMk cId="1411678616" sldId="373"/>
        </pc:sldMkLst>
        <pc:spChg chg="add del">
          <ac:chgData name="Lisa Page" userId="S::lisa.page@sjasd.ca::28506a91-16db-4141-a5a3-3c1324d46e73" providerId="AD" clId="Web-{E9E96B47-B7B0-1762-1C8A-9D7B0C02298D}" dt="2020-12-08T01:51:25.422" v="127"/>
          <ac:spMkLst>
            <pc:docMk/>
            <pc:sldMk cId="1411678616" sldId="373"/>
            <ac:spMk id="2" creationId="{3C547E1F-5B7D-40EC-881F-554774CE0989}"/>
          </ac:spMkLst>
        </pc:spChg>
        <pc:spChg chg="mod">
          <ac:chgData name="Lisa Page" userId="S::lisa.page@sjasd.ca::28506a91-16db-4141-a5a3-3c1324d46e73" providerId="AD" clId="Web-{E9E96B47-B7B0-1762-1C8A-9D7B0C02298D}" dt="2020-12-08T01:49:26.545" v="84" actId="20577"/>
          <ac:spMkLst>
            <pc:docMk/>
            <pc:sldMk cId="1411678616" sldId="373"/>
            <ac:spMk id="4" creationId="{08F7FA22-EE35-4CAA-B7D4-AFAAB380B000}"/>
          </ac:spMkLst>
        </pc:spChg>
        <pc:spChg chg="add mod">
          <ac:chgData name="Lisa Page" userId="S::lisa.page@sjasd.ca::28506a91-16db-4141-a5a3-3c1324d46e73" providerId="AD" clId="Web-{E9E96B47-B7B0-1762-1C8A-9D7B0C02298D}" dt="2020-12-08T01:51:39.531" v="138" actId="20577"/>
          <ac:spMkLst>
            <pc:docMk/>
            <pc:sldMk cId="1411678616" sldId="373"/>
            <ac:spMk id="5" creationId="{1A61B6DD-4BA8-46F7-9883-2FF6220E5B4F}"/>
          </ac:spMkLst>
        </pc:spChg>
        <pc:spChg chg="del mod">
          <ac:chgData name="Lisa Page" userId="S::lisa.page@sjasd.ca::28506a91-16db-4141-a5a3-3c1324d46e73" providerId="AD" clId="Web-{E9E96B47-B7B0-1762-1C8A-9D7B0C02298D}" dt="2020-12-08T01:51:29.937" v="132"/>
          <ac:spMkLst>
            <pc:docMk/>
            <pc:sldMk cId="1411678616" sldId="373"/>
            <ac:spMk id="22" creationId="{5426E6A3-570D-9245-B1C4-C4CA4683A894}"/>
          </ac:spMkLst>
        </pc:spChg>
      </pc:sldChg>
      <pc:sldChg chg="add replId">
        <pc:chgData name="Lisa Page" userId="S::lisa.page@sjasd.ca::28506a91-16db-4141-a5a3-3c1324d46e73" providerId="AD" clId="Web-{E9E96B47-B7B0-1762-1C8A-9D7B0C02298D}" dt="2020-12-08T01:49:32.014" v="87"/>
        <pc:sldMkLst>
          <pc:docMk/>
          <pc:sldMk cId="3471633139" sldId="374"/>
        </pc:sldMkLst>
      </pc:sldChg>
      <pc:sldChg chg="addSp delSp modSp add replId">
        <pc:chgData name="Lisa Page" userId="S::lisa.page@sjasd.ca::28506a91-16db-4141-a5a3-3c1324d46e73" providerId="AD" clId="Web-{E9E96B47-B7B0-1762-1C8A-9D7B0C02298D}" dt="2020-12-08T01:51:48.516" v="142"/>
        <pc:sldMkLst>
          <pc:docMk/>
          <pc:sldMk cId="347816790" sldId="375"/>
        </pc:sldMkLst>
        <pc:spChg chg="add">
          <ac:chgData name="Lisa Page" userId="S::lisa.page@sjasd.ca::28506a91-16db-4141-a5a3-3c1324d46e73" providerId="AD" clId="Web-{E9E96B47-B7B0-1762-1C8A-9D7B0C02298D}" dt="2020-12-08T01:51:48.516" v="142"/>
          <ac:spMkLst>
            <pc:docMk/>
            <pc:sldMk cId="347816790" sldId="375"/>
            <ac:spMk id="2" creationId="{CECF0BFE-B497-4940-8077-7B4397962F63}"/>
          </ac:spMkLst>
        </pc:spChg>
        <pc:spChg chg="mod">
          <ac:chgData name="Lisa Page" userId="S::lisa.page@sjasd.ca::28506a91-16db-4141-a5a3-3c1324d46e73" providerId="AD" clId="Web-{E9E96B47-B7B0-1762-1C8A-9D7B0C02298D}" dt="2020-12-08T01:49:43.202" v="89" actId="20577"/>
          <ac:spMkLst>
            <pc:docMk/>
            <pc:sldMk cId="347816790" sldId="375"/>
            <ac:spMk id="4" creationId="{08F7FA22-EE35-4CAA-B7D4-AFAAB380B000}"/>
          </ac:spMkLst>
        </pc:spChg>
        <pc:spChg chg="del">
          <ac:chgData name="Lisa Page" userId="S::lisa.page@sjasd.ca::28506a91-16db-4141-a5a3-3c1324d46e73" providerId="AD" clId="Web-{E9E96B47-B7B0-1762-1C8A-9D7B0C02298D}" dt="2020-12-08T01:51:48.172" v="141"/>
          <ac:spMkLst>
            <pc:docMk/>
            <pc:sldMk cId="347816790" sldId="375"/>
            <ac:spMk id="22" creationId="{5426E6A3-570D-9245-B1C4-C4CA4683A894}"/>
          </ac:spMkLst>
        </pc:spChg>
      </pc:sldChg>
      <pc:sldChg chg="addSp delSp modSp add replId">
        <pc:chgData name="Lisa Page" userId="S::lisa.page@sjasd.ca::28506a91-16db-4141-a5a3-3c1324d46e73" providerId="AD" clId="Web-{E9E96B47-B7B0-1762-1C8A-9D7B0C02298D}" dt="2020-12-08T01:51:52.594" v="144"/>
        <pc:sldMkLst>
          <pc:docMk/>
          <pc:sldMk cId="3893868070" sldId="376"/>
        </pc:sldMkLst>
        <pc:spChg chg="add">
          <ac:chgData name="Lisa Page" userId="S::lisa.page@sjasd.ca::28506a91-16db-4141-a5a3-3c1324d46e73" providerId="AD" clId="Web-{E9E96B47-B7B0-1762-1C8A-9D7B0C02298D}" dt="2020-12-08T01:51:52.594" v="144"/>
          <ac:spMkLst>
            <pc:docMk/>
            <pc:sldMk cId="3893868070" sldId="376"/>
            <ac:spMk id="2" creationId="{53D1B614-A491-4970-A45F-C971030446D6}"/>
          </ac:spMkLst>
        </pc:spChg>
        <pc:spChg chg="mod">
          <ac:chgData name="Lisa Page" userId="S::lisa.page@sjasd.ca::28506a91-16db-4141-a5a3-3c1324d46e73" providerId="AD" clId="Web-{E9E96B47-B7B0-1762-1C8A-9D7B0C02298D}" dt="2020-12-08T01:49:58.718" v="93" actId="20577"/>
          <ac:spMkLst>
            <pc:docMk/>
            <pc:sldMk cId="3893868070" sldId="376"/>
            <ac:spMk id="4" creationId="{08F7FA22-EE35-4CAA-B7D4-AFAAB380B000}"/>
          </ac:spMkLst>
        </pc:spChg>
        <pc:spChg chg="del">
          <ac:chgData name="Lisa Page" userId="S::lisa.page@sjasd.ca::28506a91-16db-4141-a5a3-3c1324d46e73" providerId="AD" clId="Web-{E9E96B47-B7B0-1762-1C8A-9D7B0C02298D}" dt="2020-12-08T01:51:52.297" v="143"/>
          <ac:spMkLst>
            <pc:docMk/>
            <pc:sldMk cId="3893868070" sldId="376"/>
            <ac:spMk id="22" creationId="{5426E6A3-570D-9245-B1C4-C4CA4683A894}"/>
          </ac:spMkLst>
        </pc:spChg>
      </pc:sldChg>
      <pc:sldChg chg="addSp delSp modSp add replId">
        <pc:chgData name="Lisa Page" userId="S::lisa.page@sjasd.ca::28506a91-16db-4141-a5a3-3c1324d46e73" providerId="AD" clId="Web-{E9E96B47-B7B0-1762-1C8A-9D7B0C02298D}" dt="2020-12-08T01:51:56.547" v="146"/>
        <pc:sldMkLst>
          <pc:docMk/>
          <pc:sldMk cId="3491258548" sldId="377"/>
        </pc:sldMkLst>
        <pc:spChg chg="add">
          <ac:chgData name="Lisa Page" userId="S::lisa.page@sjasd.ca::28506a91-16db-4141-a5a3-3c1324d46e73" providerId="AD" clId="Web-{E9E96B47-B7B0-1762-1C8A-9D7B0C02298D}" dt="2020-12-08T01:51:56.547" v="146"/>
          <ac:spMkLst>
            <pc:docMk/>
            <pc:sldMk cId="3491258548" sldId="377"/>
            <ac:spMk id="2" creationId="{7058BF82-5E61-43AF-921E-9B66258670BF}"/>
          </ac:spMkLst>
        </pc:spChg>
        <pc:spChg chg="mod">
          <ac:chgData name="Lisa Page" userId="S::lisa.page@sjasd.ca::28506a91-16db-4141-a5a3-3c1324d46e73" providerId="AD" clId="Web-{E9E96B47-B7B0-1762-1C8A-9D7B0C02298D}" dt="2020-12-08T01:50:20.952" v="97" actId="20577"/>
          <ac:spMkLst>
            <pc:docMk/>
            <pc:sldMk cId="3491258548" sldId="377"/>
            <ac:spMk id="4" creationId="{08F7FA22-EE35-4CAA-B7D4-AFAAB380B000}"/>
          </ac:spMkLst>
        </pc:spChg>
        <pc:spChg chg="del">
          <ac:chgData name="Lisa Page" userId="S::lisa.page@sjasd.ca::28506a91-16db-4141-a5a3-3c1324d46e73" providerId="AD" clId="Web-{E9E96B47-B7B0-1762-1C8A-9D7B0C02298D}" dt="2020-12-08T01:51:56.188" v="145"/>
          <ac:spMkLst>
            <pc:docMk/>
            <pc:sldMk cId="3491258548" sldId="377"/>
            <ac:spMk id="22" creationId="{5426E6A3-570D-9245-B1C4-C4CA4683A894}"/>
          </ac:spMkLst>
        </pc:spChg>
      </pc:sldChg>
      <pc:sldChg chg="addSp delSp modSp add replId">
        <pc:chgData name="Lisa Page" userId="S::lisa.page@sjasd.ca::28506a91-16db-4141-a5a3-3c1324d46e73" providerId="AD" clId="Web-{E9E96B47-B7B0-1762-1C8A-9D7B0C02298D}" dt="2020-12-08T01:52:00.047" v="148"/>
        <pc:sldMkLst>
          <pc:docMk/>
          <pc:sldMk cId="1500838403" sldId="378"/>
        </pc:sldMkLst>
        <pc:spChg chg="add">
          <ac:chgData name="Lisa Page" userId="S::lisa.page@sjasd.ca::28506a91-16db-4141-a5a3-3c1324d46e73" providerId="AD" clId="Web-{E9E96B47-B7B0-1762-1C8A-9D7B0C02298D}" dt="2020-12-08T01:52:00.047" v="148"/>
          <ac:spMkLst>
            <pc:docMk/>
            <pc:sldMk cId="1500838403" sldId="378"/>
            <ac:spMk id="2" creationId="{EFFF3C10-894E-4E97-A8C0-B763FFA67EFE}"/>
          </ac:spMkLst>
        </pc:spChg>
        <pc:spChg chg="mod">
          <ac:chgData name="Lisa Page" userId="S::lisa.page@sjasd.ca::28506a91-16db-4141-a5a3-3c1324d46e73" providerId="AD" clId="Web-{E9E96B47-B7B0-1762-1C8A-9D7B0C02298D}" dt="2020-12-08T01:50:29.296" v="103" actId="20577"/>
          <ac:spMkLst>
            <pc:docMk/>
            <pc:sldMk cId="1500838403" sldId="378"/>
            <ac:spMk id="4" creationId="{08F7FA22-EE35-4CAA-B7D4-AFAAB380B000}"/>
          </ac:spMkLst>
        </pc:spChg>
        <pc:spChg chg="del">
          <ac:chgData name="Lisa Page" userId="S::lisa.page@sjasd.ca::28506a91-16db-4141-a5a3-3c1324d46e73" providerId="AD" clId="Web-{E9E96B47-B7B0-1762-1C8A-9D7B0C02298D}" dt="2020-12-08T01:51:59.672" v="147"/>
          <ac:spMkLst>
            <pc:docMk/>
            <pc:sldMk cId="1500838403" sldId="378"/>
            <ac:spMk id="22" creationId="{5426E6A3-570D-9245-B1C4-C4CA4683A894}"/>
          </ac:spMkLst>
        </pc:spChg>
      </pc:sldChg>
      <pc:sldChg chg="addSp delSp modSp add replId">
        <pc:chgData name="Lisa Page" userId="S::lisa.page@sjasd.ca::28506a91-16db-4141-a5a3-3c1324d46e73" providerId="AD" clId="Web-{E9E96B47-B7B0-1762-1C8A-9D7B0C02298D}" dt="2020-12-08T01:53:57.502" v="171" actId="20577"/>
        <pc:sldMkLst>
          <pc:docMk/>
          <pc:sldMk cId="2466836390" sldId="379"/>
        </pc:sldMkLst>
        <pc:spChg chg="mod">
          <ac:chgData name="Lisa Page" userId="S::lisa.page@sjasd.ca::28506a91-16db-4141-a5a3-3c1324d46e73" providerId="AD" clId="Web-{E9E96B47-B7B0-1762-1C8A-9D7B0C02298D}" dt="2020-12-08T01:53:06.939" v="165" actId="1076"/>
          <ac:spMkLst>
            <pc:docMk/>
            <pc:sldMk cId="2466836390" sldId="379"/>
            <ac:spMk id="2" creationId="{EFFF3C10-894E-4E97-A8C0-B763FFA67EFE}"/>
          </ac:spMkLst>
        </pc:spChg>
        <pc:spChg chg="mod">
          <ac:chgData name="Lisa Page" userId="S::lisa.page@sjasd.ca::28506a91-16db-4141-a5a3-3c1324d46e73" providerId="AD" clId="Web-{E9E96B47-B7B0-1762-1C8A-9D7B0C02298D}" dt="2020-12-08T01:52:38.454" v="150" actId="20577"/>
          <ac:spMkLst>
            <pc:docMk/>
            <pc:sldMk cId="2466836390" sldId="379"/>
            <ac:spMk id="4" creationId="{08F7FA22-EE35-4CAA-B7D4-AFAAB380B000}"/>
          </ac:spMkLst>
        </pc:spChg>
        <pc:spChg chg="add del">
          <ac:chgData name="Lisa Page" userId="S::lisa.page@sjasd.ca::28506a91-16db-4141-a5a3-3c1324d46e73" providerId="AD" clId="Web-{E9E96B47-B7B0-1762-1C8A-9D7B0C02298D}" dt="2020-12-08T01:52:43.344" v="154"/>
          <ac:spMkLst>
            <pc:docMk/>
            <pc:sldMk cId="2466836390" sldId="379"/>
            <ac:spMk id="5" creationId="{A03B3110-4186-4171-B0EC-66AEE38AC446}"/>
          </ac:spMkLst>
        </pc:spChg>
        <pc:spChg chg="add del mod">
          <ac:chgData name="Lisa Page" userId="S::lisa.page@sjasd.ca::28506a91-16db-4141-a5a3-3c1324d46e73" providerId="AD" clId="Web-{E9E96B47-B7B0-1762-1C8A-9D7B0C02298D}" dt="2020-12-08T01:53:03.751" v="164"/>
          <ac:spMkLst>
            <pc:docMk/>
            <pc:sldMk cId="2466836390" sldId="379"/>
            <ac:spMk id="7" creationId="{D593526D-D8E8-4456-A6A5-58DD103997BF}"/>
          </ac:spMkLst>
        </pc:spChg>
        <pc:spChg chg="add del mod">
          <ac:chgData name="Lisa Page" userId="S::lisa.page@sjasd.ca::28506a91-16db-4141-a5a3-3c1324d46e73" providerId="AD" clId="Web-{E9E96B47-B7B0-1762-1C8A-9D7B0C02298D}" dt="2020-12-08T01:53:03.329" v="163"/>
          <ac:spMkLst>
            <pc:docMk/>
            <pc:sldMk cId="2466836390" sldId="379"/>
            <ac:spMk id="9" creationId="{6738F7D0-BA23-40EF-B25E-9331EAE0187C}"/>
          </ac:spMkLst>
        </pc:spChg>
        <pc:spChg chg="add mod">
          <ac:chgData name="Lisa Page" userId="S::lisa.page@sjasd.ca::28506a91-16db-4141-a5a3-3c1324d46e73" providerId="AD" clId="Web-{E9E96B47-B7B0-1762-1C8A-9D7B0C02298D}" dt="2020-12-08T01:53:31.642" v="169" actId="1076"/>
          <ac:spMkLst>
            <pc:docMk/>
            <pc:sldMk cId="2466836390" sldId="379"/>
            <ac:spMk id="11" creationId="{C0773DA9-C5B2-4CD4-B9B4-965F4988D676}"/>
          </ac:spMkLst>
        </pc:spChg>
        <pc:spChg chg="mod">
          <ac:chgData name="Lisa Page" userId="S::lisa.page@sjasd.ca::28506a91-16db-4141-a5a3-3c1324d46e73" providerId="AD" clId="Web-{E9E96B47-B7B0-1762-1C8A-9D7B0C02298D}" dt="2020-12-08T01:53:57.502" v="171" actId="20577"/>
          <ac:spMkLst>
            <pc:docMk/>
            <pc:sldMk cId="2466836390" sldId="379"/>
            <ac:spMk id="27" creationId="{2FFE1002-E844-3642-A0B9-10BEEFD39A80}"/>
          </ac:spMkLst>
        </pc:spChg>
      </pc:sldChg>
    </pc:docChg>
  </pc:docChgLst>
  <pc:docChgLst>
    <pc:chgData name="Dayna Quinn-Lafleche" userId="S::dayna.quinnlafleche@sjasd.ca::212bd078-9458-40d2-8c38-b61a2001c15b" providerId="AD" clId="Web-{86CA9489-68C1-2F14-410F-3D0487EA0303}"/>
    <pc:docChg chg="addSld modSld sldOrd">
      <pc:chgData name="Dayna Quinn-Lafleche" userId="S::dayna.quinnlafleche@sjasd.ca::212bd078-9458-40d2-8c38-b61a2001c15b" providerId="AD" clId="Web-{86CA9489-68C1-2F14-410F-3D0487EA0303}" dt="2020-12-07T22:10:13.430" v="1848" actId="1076"/>
      <pc:docMkLst>
        <pc:docMk/>
      </pc:docMkLst>
      <pc:sldChg chg="addSp modSp">
        <pc:chgData name="Dayna Quinn-Lafleche" userId="S::dayna.quinnlafleche@sjasd.ca::212bd078-9458-40d2-8c38-b61a2001c15b" providerId="AD" clId="Web-{86CA9489-68C1-2F14-410F-3D0487EA0303}" dt="2020-12-07T22:03:44.930" v="1826" actId="20577"/>
        <pc:sldMkLst>
          <pc:docMk/>
          <pc:sldMk cId="3334847921" sldId="300"/>
        </pc:sldMkLst>
        <pc:spChg chg="mod">
          <ac:chgData name="Dayna Quinn-Lafleche" userId="S::dayna.quinnlafleche@sjasd.ca::212bd078-9458-40d2-8c38-b61a2001c15b" providerId="AD" clId="Web-{86CA9489-68C1-2F14-410F-3D0487EA0303}" dt="2020-12-07T22:03:28.790" v="1824" actId="20577"/>
          <ac:spMkLst>
            <pc:docMk/>
            <pc:sldMk cId="3334847921" sldId="300"/>
            <ac:spMk id="3" creationId="{3A36C79E-0E23-1843-AFFF-B429BE732A08}"/>
          </ac:spMkLst>
        </pc:spChg>
        <pc:spChg chg="mod">
          <ac:chgData name="Dayna Quinn-Lafleche" userId="S::dayna.quinnlafleche@sjasd.ca::212bd078-9458-40d2-8c38-b61a2001c15b" providerId="AD" clId="Web-{86CA9489-68C1-2F14-410F-3D0487EA0303}" dt="2020-12-07T22:03:19.415" v="1821" actId="1076"/>
          <ac:spMkLst>
            <pc:docMk/>
            <pc:sldMk cId="3334847921" sldId="300"/>
            <ac:spMk id="4" creationId="{D48C0C84-2128-FF44-B693-8626BA6E5766}"/>
          </ac:spMkLst>
        </pc:spChg>
        <pc:spChg chg="add mod">
          <ac:chgData name="Dayna Quinn-Lafleche" userId="S::dayna.quinnlafleche@sjasd.ca::212bd078-9458-40d2-8c38-b61a2001c15b" providerId="AD" clId="Web-{86CA9489-68C1-2F14-410F-3D0487EA0303}" dt="2020-12-07T21:59:34.275" v="1432" actId="1076"/>
          <ac:spMkLst>
            <pc:docMk/>
            <pc:sldMk cId="3334847921" sldId="300"/>
            <ac:spMk id="5" creationId="{3D8C3BA5-3F2F-45EC-BEA5-8B1D5BFDCB6C}"/>
          </ac:spMkLst>
        </pc:spChg>
        <pc:spChg chg="add mod">
          <ac:chgData name="Dayna Quinn-Lafleche" userId="S::dayna.quinnlafleche@sjasd.ca::212bd078-9458-40d2-8c38-b61a2001c15b" providerId="AD" clId="Web-{86CA9489-68C1-2F14-410F-3D0487EA0303}" dt="2020-12-07T22:03:44.930" v="1826" actId="20577"/>
          <ac:spMkLst>
            <pc:docMk/>
            <pc:sldMk cId="3334847921" sldId="300"/>
            <ac:spMk id="6" creationId="{58C3C756-10F0-493B-A459-D8366374D26B}"/>
          </ac:spMkLst>
        </pc:spChg>
      </pc:sldChg>
      <pc:sldChg chg="addSp delSp modSp modNotes">
        <pc:chgData name="Dayna Quinn-Lafleche" userId="S::dayna.quinnlafleche@sjasd.ca::212bd078-9458-40d2-8c38-b61a2001c15b" providerId="AD" clId="Web-{86CA9489-68C1-2F14-410F-3D0487EA0303}" dt="2020-12-07T21:58:50.384" v="1430"/>
        <pc:sldMkLst>
          <pc:docMk/>
          <pc:sldMk cId="1463206604" sldId="302"/>
        </pc:sldMkLst>
        <pc:spChg chg="add mod ord">
          <ac:chgData name="Dayna Quinn-Lafleche" userId="S::dayna.quinnlafleche@sjasd.ca::212bd078-9458-40d2-8c38-b61a2001c15b" providerId="AD" clId="Web-{86CA9489-68C1-2F14-410F-3D0487EA0303}" dt="2020-12-07T21:56:18.228" v="1422" actId="1076"/>
          <ac:spMkLst>
            <pc:docMk/>
            <pc:sldMk cId="1463206604" sldId="302"/>
            <ac:spMk id="2" creationId="{33764AFC-44B0-4F26-BAC7-A8340A335D08}"/>
          </ac:spMkLst>
        </pc:spChg>
        <pc:spChg chg="mod">
          <ac:chgData name="Dayna Quinn-Lafleche" userId="S::dayna.quinnlafleche@sjasd.ca::212bd078-9458-40d2-8c38-b61a2001c15b" providerId="AD" clId="Web-{86CA9489-68C1-2F14-410F-3D0487EA0303}" dt="2020-12-07T21:57:39.681" v="1424" actId="1076"/>
          <ac:spMkLst>
            <pc:docMk/>
            <pc:sldMk cId="1463206604" sldId="302"/>
            <ac:spMk id="4" creationId="{F3857C70-6F07-3A4E-91D0-3B2F2CA78D55}"/>
          </ac:spMkLst>
        </pc:spChg>
        <pc:spChg chg="del">
          <ac:chgData name="Dayna Quinn-Lafleche" userId="S::dayna.quinnlafleche@sjasd.ca::212bd078-9458-40d2-8c38-b61a2001c15b" providerId="AD" clId="Web-{86CA9489-68C1-2F14-410F-3D0487EA0303}" dt="2020-12-07T21:55:54.619" v="1417"/>
          <ac:spMkLst>
            <pc:docMk/>
            <pc:sldMk cId="1463206604" sldId="302"/>
            <ac:spMk id="25" creationId="{9D0C7BC8-86E6-8B4F-9A6F-1B03356F2B25}"/>
          </ac:spMkLst>
        </pc:spChg>
        <pc:spChg chg="add mod ord">
          <ac:chgData name="Dayna Quinn-Lafleche" userId="S::dayna.quinnlafleche@sjasd.ca::212bd078-9458-40d2-8c38-b61a2001c15b" providerId="AD" clId="Web-{86CA9489-68C1-2F14-410F-3D0487EA0303}" dt="2020-12-07T21:56:05.697" v="1419" actId="1076"/>
          <ac:spMkLst>
            <pc:docMk/>
            <pc:sldMk cId="1463206604" sldId="302"/>
            <ac:spMk id="26" creationId="{0BC82957-ED0A-4A0E-8250-2E599016228A}"/>
          </ac:spMkLst>
        </pc:spChg>
        <pc:spChg chg="mod">
          <ac:chgData name="Dayna Quinn-Lafleche" userId="S::dayna.quinnlafleche@sjasd.ca::212bd078-9458-40d2-8c38-b61a2001c15b" providerId="AD" clId="Web-{86CA9489-68C1-2F14-410F-3D0487EA0303}" dt="2020-12-07T21:56:23.728" v="1423" actId="1076"/>
          <ac:spMkLst>
            <pc:docMk/>
            <pc:sldMk cId="1463206604" sldId="302"/>
            <ac:spMk id="29" creationId="{B0360182-8A27-9B42-9822-69767BFDE599}"/>
          </ac:spMkLst>
        </pc:spChg>
        <pc:spChg chg="mod">
          <ac:chgData name="Dayna Quinn-Lafleche" userId="S::dayna.quinnlafleche@sjasd.ca::212bd078-9458-40d2-8c38-b61a2001c15b" providerId="AD" clId="Web-{86CA9489-68C1-2F14-410F-3D0487EA0303}" dt="2020-12-07T21:56:14.166" v="1421" actId="1076"/>
          <ac:spMkLst>
            <pc:docMk/>
            <pc:sldMk cId="1463206604" sldId="302"/>
            <ac:spMk id="30" creationId="{294FD586-2A6D-1F49-BBA2-0AEBB048D81F}"/>
          </ac:spMkLst>
        </pc:spChg>
        <pc:picChg chg="add mod">
          <ac:chgData name="Dayna Quinn-Lafleche" userId="S::dayna.quinnlafleche@sjasd.ca::212bd078-9458-40d2-8c38-b61a2001c15b" providerId="AD" clId="Web-{86CA9489-68C1-2F14-410F-3D0487EA0303}" dt="2020-12-07T21:58:08.415" v="1426" actId="1076"/>
          <ac:picMkLst>
            <pc:docMk/>
            <pc:sldMk cId="1463206604" sldId="302"/>
            <ac:picMk id="5" creationId="{18871195-5FC8-4F46-AFDC-CCDA21AC693F}"/>
          </ac:picMkLst>
        </pc:picChg>
      </pc:sldChg>
      <pc:sldChg chg="modSp modNotes">
        <pc:chgData name="Dayna Quinn-Lafleche" userId="S::dayna.quinnlafleche@sjasd.ca::212bd078-9458-40d2-8c38-b61a2001c15b" providerId="AD" clId="Web-{86CA9489-68C1-2F14-410F-3D0487EA0303}" dt="2020-12-07T21:52:25.166" v="1365" actId="20577"/>
        <pc:sldMkLst>
          <pc:docMk/>
          <pc:sldMk cId="3868904563" sldId="305"/>
        </pc:sldMkLst>
        <pc:spChg chg="mod">
          <ac:chgData name="Dayna Quinn-Lafleche" userId="S::dayna.quinnlafleche@sjasd.ca::212bd078-9458-40d2-8c38-b61a2001c15b" providerId="AD" clId="Web-{86CA9489-68C1-2F14-410F-3D0487EA0303}" dt="2020-12-07T21:52:25.166" v="1365" actId="20577"/>
          <ac:spMkLst>
            <pc:docMk/>
            <pc:sldMk cId="3868904563" sldId="305"/>
            <ac:spMk id="22" creationId="{5426E6A3-570D-9245-B1C4-C4CA4683A894}"/>
          </ac:spMkLst>
        </pc:spChg>
      </pc:sldChg>
      <pc:sldChg chg="addSp delSp modSp modNotes">
        <pc:chgData name="Dayna Quinn-Lafleche" userId="S::dayna.quinnlafleche@sjasd.ca::212bd078-9458-40d2-8c38-b61a2001c15b" providerId="AD" clId="Web-{86CA9489-68C1-2F14-410F-3D0487EA0303}" dt="2020-12-07T22:04:58.962" v="1829" actId="1076"/>
        <pc:sldMkLst>
          <pc:docMk/>
          <pc:sldMk cId="2310009864" sldId="306"/>
        </pc:sldMkLst>
        <pc:spChg chg="add mod ord">
          <ac:chgData name="Dayna Quinn-Lafleche" userId="S::dayna.quinnlafleche@sjasd.ca::212bd078-9458-40d2-8c38-b61a2001c15b" providerId="AD" clId="Web-{86CA9489-68C1-2F14-410F-3D0487EA0303}" dt="2020-12-07T21:06:36.406" v="422" actId="1076"/>
          <ac:spMkLst>
            <pc:docMk/>
            <pc:sldMk cId="2310009864" sldId="306"/>
            <ac:spMk id="5" creationId="{B87AF484-7ED6-45FF-864D-9D42A750A38A}"/>
          </ac:spMkLst>
        </pc:spChg>
        <pc:spChg chg="add mod ord">
          <ac:chgData name="Dayna Quinn-Lafleche" userId="S::dayna.quinnlafleche@sjasd.ca::212bd078-9458-40d2-8c38-b61a2001c15b" providerId="AD" clId="Web-{86CA9489-68C1-2F14-410F-3D0487EA0303}" dt="2020-12-07T21:01:05.406" v="308" actId="14100"/>
          <ac:spMkLst>
            <pc:docMk/>
            <pc:sldMk cId="2310009864" sldId="306"/>
            <ac:spMk id="6" creationId="{22244048-8BD8-4A46-A04D-AF76153F1B59}"/>
          </ac:spMkLst>
        </pc:spChg>
        <pc:spChg chg="add del mod">
          <ac:chgData name="Dayna Quinn-Lafleche" userId="S::dayna.quinnlafleche@sjasd.ca::212bd078-9458-40d2-8c38-b61a2001c15b" providerId="AD" clId="Web-{86CA9489-68C1-2F14-410F-3D0487EA0303}" dt="2020-12-07T21:04:39.015" v="406" actId="14100"/>
          <ac:spMkLst>
            <pc:docMk/>
            <pc:sldMk cId="2310009864" sldId="306"/>
            <ac:spMk id="7" creationId="{3E096D8A-C975-4868-B764-6FC332C69486}"/>
          </ac:spMkLst>
        </pc:spChg>
        <pc:picChg chg="mod">
          <ac:chgData name="Dayna Quinn-Lafleche" userId="S::dayna.quinnlafleche@sjasd.ca::212bd078-9458-40d2-8c38-b61a2001c15b" providerId="AD" clId="Web-{86CA9489-68C1-2F14-410F-3D0487EA0303}" dt="2020-12-07T21:00:59.156" v="307" actId="1076"/>
          <ac:picMkLst>
            <pc:docMk/>
            <pc:sldMk cId="2310009864" sldId="306"/>
            <ac:picMk id="2" creationId="{93394B6E-93C9-470A-B437-78AA14F91898}"/>
          </ac:picMkLst>
        </pc:picChg>
        <pc:picChg chg="mod">
          <ac:chgData name="Dayna Quinn-Lafleche" userId="S::dayna.quinnlafleche@sjasd.ca::212bd078-9458-40d2-8c38-b61a2001c15b" providerId="AD" clId="Web-{86CA9489-68C1-2F14-410F-3D0487EA0303}" dt="2020-12-07T21:06:40.986" v="423" actId="1076"/>
          <ac:picMkLst>
            <pc:docMk/>
            <pc:sldMk cId="2310009864" sldId="306"/>
            <ac:picMk id="4" creationId="{AF83F06F-7EBC-4C0C-A26A-ADCF07935A58}"/>
          </ac:picMkLst>
        </pc:picChg>
        <pc:picChg chg="mod">
          <ac:chgData name="Dayna Quinn-Lafleche" userId="S::dayna.quinnlafleche@sjasd.ca::212bd078-9458-40d2-8c38-b61a2001c15b" providerId="AD" clId="Web-{86CA9489-68C1-2F14-410F-3D0487EA0303}" dt="2020-12-07T21:06:31.780" v="420" actId="1076"/>
          <ac:picMkLst>
            <pc:docMk/>
            <pc:sldMk cId="2310009864" sldId="306"/>
            <ac:picMk id="10" creationId="{E8E67782-BBBA-47F3-AC0A-33CF029E5319}"/>
          </ac:picMkLst>
        </pc:picChg>
        <pc:picChg chg="mod">
          <ac:chgData name="Dayna Quinn-Lafleche" userId="S::dayna.quinnlafleche@sjasd.ca::212bd078-9458-40d2-8c38-b61a2001c15b" providerId="AD" clId="Web-{86CA9489-68C1-2F14-410F-3D0487EA0303}" dt="2020-12-07T22:04:58.962" v="1829" actId="1076"/>
          <ac:picMkLst>
            <pc:docMk/>
            <pc:sldMk cId="2310009864" sldId="306"/>
            <ac:picMk id="1026" creationId="{46594C84-734C-4801-A6C2-1B05BF2B8B20}"/>
          </ac:picMkLst>
        </pc:picChg>
      </pc:sldChg>
      <pc:sldChg chg="modNotes">
        <pc:chgData name="Dayna Quinn-Lafleche" userId="S::dayna.quinnlafleche@sjasd.ca::212bd078-9458-40d2-8c38-b61a2001c15b" providerId="AD" clId="Web-{86CA9489-68C1-2F14-410F-3D0487EA0303}" dt="2020-12-07T21:50:29.401" v="1248"/>
        <pc:sldMkLst>
          <pc:docMk/>
          <pc:sldMk cId="1208366393" sldId="307"/>
        </pc:sldMkLst>
      </pc:sldChg>
      <pc:sldChg chg="addSp modSp add ord replId">
        <pc:chgData name="Dayna Quinn-Lafleche" userId="S::dayna.quinnlafleche@sjasd.ca::212bd078-9458-40d2-8c38-b61a2001c15b" providerId="AD" clId="Web-{86CA9489-68C1-2F14-410F-3D0487EA0303}" dt="2020-12-07T21:55:18.010" v="1414" actId="20577"/>
        <pc:sldMkLst>
          <pc:docMk/>
          <pc:sldMk cId="4249452633" sldId="329"/>
        </pc:sldMkLst>
        <pc:spChg chg="add">
          <ac:chgData name="Dayna Quinn-Lafleche" userId="S::dayna.quinnlafleche@sjasd.ca::212bd078-9458-40d2-8c38-b61a2001c15b" providerId="AD" clId="Web-{86CA9489-68C1-2F14-410F-3D0487EA0303}" dt="2020-12-07T21:54:52.025" v="1400"/>
          <ac:spMkLst>
            <pc:docMk/>
            <pc:sldMk cId="4249452633" sldId="329"/>
            <ac:spMk id="2" creationId="{8E6E1BCD-94F2-4B49-AC50-0A5A1207317C}"/>
          </ac:spMkLst>
        </pc:spChg>
        <pc:spChg chg="mod">
          <ac:chgData name="Dayna Quinn-Lafleche" userId="S::dayna.quinnlafleche@sjasd.ca::212bd078-9458-40d2-8c38-b61a2001c15b" providerId="AD" clId="Web-{86CA9489-68C1-2F14-410F-3D0487EA0303}" dt="2020-12-07T21:54:27.291" v="1398" actId="20577"/>
          <ac:spMkLst>
            <pc:docMk/>
            <pc:sldMk cId="4249452633" sldId="329"/>
            <ac:spMk id="4" creationId="{F3857C70-6F07-3A4E-91D0-3B2F2CA78D55}"/>
          </ac:spMkLst>
        </pc:spChg>
        <pc:spChg chg="add mod">
          <ac:chgData name="Dayna Quinn-Lafleche" userId="S::dayna.quinnlafleche@sjasd.ca::212bd078-9458-40d2-8c38-b61a2001c15b" providerId="AD" clId="Web-{86CA9489-68C1-2F14-410F-3D0487EA0303}" dt="2020-12-07T21:55:18.010" v="1414" actId="20577"/>
          <ac:spMkLst>
            <pc:docMk/>
            <pc:sldMk cId="4249452633" sldId="329"/>
            <ac:spMk id="5" creationId="{4CD6EFF3-8DED-4A60-8F6C-8A965C518D40}"/>
          </ac:spMkLst>
        </pc:spChg>
        <pc:spChg chg="add mod">
          <ac:chgData name="Dayna Quinn-Lafleche" userId="S::dayna.quinnlafleche@sjasd.ca::212bd078-9458-40d2-8c38-b61a2001c15b" providerId="AD" clId="Web-{86CA9489-68C1-2F14-410F-3D0487EA0303}" dt="2020-12-07T21:55:13.978" v="1409" actId="20577"/>
          <ac:spMkLst>
            <pc:docMk/>
            <pc:sldMk cId="4249452633" sldId="329"/>
            <ac:spMk id="6" creationId="{1C5177A0-9E2C-4F65-AC6E-79FCA44B30C6}"/>
          </ac:spMkLst>
        </pc:spChg>
        <pc:spChg chg="mod">
          <ac:chgData name="Dayna Quinn-Lafleche" userId="S::dayna.quinnlafleche@sjasd.ca::212bd078-9458-40d2-8c38-b61a2001c15b" providerId="AD" clId="Web-{86CA9489-68C1-2F14-410F-3D0487EA0303}" dt="2020-12-07T21:54:19.572" v="1395" actId="20577"/>
          <ac:spMkLst>
            <pc:docMk/>
            <pc:sldMk cId="4249452633" sldId="329"/>
            <ac:spMk id="29" creationId="{B0360182-8A27-9B42-9822-69767BFDE599}"/>
          </ac:spMkLst>
        </pc:spChg>
      </pc:sldChg>
      <pc:sldChg chg="addSp delSp modSp add ord replId modNotes">
        <pc:chgData name="Dayna Quinn-Lafleche" userId="S::dayna.quinnlafleche@sjasd.ca::212bd078-9458-40d2-8c38-b61a2001c15b" providerId="AD" clId="Web-{86CA9489-68C1-2F14-410F-3D0487EA0303}" dt="2020-12-07T21:52:37.338" v="1390" actId="20577"/>
        <pc:sldMkLst>
          <pc:docMk/>
          <pc:sldMk cId="1933407536" sldId="330"/>
        </pc:sldMkLst>
        <pc:spChg chg="add mod">
          <ac:chgData name="Dayna Quinn-Lafleche" userId="S::dayna.quinnlafleche@sjasd.ca::212bd078-9458-40d2-8c38-b61a2001c15b" providerId="AD" clId="Web-{86CA9489-68C1-2F14-410F-3D0487EA0303}" dt="2020-12-07T20:47:49.736" v="285" actId="14100"/>
          <ac:spMkLst>
            <pc:docMk/>
            <pc:sldMk cId="1933407536" sldId="330"/>
            <ac:spMk id="5" creationId="{740A9242-7C89-4B2A-B77F-AB4B75FF6633}"/>
          </ac:spMkLst>
        </pc:spChg>
        <pc:spChg chg="mod">
          <ac:chgData name="Dayna Quinn-Lafleche" userId="S::dayna.quinnlafleche@sjasd.ca::212bd078-9458-40d2-8c38-b61a2001c15b" providerId="AD" clId="Web-{86CA9489-68C1-2F14-410F-3D0487EA0303}" dt="2020-12-07T21:52:37.338" v="1390" actId="20577"/>
          <ac:spMkLst>
            <pc:docMk/>
            <pc:sldMk cId="1933407536" sldId="330"/>
            <ac:spMk id="22" creationId="{5426E6A3-570D-9245-B1C4-C4CA4683A894}"/>
          </ac:spMkLst>
        </pc:spChg>
        <pc:picChg chg="del">
          <ac:chgData name="Dayna Quinn-Lafleche" userId="S::dayna.quinnlafleche@sjasd.ca::212bd078-9458-40d2-8c38-b61a2001c15b" providerId="AD" clId="Web-{86CA9489-68C1-2F14-410F-3D0487EA0303}" dt="2020-12-07T20:40:42.299" v="109"/>
          <ac:picMkLst>
            <pc:docMk/>
            <pc:sldMk cId="1933407536" sldId="330"/>
            <ac:picMk id="2" creationId="{3829F0A5-BBB6-4EEC-B493-DE2704C3E4C6}"/>
          </ac:picMkLst>
        </pc:picChg>
        <pc:picChg chg="add">
          <ac:chgData name="Dayna Quinn-Lafleche" userId="S::dayna.quinnlafleche@sjasd.ca::212bd078-9458-40d2-8c38-b61a2001c15b" providerId="AD" clId="Web-{86CA9489-68C1-2F14-410F-3D0487EA0303}" dt="2020-12-07T20:45:40.955" v="113"/>
          <ac:picMkLst>
            <pc:docMk/>
            <pc:sldMk cId="1933407536" sldId="330"/>
            <ac:picMk id="4" creationId="{FD63D998-3E5C-44F5-B396-FE9BFDE69DA8}"/>
          </ac:picMkLst>
        </pc:picChg>
      </pc:sldChg>
      <pc:sldChg chg="delSp modSp add ord replId">
        <pc:chgData name="Dayna Quinn-Lafleche" userId="S::dayna.quinnlafleche@sjasd.ca::212bd078-9458-40d2-8c38-b61a2001c15b" providerId="AD" clId="Web-{86CA9489-68C1-2F14-410F-3D0487EA0303}" dt="2020-12-07T20:49:04.244" v="293"/>
        <pc:sldMkLst>
          <pc:docMk/>
          <pc:sldMk cId="2709029385" sldId="331"/>
        </pc:sldMkLst>
        <pc:spChg chg="mod">
          <ac:chgData name="Dayna Quinn-Lafleche" userId="S::dayna.quinnlafleche@sjasd.ca::212bd078-9458-40d2-8c38-b61a2001c15b" providerId="AD" clId="Web-{86CA9489-68C1-2F14-410F-3D0487EA0303}" dt="2020-12-07T20:48:29.907" v="291" actId="20577"/>
          <ac:spMkLst>
            <pc:docMk/>
            <pc:sldMk cId="2709029385" sldId="331"/>
            <ac:spMk id="5" creationId="{740A9242-7C89-4B2A-B77F-AB4B75FF6633}"/>
          </ac:spMkLst>
        </pc:spChg>
        <pc:picChg chg="del">
          <ac:chgData name="Dayna Quinn-Lafleche" userId="S::dayna.quinnlafleche@sjasd.ca::212bd078-9458-40d2-8c38-b61a2001c15b" providerId="AD" clId="Web-{86CA9489-68C1-2F14-410F-3D0487EA0303}" dt="2020-12-07T20:48:25.736" v="287"/>
          <ac:picMkLst>
            <pc:docMk/>
            <pc:sldMk cId="2709029385" sldId="331"/>
            <ac:picMk id="4" creationId="{FD63D998-3E5C-44F5-B396-FE9BFDE69DA8}"/>
          </ac:picMkLst>
        </pc:picChg>
      </pc:sldChg>
      <pc:sldChg chg="addSp delSp modSp modNotes">
        <pc:chgData name="Dayna Quinn-Lafleche" userId="S::dayna.quinnlafleche@sjasd.ca::212bd078-9458-40d2-8c38-b61a2001c15b" providerId="AD" clId="Web-{86CA9489-68C1-2F14-410F-3D0487EA0303}" dt="2020-12-07T21:15:21.639" v="685"/>
        <pc:sldMkLst>
          <pc:docMk/>
          <pc:sldMk cId="1474993272" sldId="332"/>
        </pc:sldMkLst>
        <pc:spChg chg="add mod">
          <ac:chgData name="Dayna Quinn-Lafleche" userId="S::dayna.quinnlafleche@sjasd.ca::212bd078-9458-40d2-8c38-b61a2001c15b" providerId="AD" clId="Web-{86CA9489-68C1-2F14-410F-3D0487EA0303}" dt="2020-12-07T21:10:59.468" v="658" actId="1076"/>
          <ac:spMkLst>
            <pc:docMk/>
            <pc:sldMk cId="1474993272" sldId="332"/>
            <ac:spMk id="2" creationId="{1F82AC02-FE21-4C71-9473-6474E19D37C3}"/>
          </ac:spMkLst>
        </pc:spChg>
        <pc:spChg chg="add mod ord">
          <ac:chgData name="Dayna Quinn-Lafleche" userId="S::dayna.quinnlafleche@sjasd.ca::212bd078-9458-40d2-8c38-b61a2001c15b" providerId="AD" clId="Web-{86CA9489-68C1-2F14-410F-3D0487EA0303}" dt="2020-12-07T21:15:21.639" v="685"/>
          <ac:spMkLst>
            <pc:docMk/>
            <pc:sldMk cId="1474993272" sldId="332"/>
            <ac:spMk id="5" creationId="{4A0CF18A-5853-49D8-A61A-C7202348FF78}"/>
          </ac:spMkLst>
        </pc:spChg>
        <pc:spChg chg="add del">
          <ac:chgData name="Dayna Quinn-Lafleche" userId="S::dayna.quinnlafleche@sjasd.ca::212bd078-9458-40d2-8c38-b61a2001c15b" providerId="AD" clId="Web-{86CA9489-68C1-2F14-410F-3D0487EA0303}" dt="2020-12-07T21:13:42.123" v="678"/>
          <ac:spMkLst>
            <pc:docMk/>
            <pc:sldMk cId="1474993272" sldId="332"/>
            <ac:spMk id="6" creationId="{24951169-DD7B-4BA7-95C6-7B27AF5F6A16}"/>
          </ac:spMkLst>
        </pc:spChg>
        <pc:spChg chg="mod">
          <ac:chgData name="Dayna Quinn-Lafleche" userId="S::dayna.quinnlafleche@sjasd.ca::212bd078-9458-40d2-8c38-b61a2001c15b" providerId="AD" clId="Web-{86CA9489-68C1-2F14-410F-3D0487EA0303}" dt="2020-12-07T21:12:31.874" v="671" actId="14100"/>
          <ac:spMkLst>
            <pc:docMk/>
            <pc:sldMk cId="1474993272" sldId="332"/>
            <ac:spMk id="10" creationId="{8FFE4166-2FD8-45A1-B7AF-E9A42F0AC42E}"/>
          </ac:spMkLst>
        </pc:spChg>
        <pc:spChg chg="ord">
          <ac:chgData name="Dayna Quinn-Lafleche" userId="S::dayna.quinnlafleche@sjasd.ca::212bd078-9458-40d2-8c38-b61a2001c15b" providerId="AD" clId="Web-{86CA9489-68C1-2F14-410F-3D0487EA0303}" dt="2020-12-07T21:10:46.014" v="653"/>
          <ac:spMkLst>
            <pc:docMk/>
            <pc:sldMk cId="1474993272" sldId="332"/>
            <ac:spMk id="27" creationId="{2FFE1002-E844-3642-A0B9-10BEEFD39A80}"/>
          </ac:spMkLst>
        </pc:spChg>
        <pc:picChg chg="mod ord">
          <ac:chgData name="Dayna Quinn-Lafleche" userId="S::dayna.quinnlafleche@sjasd.ca::212bd078-9458-40d2-8c38-b61a2001c15b" providerId="AD" clId="Web-{86CA9489-68C1-2F14-410F-3D0487EA0303}" dt="2020-12-07T21:11:01.280" v="659" actId="1076"/>
          <ac:picMkLst>
            <pc:docMk/>
            <pc:sldMk cId="1474993272" sldId="332"/>
            <ac:picMk id="4" creationId="{AF83F06F-7EBC-4C0C-A26A-ADCF07935A58}"/>
          </ac:picMkLst>
        </pc:picChg>
        <pc:picChg chg="mod">
          <ac:chgData name="Dayna Quinn-Lafleche" userId="S::dayna.quinnlafleche@sjasd.ca::212bd078-9458-40d2-8c38-b61a2001c15b" providerId="AD" clId="Web-{86CA9489-68C1-2F14-410F-3D0487EA0303}" dt="2020-12-07T21:11:38.514" v="669" actId="1076"/>
          <ac:picMkLst>
            <pc:docMk/>
            <pc:sldMk cId="1474993272" sldId="332"/>
            <ac:picMk id="9" creationId="{1E516805-7D06-41EC-ABB0-9BE8CEC5AA09}"/>
          </ac:picMkLst>
        </pc:picChg>
        <pc:picChg chg="add mod">
          <ac:chgData name="Dayna Quinn-Lafleche" userId="S::dayna.quinnlafleche@sjasd.ca::212bd078-9458-40d2-8c38-b61a2001c15b" providerId="AD" clId="Web-{86CA9489-68C1-2F14-410F-3D0487EA0303}" dt="2020-12-07T21:11:35.217" v="668" actId="1076"/>
          <ac:picMkLst>
            <pc:docMk/>
            <pc:sldMk cId="1474993272" sldId="332"/>
            <ac:picMk id="13" creationId="{6613D5BC-037F-4E30-97FE-E3D33824A82D}"/>
          </ac:picMkLst>
        </pc:picChg>
        <pc:picChg chg="add mod">
          <ac:chgData name="Dayna Quinn-Lafleche" userId="S::dayna.quinnlafleche@sjasd.ca::212bd078-9458-40d2-8c38-b61a2001c15b" providerId="AD" clId="Web-{86CA9489-68C1-2F14-410F-3D0487EA0303}" dt="2020-12-07T21:11:31.983" v="667" actId="1076"/>
          <ac:picMkLst>
            <pc:docMk/>
            <pc:sldMk cId="1474993272" sldId="332"/>
            <ac:picMk id="14" creationId="{71E6EA53-B1AC-4DB1-B6E2-38EC85D562E4}"/>
          </ac:picMkLst>
        </pc:picChg>
        <pc:picChg chg="add mod">
          <ac:chgData name="Dayna Quinn-Lafleche" userId="S::dayna.quinnlafleche@sjasd.ca::212bd078-9458-40d2-8c38-b61a2001c15b" providerId="AD" clId="Web-{86CA9489-68C1-2F14-410F-3D0487EA0303}" dt="2020-12-07T21:11:27.905" v="666" actId="1076"/>
          <ac:picMkLst>
            <pc:docMk/>
            <pc:sldMk cId="1474993272" sldId="332"/>
            <ac:picMk id="15" creationId="{870C026B-32E6-4CFC-BF7A-CBDE62032209}"/>
          </ac:picMkLst>
        </pc:picChg>
        <pc:picChg chg="add mod">
          <ac:chgData name="Dayna Quinn-Lafleche" userId="S::dayna.quinnlafleche@sjasd.ca::212bd078-9458-40d2-8c38-b61a2001c15b" providerId="AD" clId="Web-{86CA9489-68C1-2F14-410F-3D0487EA0303}" dt="2020-12-07T21:11:24.548" v="665" actId="1076"/>
          <ac:picMkLst>
            <pc:docMk/>
            <pc:sldMk cId="1474993272" sldId="332"/>
            <ac:picMk id="16" creationId="{51A39CB6-0107-43BC-AAF9-DDDCEA8B7F39}"/>
          </ac:picMkLst>
        </pc:picChg>
        <pc:picChg chg="add mod">
          <ac:chgData name="Dayna Quinn-Lafleche" userId="S::dayna.quinnlafleche@sjasd.ca::212bd078-9458-40d2-8c38-b61a2001c15b" providerId="AD" clId="Web-{86CA9489-68C1-2F14-410F-3D0487EA0303}" dt="2020-12-07T21:14:41.858" v="684" actId="1076"/>
          <ac:picMkLst>
            <pc:docMk/>
            <pc:sldMk cId="1474993272" sldId="332"/>
            <ac:picMk id="19" creationId="{02EC15B9-3B88-414A-83B0-CA2E755724B7}"/>
          </ac:picMkLst>
        </pc:picChg>
      </pc:sldChg>
      <pc:sldChg chg="delSp modSp add ord replId">
        <pc:chgData name="Dayna Quinn-Lafleche" userId="S::dayna.quinnlafleche@sjasd.ca::212bd078-9458-40d2-8c38-b61a2001c15b" providerId="AD" clId="Web-{86CA9489-68C1-2F14-410F-3D0487EA0303}" dt="2020-12-07T21:05:22.062" v="415"/>
        <pc:sldMkLst>
          <pc:docMk/>
          <pc:sldMk cId="2552622815" sldId="333"/>
        </pc:sldMkLst>
        <pc:spChg chg="del mod">
          <ac:chgData name="Dayna Quinn-Lafleche" userId="S::dayna.quinnlafleche@sjasd.ca::212bd078-9458-40d2-8c38-b61a2001c15b" providerId="AD" clId="Web-{86CA9489-68C1-2F14-410F-3D0487EA0303}" dt="2020-12-07T21:05:18.234" v="414"/>
          <ac:spMkLst>
            <pc:docMk/>
            <pc:sldMk cId="2552622815" sldId="333"/>
            <ac:spMk id="10" creationId="{8FFE4166-2FD8-45A1-B7AF-E9A42F0AC42E}"/>
          </ac:spMkLst>
        </pc:spChg>
        <pc:picChg chg="del">
          <ac:chgData name="Dayna Quinn-Lafleche" userId="S::dayna.quinnlafleche@sjasd.ca::212bd078-9458-40d2-8c38-b61a2001c15b" providerId="AD" clId="Web-{86CA9489-68C1-2F14-410F-3D0487EA0303}" dt="2020-12-07T21:05:22.062" v="415"/>
          <ac:picMkLst>
            <pc:docMk/>
            <pc:sldMk cId="2552622815" sldId="333"/>
            <ac:picMk id="4" creationId="{AF83F06F-7EBC-4C0C-A26A-ADCF07935A58}"/>
          </ac:picMkLst>
        </pc:picChg>
      </pc:sldChg>
      <pc:sldChg chg="addSp modSp add ord replId modNotes">
        <pc:chgData name="Dayna Quinn-Lafleche" userId="S::dayna.quinnlafleche@sjasd.ca::212bd078-9458-40d2-8c38-b61a2001c15b" providerId="AD" clId="Web-{86CA9489-68C1-2F14-410F-3D0487EA0303}" dt="2020-12-07T21:51:56.526" v="1346"/>
        <pc:sldMkLst>
          <pc:docMk/>
          <pc:sldMk cId="306153538" sldId="334"/>
        </pc:sldMkLst>
        <pc:spChg chg="add mod">
          <ac:chgData name="Dayna Quinn-Lafleche" userId="S::dayna.quinnlafleche@sjasd.ca::212bd078-9458-40d2-8c38-b61a2001c15b" providerId="AD" clId="Web-{86CA9489-68C1-2F14-410F-3D0487EA0303}" dt="2020-12-07T21:26:12.856" v="800" actId="20577"/>
          <ac:spMkLst>
            <pc:docMk/>
            <pc:sldMk cId="306153538" sldId="334"/>
            <ac:spMk id="2" creationId="{756F8252-6E9B-4A13-8DAD-79C0A7B7DA4A}"/>
          </ac:spMkLst>
        </pc:spChg>
        <pc:spChg chg="add mod">
          <ac:chgData name="Dayna Quinn-Lafleche" userId="S::dayna.quinnlafleche@sjasd.ca::212bd078-9458-40d2-8c38-b61a2001c15b" providerId="AD" clId="Web-{86CA9489-68C1-2F14-410F-3D0487EA0303}" dt="2020-12-07T21:28:20.231" v="947" actId="1076"/>
          <ac:spMkLst>
            <pc:docMk/>
            <pc:sldMk cId="306153538" sldId="334"/>
            <ac:spMk id="4" creationId="{F3687044-6EF0-44BA-97EA-04A843B2EDDA}"/>
          </ac:spMkLst>
        </pc:spChg>
        <pc:spChg chg="add mod">
          <ac:chgData name="Dayna Quinn-Lafleche" userId="S::dayna.quinnlafleche@sjasd.ca::212bd078-9458-40d2-8c38-b61a2001c15b" providerId="AD" clId="Web-{86CA9489-68C1-2F14-410F-3D0487EA0303}" dt="2020-12-07T21:36:29.512" v="1091"/>
          <ac:spMkLst>
            <pc:docMk/>
            <pc:sldMk cId="306153538" sldId="334"/>
            <ac:spMk id="7" creationId="{1D3F1433-7E70-4F06-841A-244DB36C1269}"/>
          </ac:spMkLst>
        </pc:spChg>
        <pc:spChg chg="add mod">
          <ac:chgData name="Dayna Quinn-Lafleche" userId="S::dayna.quinnlafleche@sjasd.ca::212bd078-9458-40d2-8c38-b61a2001c15b" providerId="AD" clId="Web-{86CA9489-68C1-2F14-410F-3D0487EA0303}" dt="2020-12-07T21:36:26.152" v="1090"/>
          <ac:spMkLst>
            <pc:docMk/>
            <pc:sldMk cId="306153538" sldId="334"/>
            <ac:spMk id="8" creationId="{C8576E00-6F66-4D43-9704-8B1D1E17C396}"/>
          </ac:spMkLst>
        </pc:spChg>
        <pc:spChg chg="mod">
          <ac:chgData name="Dayna Quinn-Lafleche" userId="S::dayna.quinnlafleche@sjasd.ca::212bd078-9458-40d2-8c38-b61a2001c15b" providerId="AD" clId="Web-{86CA9489-68C1-2F14-410F-3D0487EA0303}" dt="2020-12-07T21:49:19.510" v="1197" actId="20577"/>
          <ac:spMkLst>
            <pc:docMk/>
            <pc:sldMk cId="306153538" sldId="334"/>
            <ac:spMk id="22" creationId="{5426E6A3-570D-9245-B1C4-C4CA4683A894}"/>
          </ac:spMkLst>
        </pc:spChg>
        <pc:spChg chg="mod">
          <ac:chgData name="Dayna Quinn-Lafleche" userId="S::dayna.quinnlafleche@sjasd.ca::212bd078-9458-40d2-8c38-b61a2001c15b" providerId="AD" clId="Web-{86CA9489-68C1-2F14-410F-3D0487EA0303}" dt="2020-12-07T21:49:05.839" v="1154" actId="20577"/>
          <ac:spMkLst>
            <pc:docMk/>
            <pc:sldMk cId="306153538" sldId="334"/>
            <ac:spMk id="27" creationId="{2FFE1002-E844-3642-A0B9-10BEEFD39A80}"/>
          </ac:spMkLst>
        </pc:spChg>
      </pc:sldChg>
      <pc:sldChg chg="addSp delSp modSp add ord replId modNotes">
        <pc:chgData name="Dayna Quinn-Lafleche" userId="S::dayna.quinnlafleche@sjasd.ca::212bd078-9458-40d2-8c38-b61a2001c15b" providerId="AD" clId="Web-{86CA9489-68C1-2F14-410F-3D0487EA0303}" dt="2020-12-07T22:10:13.430" v="1848" actId="1076"/>
        <pc:sldMkLst>
          <pc:docMk/>
          <pc:sldMk cId="1015031543" sldId="335"/>
        </pc:sldMkLst>
        <pc:spChg chg="del mod">
          <ac:chgData name="Dayna Quinn-Lafleche" userId="S::dayna.quinnlafleche@sjasd.ca::212bd078-9458-40d2-8c38-b61a2001c15b" providerId="AD" clId="Web-{86CA9489-68C1-2F14-410F-3D0487EA0303}" dt="2020-12-07T21:28:52.091" v="952"/>
          <ac:spMkLst>
            <pc:docMk/>
            <pc:sldMk cId="1015031543" sldId="335"/>
            <ac:spMk id="2" creationId="{756F8252-6E9B-4A13-8DAD-79C0A7B7DA4A}"/>
          </ac:spMkLst>
        </pc:spChg>
        <pc:spChg chg="mod">
          <ac:chgData name="Dayna Quinn-Lafleche" userId="S::dayna.quinnlafleche@sjasd.ca::212bd078-9458-40d2-8c38-b61a2001c15b" providerId="AD" clId="Web-{86CA9489-68C1-2F14-410F-3D0487EA0303}" dt="2020-12-07T21:29:58.028" v="971" actId="1076"/>
          <ac:spMkLst>
            <pc:docMk/>
            <pc:sldMk cId="1015031543" sldId="335"/>
            <ac:spMk id="4" creationId="{F3687044-6EF0-44BA-97EA-04A843B2EDDA}"/>
          </ac:spMkLst>
        </pc:spChg>
        <pc:spChg chg="add mod">
          <ac:chgData name="Dayna Quinn-Lafleche" userId="S::dayna.quinnlafleche@sjasd.ca::212bd078-9458-40d2-8c38-b61a2001c15b" providerId="AD" clId="Web-{86CA9489-68C1-2F14-410F-3D0487EA0303}" dt="2020-12-07T21:29:52.059" v="970" actId="1076"/>
          <ac:spMkLst>
            <pc:docMk/>
            <pc:sldMk cId="1015031543" sldId="335"/>
            <ac:spMk id="7" creationId="{89E747FD-9FDB-4C69-B3C9-23003DB3C571}"/>
          </ac:spMkLst>
        </pc:spChg>
        <pc:spChg chg="add mod">
          <ac:chgData name="Dayna Quinn-Lafleche" userId="S::dayna.quinnlafleche@sjasd.ca::212bd078-9458-40d2-8c38-b61a2001c15b" providerId="AD" clId="Web-{86CA9489-68C1-2F14-410F-3D0487EA0303}" dt="2020-12-07T21:29:48.840" v="969" actId="1076"/>
          <ac:spMkLst>
            <pc:docMk/>
            <pc:sldMk cId="1015031543" sldId="335"/>
            <ac:spMk id="8" creationId="{C54711A9-9B20-4F44-B93A-FAA1AF02C428}"/>
          </ac:spMkLst>
        </pc:spChg>
        <pc:spChg chg="add mod">
          <ac:chgData name="Dayna Quinn-Lafleche" userId="S::dayna.quinnlafleche@sjasd.ca::212bd078-9458-40d2-8c38-b61a2001c15b" providerId="AD" clId="Web-{86CA9489-68C1-2F14-410F-3D0487EA0303}" dt="2020-12-07T21:29:43.294" v="968" actId="1076"/>
          <ac:spMkLst>
            <pc:docMk/>
            <pc:sldMk cId="1015031543" sldId="335"/>
            <ac:spMk id="9" creationId="{A7308D1A-337C-436B-872E-D914BC223CE6}"/>
          </ac:spMkLst>
        </pc:spChg>
        <pc:spChg chg="add mod">
          <ac:chgData name="Dayna Quinn-Lafleche" userId="S::dayna.quinnlafleche@sjasd.ca::212bd078-9458-40d2-8c38-b61a2001c15b" providerId="AD" clId="Web-{86CA9489-68C1-2F14-410F-3D0487EA0303}" dt="2020-12-07T21:29:37.497" v="967" actId="1076"/>
          <ac:spMkLst>
            <pc:docMk/>
            <pc:sldMk cId="1015031543" sldId="335"/>
            <ac:spMk id="10" creationId="{ECD1EE0C-327C-44E0-A31A-63F2A358C0F9}"/>
          </ac:spMkLst>
        </pc:spChg>
        <pc:spChg chg="add mod">
          <ac:chgData name="Dayna Quinn-Lafleche" userId="S::dayna.quinnlafleche@sjasd.ca::212bd078-9458-40d2-8c38-b61a2001c15b" providerId="AD" clId="Web-{86CA9489-68C1-2F14-410F-3D0487EA0303}" dt="2020-12-07T21:29:33.356" v="966" actId="1076"/>
          <ac:spMkLst>
            <pc:docMk/>
            <pc:sldMk cId="1015031543" sldId="335"/>
            <ac:spMk id="11" creationId="{19D90740-D0DF-42CD-B1FC-F004CDDBAD12}"/>
          </ac:spMkLst>
        </pc:spChg>
        <pc:spChg chg="add mod">
          <ac:chgData name="Dayna Quinn-Lafleche" userId="S::dayna.quinnlafleche@sjasd.ca::212bd078-9458-40d2-8c38-b61a2001c15b" providerId="AD" clId="Web-{86CA9489-68C1-2F14-410F-3D0487EA0303}" dt="2020-12-07T21:29:27.357" v="965" actId="1076"/>
          <ac:spMkLst>
            <pc:docMk/>
            <pc:sldMk cId="1015031543" sldId="335"/>
            <ac:spMk id="12" creationId="{231220E6-35E8-4EEF-A4A9-B37CED8042A6}"/>
          </ac:spMkLst>
        </pc:spChg>
        <pc:spChg chg="add mod">
          <ac:chgData name="Dayna Quinn-Lafleche" userId="S::dayna.quinnlafleche@sjasd.ca::212bd078-9458-40d2-8c38-b61a2001c15b" providerId="AD" clId="Web-{86CA9489-68C1-2F14-410F-3D0487EA0303}" dt="2020-12-07T21:29:20.606" v="964" actId="1076"/>
          <ac:spMkLst>
            <pc:docMk/>
            <pc:sldMk cId="1015031543" sldId="335"/>
            <ac:spMk id="13" creationId="{FB1C47FA-039A-4FDD-B138-64F63CA38F78}"/>
          </ac:spMkLst>
        </pc:spChg>
        <pc:spChg chg="add mod">
          <ac:chgData name="Dayna Quinn-Lafleche" userId="S::dayna.quinnlafleche@sjasd.ca::212bd078-9458-40d2-8c38-b61a2001c15b" providerId="AD" clId="Web-{86CA9489-68C1-2F14-410F-3D0487EA0303}" dt="2020-12-07T21:29:15.106" v="963" actId="1076"/>
          <ac:spMkLst>
            <pc:docMk/>
            <pc:sldMk cId="1015031543" sldId="335"/>
            <ac:spMk id="14" creationId="{796F68FF-1C72-4F67-BDCB-36845DE840AC}"/>
          </ac:spMkLst>
        </pc:spChg>
        <pc:spChg chg="add mod">
          <ac:chgData name="Dayna Quinn-Lafleche" userId="S::dayna.quinnlafleche@sjasd.ca::212bd078-9458-40d2-8c38-b61a2001c15b" providerId="AD" clId="Web-{86CA9489-68C1-2F14-410F-3D0487EA0303}" dt="2020-12-07T21:29:11.559" v="962" actId="1076"/>
          <ac:spMkLst>
            <pc:docMk/>
            <pc:sldMk cId="1015031543" sldId="335"/>
            <ac:spMk id="15" creationId="{A984AE16-195D-4A64-B1B1-47CA6EE7244A}"/>
          </ac:spMkLst>
        </pc:spChg>
        <pc:spChg chg="add mod">
          <ac:chgData name="Dayna Quinn-Lafleche" userId="S::dayna.quinnlafleche@sjasd.ca::212bd078-9458-40d2-8c38-b61a2001c15b" providerId="AD" clId="Web-{86CA9489-68C1-2F14-410F-3D0487EA0303}" dt="2020-12-07T21:30:36.137" v="985" actId="14100"/>
          <ac:spMkLst>
            <pc:docMk/>
            <pc:sldMk cId="1015031543" sldId="335"/>
            <ac:spMk id="16" creationId="{57E7C943-D0E2-42A8-8CDC-5D060922461E}"/>
          </ac:spMkLst>
        </pc:spChg>
        <pc:spChg chg="add mod">
          <ac:chgData name="Dayna Quinn-Lafleche" userId="S::dayna.quinnlafleche@sjasd.ca::212bd078-9458-40d2-8c38-b61a2001c15b" providerId="AD" clId="Web-{86CA9489-68C1-2F14-410F-3D0487EA0303}" dt="2020-12-07T21:30:22.168" v="980" actId="1076"/>
          <ac:spMkLst>
            <pc:docMk/>
            <pc:sldMk cId="1015031543" sldId="335"/>
            <ac:spMk id="17" creationId="{5DDD97C8-764D-436E-984B-A41EDEA98FEF}"/>
          </ac:spMkLst>
        </pc:spChg>
        <pc:spChg chg="add mod">
          <ac:chgData name="Dayna Quinn-Lafleche" userId="S::dayna.quinnlafleche@sjasd.ca::212bd078-9458-40d2-8c38-b61a2001c15b" providerId="AD" clId="Web-{86CA9489-68C1-2F14-410F-3D0487EA0303}" dt="2020-12-07T21:30:28.215" v="983" actId="1076"/>
          <ac:spMkLst>
            <pc:docMk/>
            <pc:sldMk cId="1015031543" sldId="335"/>
            <ac:spMk id="18" creationId="{022F2CE1-16D0-4909-87A6-E0E5F72333FB}"/>
          </ac:spMkLst>
        </pc:spChg>
        <pc:spChg chg="add mod">
          <ac:chgData name="Dayna Quinn-Lafleche" userId="S::dayna.quinnlafleche@sjasd.ca::212bd078-9458-40d2-8c38-b61a2001c15b" providerId="AD" clId="Web-{86CA9489-68C1-2F14-410F-3D0487EA0303}" dt="2020-12-07T21:30:26.028" v="982" actId="1076"/>
          <ac:spMkLst>
            <pc:docMk/>
            <pc:sldMk cId="1015031543" sldId="335"/>
            <ac:spMk id="19" creationId="{E893ABF8-24C5-4A6B-AE13-F41FB23A46F0}"/>
          </ac:spMkLst>
        </pc:spChg>
        <pc:spChg chg="add mod">
          <ac:chgData name="Dayna Quinn-Lafleche" userId="S::dayna.quinnlafleche@sjasd.ca::212bd078-9458-40d2-8c38-b61a2001c15b" providerId="AD" clId="Web-{86CA9489-68C1-2F14-410F-3D0487EA0303}" dt="2020-12-07T21:30:31.575" v="984" actId="1076"/>
          <ac:spMkLst>
            <pc:docMk/>
            <pc:sldMk cId="1015031543" sldId="335"/>
            <ac:spMk id="20" creationId="{5161C8A8-D0FF-4DAC-AF35-4B66DB03A8ED}"/>
          </ac:spMkLst>
        </pc:spChg>
        <pc:spChg chg="add mod">
          <ac:chgData name="Dayna Quinn-Lafleche" userId="S::dayna.quinnlafleche@sjasd.ca::212bd078-9458-40d2-8c38-b61a2001c15b" providerId="AD" clId="Web-{86CA9489-68C1-2F14-410F-3D0487EA0303}" dt="2020-12-07T21:37:14.980" v="1096" actId="1076"/>
          <ac:spMkLst>
            <pc:docMk/>
            <pc:sldMk cId="1015031543" sldId="335"/>
            <ac:spMk id="21" creationId="{E780F465-B8D8-44DB-9A07-63ABC784EA1A}"/>
          </ac:spMkLst>
        </pc:spChg>
        <pc:spChg chg="mod">
          <ac:chgData name="Dayna Quinn-Lafleche" userId="S::dayna.quinnlafleche@sjasd.ca::212bd078-9458-40d2-8c38-b61a2001c15b" providerId="AD" clId="Web-{86CA9489-68C1-2F14-410F-3D0487EA0303}" dt="2020-12-07T21:49:40.901" v="1243" actId="20577"/>
          <ac:spMkLst>
            <pc:docMk/>
            <pc:sldMk cId="1015031543" sldId="335"/>
            <ac:spMk id="22" creationId="{5426E6A3-570D-9245-B1C4-C4CA4683A894}"/>
          </ac:spMkLst>
        </pc:spChg>
        <pc:spChg chg="add mod">
          <ac:chgData name="Dayna Quinn-Lafleche" userId="S::dayna.quinnlafleche@sjasd.ca::212bd078-9458-40d2-8c38-b61a2001c15b" providerId="AD" clId="Web-{86CA9489-68C1-2F14-410F-3D0487EA0303}" dt="2020-12-07T21:31:27.106" v="1003" actId="1076"/>
          <ac:spMkLst>
            <pc:docMk/>
            <pc:sldMk cId="1015031543" sldId="335"/>
            <ac:spMk id="23" creationId="{5198D9A9-F602-40ED-AF50-7236AA6B8288}"/>
          </ac:spMkLst>
        </pc:spChg>
        <pc:spChg chg="add mod">
          <ac:chgData name="Dayna Quinn-Lafleche" userId="S::dayna.quinnlafleche@sjasd.ca::212bd078-9458-40d2-8c38-b61a2001c15b" providerId="AD" clId="Web-{86CA9489-68C1-2F14-410F-3D0487EA0303}" dt="2020-12-07T21:31:20.497" v="1002" actId="1076"/>
          <ac:spMkLst>
            <pc:docMk/>
            <pc:sldMk cId="1015031543" sldId="335"/>
            <ac:spMk id="24" creationId="{3245BBC3-724B-4978-A30D-3997DC490772}"/>
          </ac:spMkLst>
        </pc:spChg>
        <pc:spChg chg="add mod">
          <ac:chgData name="Dayna Quinn-Lafleche" userId="S::dayna.quinnlafleche@sjasd.ca::212bd078-9458-40d2-8c38-b61a2001c15b" providerId="AD" clId="Web-{86CA9489-68C1-2F14-410F-3D0487EA0303}" dt="2020-12-07T21:31:17.340" v="1001" actId="1076"/>
          <ac:spMkLst>
            <pc:docMk/>
            <pc:sldMk cId="1015031543" sldId="335"/>
            <ac:spMk id="25" creationId="{9E776EB6-DCF3-42E1-8279-E8387878A986}"/>
          </ac:spMkLst>
        </pc:spChg>
        <pc:spChg chg="add mod">
          <ac:chgData name="Dayna Quinn-Lafleche" userId="S::dayna.quinnlafleche@sjasd.ca::212bd078-9458-40d2-8c38-b61a2001c15b" providerId="AD" clId="Web-{86CA9489-68C1-2F14-410F-3D0487EA0303}" dt="2020-12-07T21:31:13.403" v="1000" actId="1076"/>
          <ac:spMkLst>
            <pc:docMk/>
            <pc:sldMk cId="1015031543" sldId="335"/>
            <ac:spMk id="26" creationId="{E6275BA4-4249-465A-8FD5-17D4A2115902}"/>
          </ac:spMkLst>
        </pc:spChg>
        <pc:spChg chg="mod">
          <ac:chgData name="Dayna Quinn-Lafleche" userId="S::dayna.quinnlafleche@sjasd.ca::212bd078-9458-40d2-8c38-b61a2001c15b" providerId="AD" clId="Web-{86CA9489-68C1-2F14-410F-3D0487EA0303}" dt="2020-12-07T21:49:00.588" v="1151" actId="20577"/>
          <ac:spMkLst>
            <pc:docMk/>
            <pc:sldMk cId="1015031543" sldId="335"/>
            <ac:spMk id="27" creationId="{2FFE1002-E844-3642-A0B9-10BEEFD39A80}"/>
          </ac:spMkLst>
        </pc:spChg>
        <pc:spChg chg="add mod">
          <ac:chgData name="Dayna Quinn-Lafleche" userId="S::dayna.quinnlafleche@sjasd.ca::212bd078-9458-40d2-8c38-b61a2001c15b" providerId="AD" clId="Web-{86CA9489-68C1-2F14-410F-3D0487EA0303}" dt="2020-12-07T21:31:08.168" v="999" actId="1076"/>
          <ac:spMkLst>
            <pc:docMk/>
            <pc:sldMk cId="1015031543" sldId="335"/>
            <ac:spMk id="28" creationId="{02A37DF8-07E6-4F88-8ADD-922710822EF2}"/>
          </ac:spMkLst>
        </pc:spChg>
        <pc:spChg chg="add mod">
          <ac:chgData name="Dayna Quinn-Lafleche" userId="S::dayna.quinnlafleche@sjasd.ca::212bd078-9458-40d2-8c38-b61a2001c15b" providerId="AD" clId="Web-{86CA9489-68C1-2F14-410F-3D0487EA0303}" dt="2020-12-07T21:31:04.325" v="998" actId="1076"/>
          <ac:spMkLst>
            <pc:docMk/>
            <pc:sldMk cId="1015031543" sldId="335"/>
            <ac:spMk id="29" creationId="{B2E04286-48D3-4C35-BE8A-AFA831B384E0}"/>
          </ac:spMkLst>
        </pc:spChg>
        <pc:spChg chg="add mod">
          <ac:chgData name="Dayna Quinn-Lafleche" userId="S::dayna.quinnlafleche@sjasd.ca::212bd078-9458-40d2-8c38-b61a2001c15b" providerId="AD" clId="Web-{86CA9489-68C1-2F14-410F-3D0487EA0303}" dt="2020-12-07T21:30:59.278" v="997" actId="1076"/>
          <ac:spMkLst>
            <pc:docMk/>
            <pc:sldMk cId="1015031543" sldId="335"/>
            <ac:spMk id="30" creationId="{12F037B3-18A9-44FD-9EBC-1C2F690EF9C0}"/>
          </ac:spMkLst>
        </pc:spChg>
        <pc:spChg chg="add mod">
          <ac:chgData name="Dayna Quinn-Lafleche" userId="S::dayna.quinnlafleche@sjasd.ca::212bd078-9458-40d2-8c38-b61a2001c15b" providerId="AD" clId="Web-{86CA9489-68C1-2F14-410F-3D0487EA0303}" dt="2020-12-07T21:30:55.934" v="996" actId="1076"/>
          <ac:spMkLst>
            <pc:docMk/>
            <pc:sldMk cId="1015031543" sldId="335"/>
            <ac:spMk id="31" creationId="{B50513C7-D35A-4777-A640-F3BD4D1CA56A}"/>
          </ac:spMkLst>
        </pc:spChg>
        <pc:spChg chg="add mod">
          <ac:chgData name="Dayna Quinn-Lafleche" userId="S::dayna.quinnlafleche@sjasd.ca::212bd078-9458-40d2-8c38-b61a2001c15b" providerId="AD" clId="Web-{86CA9489-68C1-2F14-410F-3D0487EA0303}" dt="2020-12-07T21:30:53.012" v="995" actId="1076"/>
          <ac:spMkLst>
            <pc:docMk/>
            <pc:sldMk cId="1015031543" sldId="335"/>
            <ac:spMk id="32" creationId="{F862B74E-3FD1-4FAC-8BFC-1565AE7F44DC}"/>
          </ac:spMkLst>
        </pc:spChg>
        <pc:spChg chg="add mod">
          <ac:chgData name="Dayna Quinn-Lafleche" userId="S::dayna.quinnlafleche@sjasd.ca::212bd078-9458-40d2-8c38-b61a2001c15b" providerId="AD" clId="Web-{86CA9489-68C1-2F14-410F-3D0487EA0303}" dt="2020-12-07T21:32:49.496" v="1027" actId="1076"/>
          <ac:spMkLst>
            <pc:docMk/>
            <pc:sldMk cId="1015031543" sldId="335"/>
            <ac:spMk id="33" creationId="{70993D5D-D87A-49D3-B9AA-C29A3F8C9425}"/>
          </ac:spMkLst>
        </pc:spChg>
        <pc:spChg chg="add mod">
          <ac:chgData name="Dayna Quinn-Lafleche" userId="S::dayna.quinnlafleche@sjasd.ca::212bd078-9458-40d2-8c38-b61a2001c15b" providerId="AD" clId="Web-{86CA9489-68C1-2F14-410F-3D0487EA0303}" dt="2020-12-07T21:32:52.340" v="1028" actId="1076"/>
          <ac:spMkLst>
            <pc:docMk/>
            <pc:sldMk cId="1015031543" sldId="335"/>
            <ac:spMk id="34" creationId="{16B5D1C5-13EF-40CA-854E-E4907F8A59CA}"/>
          </ac:spMkLst>
        </pc:spChg>
        <pc:spChg chg="add mod">
          <ac:chgData name="Dayna Quinn-Lafleche" userId="S::dayna.quinnlafleche@sjasd.ca::212bd078-9458-40d2-8c38-b61a2001c15b" providerId="AD" clId="Web-{86CA9489-68C1-2F14-410F-3D0487EA0303}" dt="2020-12-07T21:32:57.262" v="1030" actId="1076"/>
          <ac:spMkLst>
            <pc:docMk/>
            <pc:sldMk cId="1015031543" sldId="335"/>
            <ac:spMk id="35" creationId="{DE07F9F6-D14C-4AAA-A31D-6F5D7C1D6F65}"/>
          </ac:spMkLst>
        </pc:spChg>
        <pc:spChg chg="add mod">
          <ac:chgData name="Dayna Quinn-Lafleche" userId="S::dayna.quinnlafleche@sjasd.ca::212bd078-9458-40d2-8c38-b61a2001c15b" providerId="AD" clId="Web-{86CA9489-68C1-2F14-410F-3D0487EA0303}" dt="2020-12-07T21:32:54.903" v="1029" actId="1076"/>
          <ac:spMkLst>
            <pc:docMk/>
            <pc:sldMk cId="1015031543" sldId="335"/>
            <ac:spMk id="36" creationId="{F819354A-F466-41FD-9324-5336E35DD450}"/>
          </ac:spMkLst>
        </pc:spChg>
        <pc:spChg chg="add mod">
          <ac:chgData name="Dayna Quinn-Lafleche" userId="S::dayna.quinnlafleche@sjasd.ca::212bd078-9458-40d2-8c38-b61a2001c15b" providerId="AD" clId="Web-{86CA9489-68C1-2F14-410F-3D0487EA0303}" dt="2020-12-07T21:33:00.012" v="1031" actId="1076"/>
          <ac:spMkLst>
            <pc:docMk/>
            <pc:sldMk cId="1015031543" sldId="335"/>
            <ac:spMk id="37" creationId="{B756E46B-BF5F-492F-B1E5-7E6AAEEDC6AE}"/>
          </ac:spMkLst>
        </pc:spChg>
        <pc:spChg chg="add mod">
          <ac:chgData name="Dayna Quinn-Lafleche" userId="S::dayna.quinnlafleche@sjasd.ca::212bd078-9458-40d2-8c38-b61a2001c15b" providerId="AD" clId="Web-{86CA9489-68C1-2F14-410F-3D0487EA0303}" dt="2020-12-07T21:33:02.309" v="1032" actId="1076"/>
          <ac:spMkLst>
            <pc:docMk/>
            <pc:sldMk cId="1015031543" sldId="335"/>
            <ac:spMk id="38" creationId="{E3405C16-B348-4CCB-8E8B-D4317E0EA2D5}"/>
          </ac:spMkLst>
        </pc:spChg>
        <pc:spChg chg="add mod">
          <ac:chgData name="Dayna Quinn-Lafleche" userId="S::dayna.quinnlafleche@sjasd.ca::212bd078-9458-40d2-8c38-b61a2001c15b" providerId="AD" clId="Web-{86CA9489-68C1-2F14-410F-3D0487EA0303}" dt="2020-12-07T21:33:04.622" v="1033" actId="1076"/>
          <ac:spMkLst>
            <pc:docMk/>
            <pc:sldMk cId="1015031543" sldId="335"/>
            <ac:spMk id="39" creationId="{B2C617D4-88B0-4C75-8EBA-F9AC13B87138}"/>
          </ac:spMkLst>
        </pc:spChg>
        <pc:spChg chg="add mod">
          <ac:chgData name="Dayna Quinn-Lafleche" userId="S::dayna.quinnlafleche@sjasd.ca::212bd078-9458-40d2-8c38-b61a2001c15b" providerId="AD" clId="Web-{86CA9489-68C1-2F14-410F-3D0487EA0303}" dt="2020-12-07T21:33:07.324" v="1034" actId="1076"/>
          <ac:spMkLst>
            <pc:docMk/>
            <pc:sldMk cId="1015031543" sldId="335"/>
            <ac:spMk id="40" creationId="{71BBBC3F-1873-41D8-AC48-BA2154986255}"/>
          </ac:spMkLst>
        </pc:spChg>
        <pc:spChg chg="add mod">
          <ac:chgData name="Dayna Quinn-Lafleche" userId="S::dayna.quinnlafleche@sjasd.ca::212bd078-9458-40d2-8c38-b61a2001c15b" providerId="AD" clId="Web-{86CA9489-68C1-2F14-410F-3D0487EA0303}" dt="2020-12-07T21:33:10.231" v="1035" actId="1076"/>
          <ac:spMkLst>
            <pc:docMk/>
            <pc:sldMk cId="1015031543" sldId="335"/>
            <ac:spMk id="41" creationId="{E2129C3F-3CBF-4BC7-9C38-36711178DE06}"/>
          </ac:spMkLst>
        </pc:spChg>
        <pc:spChg chg="add mod">
          <ac:chgData name="Dayna Quinn-Lafleche" userId="S::dayna.quinnlafleche@sjasd.ca::212bd078-9458-40d2-8c38-b61a2001c15b" providerId="AD" clId="Web-{86CA9489-68C1-2F14-410F-3D0487EA0303}" dt="2020-12-07T21:33:13.340" v="1036" actId="1076"/>
          <ac:spMkLst>
            <pc:docMk/>
            <pc:sldMk cId="1015031543" sldId="335"/>
            <ac:spMk id="42" creationId="{FC6FDC93-D45A-490D-8BA7-EBC4152C64EB}"/>
          </ac:spMkLst>
        </pc:spChg>
        <pc:spChg chg="add mod">
          <ac:chgData name="Dayna Quinn-Lafleche" userId="S::dayna.quinnlafleche@sjasd.ca::212bd078-9458-40d2-8c38-b61a2001c15b" providerId="AD" clId="Web-{86CA9489-68C1-2F14-410F-3D0487EA0303}" dt="2020-12-07T21:33:17.590" v="1037" actId="1076"/>
          <ac:spMkLst>
            <pc:docMk/>
            <pc:sldMk cId="1015031543" sldId="335"/>
            <ac:spMk id="43" creationId="{7815BFB7-569E-4689-B086-3C24A8E05CF3}"/>
          </ac:spMkLst>
        </pc:spChg>
        <pc:spChg chg="add mod">
          <ac:chgData name="Dayna Quinn-Lafleche" userId="S::dayna.quinnlafleche@sjasd.ca::212bd078-9458-40d2-8c38-b61a2001c15b" providerId="AD" clId="Web-{86CA9489-68C1-2F14-410F-3D0487EA0303}" dt="2020-12-07T21:33:24.371" v="1038" actId="1076"/>
          <ac:spMkLst>
            <pc:docMk/>
            <pc:sldMk cId="1015031543" sldId="335"/>
            <ac:spMk id="44" creationId="{36C28B0E-875F-4489-BBF5-362AD0FF8CCD}"/>
          </ac:spMkLst>
        </pc:spChg>
        <pc:spChg chg="add mod">
          <ac:chgData name="Dayna Quinn-Lafleche" userId="S::dayna.quinnlafleche@sjasd.ca::212bd078-9458-40d2-8c38-b61a2001c15b" providerId="AD" clId="Web-{86CA9489-68C1-2F14-410F-3D0487EA0303}" dt="2020-12-07T21:33:27.059" v="1039" actId="1076"/>
          <ac:spMkLst>
            <pc:docMk/>
            <pc:sldMk cId="1015031543" sldId="335"/>
            <ac:spMk id="45" creationId="{9EB02A0A-BEAA-4826-9039-5B2C5E58E78F}"/>
          </ac:spMkLst>
        </pc:spChg>
        <pc:spChg chg="add mod">
          <ac:chgData name="Dayna Quinn-Lafleche" userId="S::dayna.quinnlafleche@sjasd.ca::212bd078-9458-40d2-8c38-b61a2001c15b" providerId="AD" clId="Web-{86CA9489-68C1-2F14-410F-3D0487EA0303}" dt="2020-12-07T21:34:33.809" v="1065" actId="1076"/>
          <ac:spMkLst>
            <pc:docMk/>
            <pc:sldMk cId="1015031543" sldId="335"/>
            <ac:spMk id="46" creationId="{48C4D3E7-4E5D-4667-9110-E8102B412327}"/>
          </ac:spMkLst>
        </pc:spChg>
        <pc:spChg chg="add mod">
          <ac:chgData name="Dayna Quinn-Lafleche" userId="S::dayna.quinnlafleche@sjasd.ca::212bd078-9458-40d2-8c38-b61a2001c15b" providerId="AD" clId="Web-{86CA9489-68C1-2F14-410F-3D0487EA0303}" dt="2020-12-07T21:34:31.387" v="1064" actId="1076"/>
          <ac:spMkLst>
            <pc:docMk/>
            <pc:sldMk cId="1015031543" sldId="335"/>
            <ac:spMk id="47" creationId="{7666634C-CC45-498C-BFB4-D15B795DBE91}"/>
          </ac:spMkLst>
        </pc:spChg>
        <pc:spChg chg="add mod">
          <ac:chgData name="Dayna Quinn-Lafleche" userId="S::dayna.quinnlafleche@sjasd.ca::212bd078-9458-40d2-8c38-b61a2001c15b" providerId="AD" clId="Web-{86CA9489-68C1-2F14-410F-3D0487EA0303}" dt="2020-12-07T21:34:28.434" v="1063" actId="1076"/>
          <ac:spMkLst>
            <pc:docMk/>
            <pc:sldMk cId="1015031543" sldId="335"/>
            <ac:spMk id="48" creationId="{2A35FD46-A5B5-4CCA-B1CD-73E75CDB1D60}"/>
          </ac:spMkLst>
        </pc:spChg>
        <pc:spChg chg="add mod">
          <ac:chgData name="Dayna Quinn-Lafleche" userId="S::dayna.quinnlafleche@sjasd.ca::212bd078-9458-40d2-8c38-b61a2001c15b" providerId="AD" clId="Web-{86CA9489-68C1-2F14-410F-3D0487EA0303}" dt="2020-12-07T21:34:26.121" v="1062" actId="1076"/>
          <ac:spMkLst>
            <pc:docMk/>
            <pc:sldMk cId="1015031543" sldId="335"/>
            <ac:spMk id="49" creationId="{5B0D7CBC-4346-4161-B62E-66AE95732C40}"/>
          </ac:spMkLst>
        </pc:spChg>
        <pc:spChg chg="add mod">
          <ac:chgData name="Dayna Quinn-Lafleche" userId="S::dayna.quinnlafleche@sjasd.ca::212bd078-9458-40d2-8c38-b61a2001c15b" providerId="AD" clId="Web-{86CA9489-68C1-2F14-410F-3D0487EA0303}" dt="2020-12-07T21:34:23.277" v="1061" actId="1076"/>
          <ac:spMkLst>
            <pc:docMk/>
            <pc:sldMk cId="1015031543" sldId="335"/>
            <ac:spMk id="50" creationId="{FA72D72B-7AC4-475E-984E-C545F39452AD}"/>
          </ac:spMkLst>
        </pc:spChg>
        <pc:spChg chg="add mod">
          <ac:chgData name="Dayna Quinn-Lafleche" userId="S::dayna.quinnlafleche@sjasd.ca::212bd078-9458-40d2-8c38-b61a2001c15b" providerId="AD" clId="Web-{86CA9489-68C1-2F14-410F-3D0487EA0303}" dt="2020-12-07T21:34:19.793" v="1060" actId="1076"/>
          <ac:spMkLst>
            <pc:docMk/>
            <pc:sldMk cId="1015031543" sldId="335"/>
            <ac:spMk id="51" creationId="{DACB6866-26F3-46C3-91BF-9B307FE01A38}"/>
          </ac:spMkLst>
        </pc:spChg>
        <pc:spChg chg="add mod">
          <ac:chgData name="Dayna Quinn-Lafleche" userId="S::dayna.quinnlafleche@sjasd.ca::212bd078-9458-40d2-8c38-b61a2001c15b" providerId="AD" clId="Web-{86CA9489-68C1-2F14-410F-3D0487EA0303}" dt="2020-12-07T21:34:16.496" v="1059" actId="1076"/>
          <ac:spMkLst>
            <pc:docMk/>
            <pc:sldMk cId="1015031543" sldId="335"/>
            <ac:spMk id="52" creationId="{3CBE4C1E-87C2-45FC-9930-16F11733ABA2}"/>
          </ac:spMkLst>
        </pc:spChg>
        <pc:spChg chg="add mod">
          <ac:chgData name="Dayna Quinn-Lafleche" userId="S::dayna.quinnlafleche@sjasd.ca::212bd078-9458-40d2-8c38-b61a2001c15b" providerId="AD" clId="Web-{86CA9489-68C1-2F14-410F-3D0487EA0303}" dt="2020-12-07T21:34:13.152" v="1058" actId="1076"/>
          <ac:spMkLst>
            <pc:docMk/>
            <pc:sldMk cId="1015031543" sldId="335"/>
            <ac:spMk id="53" creationId="{82760891-EF8A-4517-A04A-11D8BD88DB28}"/>
          </ac:spMkLst>
        </pc:spChg>
        <pc:spChg chg="add mod">
          <ac:chgData name="Dayna Quinn-Lafleche" userId="S::dayna.quinnlafleche@sjasd.ca::212bd078-9458-40d2-8c38-b61a2001c15b" providerId="AD" clId="Web-{86CA9489-68C1-2F14-410F-3D0487EA0303}" dt="2020-12-07T21:34:07.981" v="1057" actId="1076"/>
          <ac:spMkLst>
            <pc:docMk/>
            <pc:sldMk cId="1015031543" sldId="335"/>
            <ac:spMk id="54" creationId="{B8879DE3-AD63-4806-932B-C669D1C799D0}"/>
          </ac:spMkLst>
        </pc:spChg>
        <pc:spChg chg="add mod">
          <ac:chgData name="Dayna Quinn-Lafleche" userId="S::dayna.quinnlafleche@sjasd.ca::212bd078-9458-40d2-8c38-b61a2001c15b" providerId="AD" clId="Web-{86CA9489-68C1-2F14-410F-3D0487EA0303}" dt="2020-12-07T21:34:04.793" v="1056" actId="1076"/>
          <ac:spMkLst>
            <pc:docMk/>
            <pc:sldMk cId="1015031543" sldId="335"/>
            <ac:spMk id="55" creationId="{D80FC2A1-ED61-49D8-9679-0000C566ED6A}"/>
          </ac:spMkLst>
        </pc:spChg>
        <pc:spChg chg="add mod">
          <ac:chgData name="Dayna Quinn-Lafleche" userId="S::dayna.quinnlafleche@sjasd.ca::212bd078-9458-40d2-8c38-b61a2001c15b" providerId="AD" clId="Web-{86CA9489-68C1-2F14-410F-3D0487EA0303}" dt="2020-12-07T21:34:01.481" v="1055" actId="1076"/>
          <ac:spMkLst>
            <pc:docMk/>
            <pc:sldMk cId="1015031543" sldId="335"/>
            <ac:spMk id="56" creationId="{FCE3FD43-B409-4E2D-8D34-0240E836D36F}"/>
          </ac:spMkLst>
        </pc:spChg>
        <pc:spChg chg="add mod">
          <ac:chgData name="Dayna Quinn-Lafleche" userId="S::dayna.quinnlafleche@sjasd.ca::212bd078-9458-40d2-8c38-b61a2001c15b" providerId="AD" clId="Web-{86CA9489-68C1-2F14-410F-3D0487EA0303}" dt="2020-12-07T21:33:57.481" v="1054" actId="1076"/>
          <ac:spMkLst>
            <pc:docMk/>
            <pc:sldMk cId="1015031543" sldId="335"/>
            <ac:spMk id="57" creationId="{E62769DA-3ABC-41D1-983C-6386E0CF90DA}"/>
          </ac:spMkLst>
        </pc:spChg>
        <pc:spChg chg="add mod">
          <ac:chgData name="Dayna Quinn-Lafleche" userId="S::dayna.quinnlafleche@sjasd.ca::212bd078-9458-40d2-8c38-b61a2001c15b" providerId="AD" clId="Web-{86CA9489-68C1-2F14-410F-3D0487EA0303}" dt="2020-12-07T21:33:51.981" v="1053" actId="1076"/>
          <ac:spMkLst>
            <pc:docMk/>
            <pc:sldMk cId="1015031543" sldId="335"/>
            <ac:spMk id="58" creationId="{FCF4991B-FABE-4932-9FF4-23DEF666FDC3}"/>
          </ac:spMkLst>
        </pc:spChg>
        <pc:spChg chg="add mod">
          <ac:chgData name="Dayna Quinn-Lafleche" userId="S::dayna.quinnlafleche@sjasd.ca::212bd078-9458-40d2-8c38-b61a2001c15b" providerId="AD" clId="Web-{86CA9489-68C1-2F14-410F-3D0487EA0303}" dt="2020-12-07T21:33:44.402" v="1052" actId="1076"/>
          <ac:spMkLst>
            <pc:docMk/>
            <pc:sldMk cId="1015031543" sldId="335"/>
            <ac:spMk id="59" creationId="{A88AD34B-BE08-4627-9E85-FA89DEC96BDD}"/>
          </ac:spMkLst>
        </pc:spChg>
        <pc:spChg chg="add mod">
          <ac:chgData name="Dayna Quinn-Lafleche" userId="S::dayna.quinnlafleche@sjasd.ca::212bd078-9458-40d2-8c38-b61a2001c15b" providerId="AD" clId="Web-{86CA9489-68C1-2F14-410F-3D0487EA0303}" dt="2020-12-07T21:35:19.012" v="1078" actId="1076"/>
          <ac:spMkLst>
            <pc:docMk/>
            <pc:sldMk cId="1015031543" sldId="335"/>
            <ac:spMk id="60" creationId="{36F3BC50-4ABA-4481-9E93-56CE4A252E1F}"/>
          </ac:spMkLst>
        </pc:spChg>
        <pc:spChg chg="add mod">
          <ac:chgData name="Dayna Quinn-Lafleche" userId="S::dayna.quinnlafleche@sjasd.ca::212bd078-9458-40d2-8c38-b61a2001c15b" providerId="AD" clId="Web-{86CA9489-68C1-2F14-410F-3D0487EA0303}" dt="2020-12-07T21:35:14.027" v="1077" actId="1076"/>
          <ac:spMkLst>
            <pc:docMk/>
            <pc:sldMk cId="1015031543" sldId="335"/>
            <ac:spMk id="61" creationId="{6FCB8F0A-A47D-4B16-A21F-3CEF89573558}"/>
          </ac:spMkLst>
        </pc:spChg>
        <pc:spChg chg="add mod">
          <ac:chgData name="Dayna Quinn-Lafleche" userId="S::dayna.quinnlafleche@sjasd.ca::212bd078-9458-40d2-8c38-b61a2001c15b" providerId="AD" clId="Web-{86CA9489-68C1-2F14-410F-3D0487EA0303}" dt="2020-12-07T21:35:07.621" v="1076" actId="1076"/>
          <ac:spMkLst>
            <pc:docMk/>
            <pc:sldMk cId="1015031543" sldId="335"/>
            <ac:spMk id="62" creationId="{C3F2F2FE-520D-4EAE-90EE-6FDF45D7FED5}"/>
          </ac:spMkLst>
        </pc:spChg>
        <pc:spChg chg="add mod">
          <ac:chgData name="Dayna Quinn-Lafleche" userId="S::dayna.quinnlafleche@sjasd.ca::212bd078-9458-40d2-8c38-b61a2001c15b" providerId="AD" clId="Web-{86CA9489-68C1-2F14-410F-3D0487EA0303}" dt="2020-12-07T21:35:39.355" v="1085" actId="1076"/>
          <ac:spMkLst>
            <pc:docMk/>
            <pc:sldMk cId="1015031543" sldId="335"/>
            <ac:spMk id="63" creationId="{65264F22-03A7-4EF4-87EC-61D6156E1156}"/>
          </ac:spMkLst>
        </pc:spChg>
        <pc:spChg chg="add mod">
          <ac:chgData name="Dayna Quinn-Lafleche" userId="S::dayna.quinnlafleche@sjasd.ca::212bd078-9458-40d2-8c38-b61a2001c15b" providerId="AD" clId="Web-{86CA9489-68C1-2F14-410F-3D0487EA0303}" dt="2020-12-07T21:35:35.996" v="1084" actId="1076"/>
          <ac:spMkLst>
            <pc:docMk/>
            <pc:sldMk cId="1015031543" sldId="335"/>
            <ac:spMk id="64" creationId="{C0EE77B4-7B2F-4EC2-94F7-9E8B74AE5447}"/>
          </ac:spMkLst>
        </pc:spChg>
        <pc:spChg chg="add mod">
          <ac:chgData name="Dayna Quinn-Lafleche" userId="S::dayna.quinnlafleche@sjasd.ca::212bd078-9458-40d2-8c38-b61a2001c15b" providerId="AD" clId="Web-{86CA9489-68C1-2F14-410F-3D0487EA0303}" dt="2020-12-07T21:37:10.168" v="1095" actId="1076"/>
          <ac:spMkLst>
            <pc:docMk/>
            <pc:sldMk cId="1015031543" sldId="335"/>
            <ac:spMk id="65" creationId="{36FF2B9E-7420-4D57-9646-51E690E40208}"/>
          </ac:spMkLst>
        </pc:spChg>
        <pc:spChg chg="add mod">
          <ac:chgData name="Dayna Quinn-Lafleche" userId="S::dayna.quinnlafleche@sjasd.ca::212bd078-9458-40d2-8c38-b61a2001c15b" providerId="AD" clId="Web-{86CA9489-68C1-2F14-410F-3D0487EA0303}" dt="2020-12-07T21:37:06.433" v="1094" actId="1076"/>
          <ac:spMkLst>
            <pc:docMk/>
            <pc:sldMk cId="1015031543" sldId="335"/>
            <ac:spMk id="66" creationId="{40D6D731-FCDC-4361-AF83-91CADE198328}"/>
          </ac:spMkLst>
        </pc:spChg>
        <pc:spChg chg="mod">
          <ac:chgData name="Dayna Quinn-Lafleche" userId="S::dayna.quinnlafleche@sjasd.ca::212bd078-9458-40d2-8c38-b61a2001c15b" providerId="AD" clId="Web-{86CA9489-68C1-2F14-410F-3D0487EA0303}" dt="2020-12-07T22:09:31.508" v="1846" actId="1076"/>
          <ac:spMkLst>
            <pc:docMk/>
            <pc:sldMk cId="1015031543" sldId="335"/>
            <ac:spMk id="78" creationId="{9AE2C1E6-D5DE-43F3-B7E3-D29A850A6868}"/>
          </ac:spMkLst>
        </pc:spChg>
        <pc:spChg chg="mod">
          <ac:chgData name="Dayna Quinn-Lafleche" userId="S::dayna.quinnlafleche@sjasd.ca::212bd078-9458-40d2-8c38-b61a2001c15b" providerId="AD" clId="Web-{86CA9489-68C1-2F14-410F-3D0487EA0303}" dt="2020-12-07T22:09:30.102" v="1845" actId="1076"/>
          <ac:spMkLst>
            <pc:docMk/>
            <pc:sldMk cId="1015031543" sldId="335"/>
            <ac:spMk id="79" creationId="{386F910D-41C3-4B5A-93D6-4808985959E0}"/>
          </ac:spMkLst>
        </pc:spChg>
        <pc:spChg chg="mod">
          <ac:chgData name="Dayna Quinn-Lafleche" userId="S::dayna.quinnlafleche@sjasd.ca::212bd078-9458-40d2-8c38-b61a2001c15b" providerId="AD" clId="Web-{86CA9489-68C1-2F14-410F-3D0487EA0303}" dt="2020-12-07T22:09:24.102" v="1842" actId="1076"/>
          <ac:spMkLst>
            <pc:docMk/>
            <pc:sldMk cId="1015031543" sldId="335"/>
            <ac:spMk id="80" creationId="{A7C37ADA-E943-4E8E-B722-7F4654AA4B27}"/>
          </ac:spMkLst>
        </pc:spChg>
        <pc:spChg chg="mod">
          <ac:chgData name="Dayna Quinn-Lafleche" userId="S::dayna.quinnlafleche@sjasd.ca::212bd078-9458-40d2-8c38-b61a2001c15b" providerId="AD" clId="Web-{86CA9489-68C1-2F14-410F-3D0487EA0303}" dt="2020-12-07T22:09:21.602" v="1841" actId="1076"/>
          <ac:spMkLst>
            <pc:docMk/>
            <pc:sldMk cId="1015031543" sldId="335"/>
            <ac:spMk id="81" creationId="{93529E20-395D-4D4B-9BDC-C532BDC6C50C}"/>
          </ac:spMkLst>
        </pc:spChg>
        <pc:spChg chg="mod">
          <ac:chgData name="Dayna Quinn-Lafleche" userId="S::dayna.quinnlafleche@sjasd.ca::212bd078-9458-40d2-8c38-b61a2001c15b" providerId="AD" clId="Web-{86CA9489-68C1-2F14-410F-3D0487EA0303}" dt="2020-12-07T22:08:04.414" v="1840" actId="1076"/>
          <ac:spMkLst>
            <pc:docMk/>
            <pc:sldMk cId="1015031543" sldId="335"/>
            <ac:spMk id="82" creationId="{EC61D384-92EA-4349-80F1-65FA79C6CBF4}"/>
          </ac:spMkLst>
        </pc:spChg>
        <pc:spChg chg="mod">
          <ac:chgData name="Dayna Quinn-Lafleche" userId="S::dayna.quinnlafleche@sjasd.ca::212bd078-9458-40d2-8c38-b61a2001c15b" providerId="AD" clId="Web-{86CA9489-68C1-2F14-410F-3D0487EA0303}" dt="2020-12-07T22:08:00.680" v="1839" actId="1076"/>
          <ac:spMkLst>
            <pc:docMk/>
            <pc:sldMk cId="1015031543" sldId="335"/>
            <ac:spMk id="83" creationId="{EEED9560-BEE7-4AF1-8895-558F905229F3}"/>
          </ac:spMkLst>
        </pc:spChg>
        <pc:spChg chg="mod">
          <ac:chgData name="Dayna Quinn-Lafleche" userId="S::dayna.quinnlafleche@sjasd.ca::212bd078-9458-40d2-8c38-b61a2001c15b" providerId="AD" clId="Web-{86CA9489-68C1-2F14-410F-3D0487EA0303}" dt="2020-12-07T22:10:13.430" v="1848" actId="1076"/>
          <ac:spMkLst>
            <pc:docMk/>
            <pc:sldMk cId="1015031543" sldId="335"/>
            <ac:spMk id="84" creationId="{9E0271D7-0C46-48DA-A5B3-373B793D3745}"/>
          </ac:spMkLst>
        </pc:spChg>
        <pc:spChg chg="mod">
          <ac:chgData name="Dayna Quinn-Lafleche" userId="S::dayna.quinnlafleche@sjasd.ca::212bd078-9458-40d2-8c38-b61a2001c15b" providerId="AD" clId="Web-{86CA9489-68C1-2F14-410F-3D0487EA0303}" dt="2020-12-07T22:07:53.805" v="1837" actId="1076"/>
          <ac:spMkLst>
            <pc:docMk/>
            <pc:sldMk cId="1015031543" sldId="335"/>
            <ac:spMk id="85" creationId="{C1791962-4DA2-48CD-A717-BCB2BA203B89}"/>
          </ac:spMkLst>
        </pc:spChg>
        <pc:spChg chg="mod">
          <ac:chgData name="Dayna Quinn-Lafleche" userId="S::dayna.quinnlafleche@sjasd.ca::212bd078-9458-40d2-8c38-b61a2001c15b" providerId="AD" clId="Web-{86CA9489-68C1-2F14-410F-3D0487EA0303}" dt="2020-12-07T22:10:11.008" v="1847" actId="1076"/>
          <ac:spMkLst>
            <pc:docMk/>
            <pc:sldMk cId="1015031543" sldId="335"/>
            <ac:spMk id="86" creationId="{F0952370-2782-4DBD-9A8B-1308CF7400D5}"/>
          </ac:spMkLst>
        </pc:spChg>
        <pc:spChg chg="mod">
          <ac:chgData name="Dayna Quinn-Lafleche" userId="S::dayna.quinnlafleche@sjasd.ca::212bd078-9458-40d2-8c38-b61a2001c15b" providerId="AD" clId="Web-{86CA9489-68C1-2F14-410F-3D0487EA0303}" dt="2020-12-07T22:07:44.977" v="1835" actId="1076"/>
          <ac:spMkLst>
            <pc:docMk/>
            <pc:sldMk cId="1015031543" sldId="335"/>
            <ac:spMk id="87" creationId="{AA681528-6BC8-4B13-A3C7-6884CA3C90E7}"/>
          </ac:spMkLst>
        </pc:spChg>
        <pc:cxnChg chg="add mod">
          <ac:chgData name="Dayna Quinn-Lafleche" userId="S::dayna.quinnlafleche@sjasd.ca::212bd078-9458-40d2-8c38-b61a2001c15b" providerId="AD" clId="Web-{86CA9489-68C1-2F14-410F-3D0487EA0303}" dt="2020-12-07T21:32:03.715" v="1010"/>
          <ac:cxnSpMkLst>
            <pc:docMk/>
            <pc:sldMk cId="1015031543" sldId="335"/>
            <ac:cxnSpMk id="5" creationId="{DE9F08D6-90E5-4959-86A4-4B2D91155B8E}"/>
          </ac:cxnSpMkLst>
        </pc:cxnChg>
      </pc:sldChg>
    </pc:docChg>
  </pc:docChgLst>
  <pc:docChgLst>
    <pc:chgData name="Dayna Quinn-Lafleche" userId="S::dayna.quinnlafleche@sjasd.ca::212bd078-9458-40d2-8c38-b61a2001c15b" providerId="AD" clId="Web-{1724BB17-479A-1583-BCD3-A5302F8A4FBB}"/>
    <pc:docChg chg="addSld modSld sldOrd">
      <pc:chgData name="Dayna Quinn-Lafleche" userId="S::dayna.quinnlafleche@sjasd.ca::212bd078-9458-40d2-8c38-b61a2001c15b" providerId="AD" clId="Web-{1724BB17-479A-1583-BCD3-A5302F8A4FBB}" dt="2020-12-08T21:08:13.430" v="188"/>
      <pc:docMkLst>
        <pc:docMk/>
      </pc:docMkLst>
      <pc:sldChg chg="addSp delSp modSp modNotes">
        <pc:chgData name="Dayna Quinn-Lafleche" userId="S::dayna.quinnlafleche@sjasd.ca::212bd078-9458-40d2-8c38-b61a2001c15b" providerId="AD" clId="Web-{1724BB17-479A-1583-BCD3-A5302F8A4FBB}" dt="2020-12-08T21:06:42.179" v="178"/>
        <pc:sldMkLst>
          <pc:docMk/>
          <pc:sldMk cId="4249452633" sldId="329"/>
        </pc:sldMkLst>
        <pc:spChg chg="add del mod">
          <ac:chgData name="Dayna Quinn-Lafleche" userId="S::dayna.quinnlafleche@sjasd.ca::212bd078-9458-40d2-8c38-b61a2001c15b" providerId="AD" clId="Web-{1724BB17-479A-1583-BCD3-A5302F8A4FBB}" dt="2020-12-08T20:53:16.348" v="14"/>
          <ac:spMkLst>
            <pc:docMk/>
            <pc:sldMk cId="4249452633" sldId="329"/>
            <ac:spMk id="7" creationId="{04B066E4-ACEF-430C-BCA6-2387FF53E7F2}"/>
          </ac:spMkLst>
        </pc:spChg>
        <pc:spChg chg="add mod">
          <ac:chgData name="Dayna Quinn-Lafleche" userId="S::dayna.quinnlafleche@sjasd.ca::212bd078-9458-40d2-8c38-b61a2001c15b" providerId="AD" clId="Web-{1724BB17-479A-1583-BCD3-A5302F8A4FBB}" dt="2020-12-08T21:02:59.382" v="140" actId="20577"/>
          <ac:spMkLst>
            <pc:docMk/>
            <pc:sldMk cId="4249452633" sldId="329"/>
            <ac:spMk id="8" creationId="{B91005D3-F66A-4551-A263-800D34D6688F}"/>
          </ac:spMkLst>
        </pc:spChg>
        <pc:spChg chg="add mod">
          <ac:chgData name="Dayna Quinn-Lafleche" userId="S::dayna.quinnlafleche@sjasd.ca::212bd078-9458-40d2-8c38-b61a2001c15b" providerId="AD" clId="Web-{1724BB17-479A-1583-BCD3-A5302F8A4FBB}" dt="2020-12-08T21:01:11.662" v="91" actId="20577"/>
          <ac:spMkLst>
            <pc:docMk/>
            <pc:sldMk cId="4249452633" sldId="329"/>
            <ac:spMk id="11" creationId="{78989C50-B9A0-4A6F-A8FA-BDDC401D1A2D}"/>
          </ac:spMkLst>
        </pc:spChg>
        <pc:spChg chg="mod">
          <ac:chgData name="Dayna Quinn-Lafleche" userId="S::dayna.quinnlafleche@sjasd.ca::212bd078-9458-40d2-8c38-b61a2001c15b" providerId="AD" clId="Web-{1724BB17-479A-1583-BCD3-A5302F8A4FBB}" dt="2020-12-08T20:50:45.456" v="4" actId="1076"/>
          <ac:spMkLst>
            <pc:docMk/>
            <pc:sldMk cId="4249452633" sldId="329"/>
            <ac:spMk id="23" creationId="{D296A0A8-2A2F-0749-8E81-C82B57B52A86}"/>
          </ac:spMkLst>
        </pc:spChg>
        <pc:spChg chg="add del mod">
          <ac:chgData name="Dayna Quinn-Lafleche" userId="S::dayna.quinnlafleche@sjasd.ca::212bd078-9458-40d2-8c38-b61a2001c15b" providerId="AD" clId="Web-{1724BB17-479A-1583-BCD3-A5302F8A4FBB}" dt="2020-12-08T21:02:28.006" v="137"/>
          <ac:spMkLst>
            <pc:docMk/>
            <pc:sldMk cId="4249452633" sldId="329"/>
            <ac:spMk id="35" creationId="{38EC08A9-B371-4A78-B868-CDEE6B5DB11C}"/>
          </ac:spMkLst>
        </pc:spChg>
        <pc:spChg chg="mod">
          <ac:chgData name="Dayna Quinn-Lafleche" userId="S::dayna.quinnlafleche@sjasd.ca::212bd078-9458-40d2-8c38-b61a2001c15b" providerId="AD" clId="Web-{1724BB17-479A-1583-BCD3-A5302F8A4FBB}" dt="2020-12-08T20:50:29.894" v="1" actId="1076"/>
          <ac:spMkLst>
            <pc:docMk/>
            <pc:sldMk cId="4249452633" sldId="329"/>
            <ac:spMk id="53" creationId="{B7FBFAB7-3D07-7344-A2BF-99FBE34723F8}"/>
          </ac:spMkLst>
        </pc:spChg>
        <pc:spChg chg="mod">
          <ac:chgData name="Dayna Quinn-Lafleche" userId="S::dayna.quinnlafleche@sjasd.ca::212bd078-9458-40d2-8c38-b61a2001c15b" providerId="AD" clId="Web-{1724BB17-479A-1583-BCD3-A5302F8A4FBB}" dt="2020-12-08T21:02:36.147" v="138" actId="1076"/>
          <ac:spMkLst>
            <pc:docMk/>
            <pc:sldMk cId="4249452633" sldId="329"/>
            <ac:spMk id="54" creationId="{D90B2E2B-98AA-DC48-8503-7701AA80BB42}"/>
          </ac:spMkLst>
        </pc:spChg>
        <pc:picChg chg="add mod">
          <ac:chgData name="Dayna Quinn-Lafleche" userId="S::dayna.quinnlafleche@sjasd.ca::212bd078-9458-40d2-8c38-b61a2001c15b" providerId="AD" clId="Web-{1724BB17-479A-1583-BCD3-A5302F8A4FBB}" dt="2020-12-08T20:54:36.489" v="49" actId="1076"/>
          <ac:picMkLst>
            <pc:docMk/>
            <pc:sldMk cId="4249452633" sldId="329"/>
            <ac:picMk id="6" creationId="{7945B724-463B-400E-9980-1159A10706A7}"/>
          </ac:picMkLst>
        </pc:picChg>
        <pc:picChg chg="add mod">
          <ac:chgData name="Dayna Quinn-Lafleche" userId="S::dayna.quinnlafleche@sjasd.ca::212bd078-9458-40d2-8c38-b61a2001c15b" providerId="AD" clId="Web-{1724BB17-479A-1583-BCD3-A5302F8A4FBB}" dt="2020-12-08T21:00:03.256" v="56" actId="1076"/>
          <ac:picMkLst>
            <pc:docMk/>
            <pc:sldMk cId="4249452633" sldId="329"/>
            <ac:picMk id="10" creationId="{3F8E0773-55C2-4526-8B7C-B03A91D32E99}"/>
          </ac:picMkLst>
        </pc:picChg>
        <pc:picChg chg="mod">
          <ac:chgData name="Dayna Quinn-Lafleche" userId="S::dayna.quinnlafleche@sjasd.ca::212bd078-9458-40d2-8c38-b61a2001c15b" providerId="AD" clId="Web-{1724BB17-479A-1583-BCD3-A5302F8A4FBB}" dt="2020-12-08T20:50:40.456" v="3" actId="1076"/>
          <ac:picMkLst>
            <pc:docMk/>
            <pc:sldMk cId="4249452633" sldId="329"/>
            <ac:picMk id="2062" creationId="{DDB65249-509E-6646-AA27-FA3766D21FB4}"/>
          </ac:picMkLst>
        </pc:picChg>
        <pc:picChg chg="mod">
          <ac:chgData name="Dayna Quinn-Lafleche" userId="S::dayna.quinnlafleche@sjasd.ca::212bd078-9458-40d2-8c38-b61a2001c15b" providerId="AD" clId="Web-{1724BB17-479A-1583-BCD3-A5302F8A4FBB}" dt="2020-12-08T20:50:25.503" v="0" actId="1076"/>
          <ac:picMkLst>
            <pc:docMk/>
            <pc:sldMk cId="4249452633" sldId="329"/>
            <ac:picMk id="2066" creationId="{1CAF6B15-1F54-AF4A-A3E0-B6A90DC4E225}"/>
          </ac:picMkLst>
        </pc:picChg>
      </pc:sldChg>
      <pc:sldChg chg="addSp delSp modSp add ord replId">
        <pc:chgData name="Dayna Quinn-Lafleche" userId="S::dayna.quinnlafleche@sjasd.ca::212bd078-9458-40d2-8c38-b61a2001c15b" providerId="AD" clId="Web-{1724BB17-479A-1583-BCD3-A5302F8A4FBB}" dt="2020-12-08T21:08:13.430" v="188"/>
        <pc:sldMkLst>
          <pc:docMk/>
          <pc:sldMk cId="954655484" sldId="423"/>
        </pc:sldMkLst>
        <pc:spChg chg="mod">
          <ac:chgData name="Dayna Quinn-Lafleche" userId="S::dayna.quinnlafleche@sjasd.ca::212bd078-9458-40d2-8c38-b61a2001c15b" providerId="AD" clId="Web-{1724BB17-479A-1583-BCD3-A5302F8A4FBB}" dt="2020-12-08T21:08:13.430" v="188"/>
          <ac:spMkLst>
            <pc:docMk/>
            <pc:sldMk cId="954655484" sldId="423"/>
            <ac:spMk id="3" creationId="{BFA02294-7002-6347-BD03-F6D435E893BC}"/>
          </ac:spMkLst>
        </pc:spChg>
        <pc:spChg chg="add mod">
          <ac:chgData name="Dayna Quinn-Lafleche" userId="S::dayna.quinnlafleche@sjasd.ca::212bd078-9458-40d2-8c38-b61a2001c15b" providerId="AD" clId="Web-{1724BB17-479A-1583-BCD3-A5302F8A4FBB}" dt="2020-12-08T21:07:55.633" v="184" actId="20577"/>
          <ac:spMkLst>
            <pc:docMk/>
            <pc:sldMk cId="954655484" sldId="423"/>
            <ac:spMk id="4" creationId="{E540026A-9F5B-44E3-89CC-3223D635B4E0}"/>
          </ac:spMkLst>
        </pc:spChg>
        <pc:spChg chg="mod">
          <ac:chgData name="Dayna Quinn-Lafleche" userId="S::dayna.quinnlafleche@sjasd.ca::212bd078-9458-40d2-8c38-b61a2001c15b" providerId="AD" clId="Web-{1724BB17-479A-1583-BCD3-A5302F8A4FBB}" dt="2020-12-08T21:08:10.617" v="187"/>
          <ac:spMkLst>
            <pc:docMk/>
            <pc:sldMk cId="954655484" sldId="423"/>
            <ac:spMk id="22" creationId="{5426E6A3-570D-9245-B1C4-C4CA4683A894}"/>
          </ac:spMkLst>
        </pc:spChg>
        <pc:picChg chg="del">
          <ac:chgData name="Dayna Quinn-Lafleche" userId="S::dayna.quinnlafleche@sjasd.ca::212bd078-9458-40d2-8c38-b61a2001c15b" providerId="AD" clId="Web-{1724BB17-479A-1583-BCD3-A5302F8A4FBB}" dt="2020-12-08T21:04:07.069" v="146"/>
          <ac:picMkLst>
            <pc:docMk/>
            <pc:sldMk cId="954655484" sldId="423"/>
            <ac:picMk id="2" creationId="{8E687D60-E08F-4FAE-AB9D-000C44BDC524}"/>
          </ac:picMkLst>
        </pc:picChg>
      </pc:sldChg>
    </pc:docChg>
  </pc:docChgLst>
  <pc:docChgLst>
    <pc:chgData name="Lisa Page" userId="S::lisa.page@sjasd.ca::28506a91-16db-4141-a5a3-3c1324d46e73" providerId="AD" clId="Web-{36FF0331-4730-F285-8E06-74AADB80C035}"/>
    <pc:docChg chg="addSld modSld sldOrd">
      <pc:chgData name="Lisa Page" userId="S::lisa.page@sjasd.ca::28506a91-16db-4141-a5a3-3c1324d46e73" providerId="AD" clId="Web-{36FF0331-4730-F285-8E06-74AADB80C035}" dt="2020-12-09T22:08:00.804" v="177"/>
      <pc:docMkLst>
        <pc:docMk/>
      </pc:docMkLst>
      <pc:sldChg chg="addSp modSp modNotes">
        <pc:chgData name="Lisa Page" userId="S::lisa.page@sjasd.ca::28506a91-16db-4141-a5a3-3c1324d46e73" providerId="AD" clId="Web-{36FF0331-4730-F285-8E06-74AADB80C035}" dt="2020-12-09T21:35:24.235" v="143"/>
        <pc:sldMkLst>
          <pc:docMk/>
          <pc:sldMk cId="2623050030" sldId="308"/>
        </pc:sldMkLst>
        <pc:spChg chg="add mod">
          <ac:chgData name="Lisa Page" userId="S::lisa.page@sjasd.ca::28506a91-16db-4141-a5a3-3c1324d46e73" providerId="AD" clId="Web-{36FF0331-4730-F285-8E06-74AADB80C035}" dt="2020-12-09T21:35:12.110" v="137" actId="20577"/>
          <ac:spMkLst>
            <pc:docMk/>
            <pc:sldMk cId="2623050030" sldId="308"/>
            <ac:spMk id="5" creationId="{3DB563E9-8543-4274-8581-25FDB77DE0E7}"/>
          </ac:spMkLst>
        </pc:spChg>
        <pc:picChg chg="mod">
          <ac:chgData name="Lisa Page" userId="S::lisa.page@sjasd.ca::28506a91-16db-4141-a5a3-3c1324d46e73" providerId="AD" clId="Web-{36FF0331-4730-F285-8E06-74AADB80C035}" dt="2020-12-09T21:25:18.108" v="98" actId="1076"/>
          <ac:picMkLst>
            <pc:docMk/>
            <pc:sldMk cId="2623050030" sldId="308"/>
            <ac:picMk id="3" creationId="{45C441D5-73DB-453F-8061-1254C6BB5F79}"/>
          </ac:picMkLst>
        </pc:picChg>
      </pc:sldChg>
      <pc:sldChg chg="modNotes">
        <pc:chgData name="Lisa Page" userId="S::lisa.page@sjasd.ca::28506a91-16db-4141-a5a3-3c1324d46e73" providerId="AD" clId="Web-{36FF0331-4730-F285-8E06-74AADB80C035}" dt="2020-12-09T22:07:25.616" v="175"/>
        <pc:sldMkLst>
          <pc:docMk/>
          <pc:sldMk cId="3513908564" sldId="311"/>
        </pc:sldMkLst>
      </pc:sldChg>
      <pc:sldChg chg="addSp delSp modSp mod setBg">
        <pc:chgData name="Lisa Page" userId="S::lisa.page@sjasd.ca::28506a91-16db-4141-a5a3-3c1324d46e73" providerId="AD" clId="Web-{36FF0331-4730-F285-8E06-74AADB80C035}" dt="2020-12-09T21:31:22.734" v="106"/>
        <pc:sldMkLst>
          <pc:docMk/>
          <pc:sldMk cId="2572861366" sldId="367"/>
        </pc:sldMkLst>
        <pc:spChg chg="mod">
          <ac:chgData name="Lisa Page" userId="S::lisa.page@sjasd.ca::28506a91-16db-4141-a5a3-3c1324d46e73" providerId="AD" clId="Web-{36FF0331-4730-F285-8E06-74AADB80C035}" dt="2020-12-09T21:31:22.734" v="106"/>
          <ac:spMkLst>
            <pc:docMk/>
            <pc:sldMk cId="2572861366" sldId="367"/>
            <ac:spMk id="5" creationId="{B588B104-74D2-A04C-9E5C-35C8B1B877B6}"/>
          </ac:spMkLst>
        </pc:spChg>
        <pc:spChg chg="add">
          <ac:chgData name="Lisa Page" userId="S::lisa.page@sjasd.ca::28506a91-16db-4141-a5a3-3c1324d46e73" providerId="AD" clId="Web-{36FF0331-4730-F285-8E06-74AADB80C035}" dt="2020-12-09T21:31:22.734" v="106"/>
          <ac:spMkLst>
            <pc:docMk/>
            <pc:sldMk cId="2572861366" sldId="367"/>
            <ac:spMk id="7" creationId="{86295E7F-EA66-480B-B001-C8BE7CD61903}"/>
          </ac:spMkLst>
        </pc:spChg>
        <pc:spChg chg="add del">
          <ac:chgData name="Lisa Page" userId="S::lisa.page@sjasd.ca::28506a91-16db-4141-a5a3-3c1324d46e73" providerId="AD" clId="Web-{36FF0331-4730-F285-8E06-74AADB80C035}" dt="2020-12-09T21:31:22.719" v="105"/>
          <ac:spMkLst>
            <pc:docMk/>
            <pc:sldMk cId="2572861366" sldId="367"/>
            <ac:spMk id="10" creationId="{74426AB7-D619-4515-962A-BC83909EC015}"/>
          </ac:spMkLst>
        </pc:spChg>
        <pc:spChg chg="add del">
          <ac:chgData name="Lisa Page" userId="S::lisa.page@sjasd.ca::28506a91-16db-4141-a5a3-3c1324d46e73" providerId="AD" clId="Web-{36FF0331-4730-F285-8E06-74AADB80C035}" dt="2020-12-09T21:31:22.719" v="105"/>
          <ac:spMkLst>
            <pc:docMk/>
            <pc:sldMk cId="2572861366" sldId="367"/>
            <ac:spMk id="12" creationId="{DE47DF98-723F-4AAC-ABCF-CACBC438F78F}"/>
          </ac:spMkLst>
        </pc:spChg>
        <pc:picChg chg="mod ord">
          <ac:chgData name="Lisa Page" userId="S::lisa.page@sjasd.ca::28506a91-16db-4141-a5a3-3c1324d46e73" providerId="AD" clId="Web-{36FF0331-4730-F285-8E06-74AADB80C035}" dt="2020-12-09T21:31:22.734" v="106"/>
          <ac:picMkLst>
            <pc:docMk/>
            <pc:sldMk cId="2572861366" sldId="367"/>
            <ac:picMk id="3" creationId="{162335F1-7EBA-B54D-B679-2097874FA8E2}"/>
          </ac:picMkLst>
        </pc:picChg>
        <pc:cxnChg chg="add">
          <ac:chgData name="Lisa Page" userId="S::lisa.page@sjasd.ca::28506a91-16db-4141-a5a3-3c1324d46e73" providerId="AD" clId="Web-{36FF0331-4730-F285-8E06-74AADB80C035}" dt="2020-12-09T21:31:22.734" v="106"/>
          <ac:cxnSpMkLst>
            <pc:docMk/>
            <pc:sldMk cId="2572861366" sldId="367"/>
            <ac:cxnSpMk id="8" creationId="{E126E481-B945-4179-BD79-05E96E9B29E1}"/>
          </ac:cxnSpMkLst>
        </pc:cxnChg>
        <pc:cxnChg chg="add del">
          <ac:chgData name="Lisa Page" userId="S::lisa.page@sjasd.ca::28506a91-16db-4141-a5a3-3c1324d46e73" providerId="AD" clId="Web-{36FF0331-4730-F285-8E06-74AADB80C035}" dt="2020-12-09T21:31:22.719" v="105"/>
          <ac:cxnSpMkLst>
            <pc:docMk/>
            <pc:sldMk cId="2572861366" sldId="367"/>
            <ac:cxnSpMk id="14" creationId="{EA29FC7C-9308-4FDE-8DCA-405668055B0F}"/>
          </ac:cxnSpMkLst>
        </pc:cxnChg>
      </pc:sldChg>
      <pc:sldChg chg="addSp delSp modSp modNotes">
        <pc:chgData name="Lisa Page" userId="S::lisa.page@sjasd.ca::28506a91-16db-4141-a5a3-3c1324d46e73" providerId="AD" clId="Web-{36FF0331-4730-F285-8E06-74AADB80C035}" dt="2020-12-09T21:55:35.833" v="161"/>
        <pc:sldMkLst>
          <pc:docMk/>
          <pc:sldMk cId="71457390" sldId="374"/>
        </pc:sldMkLst>
        <pc:picChg chg="add mod">
          <ac:chgData name="Lisa Page" userId="S::lisa.page@sjasd.ca::28506a91-16db-4141-a5a3-3c1324d46e73" providerId="AD" clId="Web-{36FF0331-4730-F285-8E06-74AADB80C035}" dt="2020-12-09T21:55:18.380" v="159" actId="14100"/>
          <ac:picMkLst>
            <pc:docMk/>
            <pc:sldMk cId="71457390" sldId="374"/>
            <ac:picMk id="2" creationId="{D41C87C1-A5B1-4BD6-A0A6-04CBE1681D8B}"/>
          </ac:picMkLst>
        </pc:picChg>
        <pc:picChg chg="del">
          <ac:chgData name="Lisa Page" userId="S::lisa.page@sjasd.ca::28506a91-16db-4141-a5a3-3c1324d46e73" providerId="AD" clId="Web-{36FF0331-4730-F285-8E06-74AADB80C035}" dt="2020-12-09T21:55:08.708" v="153"/>
          <ac:picMkLst>
            <pc:docMk/>
            <pc:sldMk cId="71457390" sldId="374"/>
            <ac:picMk id="7" creationId="{0EA58415-C222-46D6-BF04-DEFB61FF56F9}"/>
          </ac:picMkLst>
        </pc:picChg>
      </pc:sldChg>
      <pc:sldChg chg="addSp delSp modSp">
        <pc:chgData name="Lisa Page" userId="S::lisa.page@sjasd.ca::28506a91-16db-4141-a5a3-3c1324d46e73" providerId="AD" clId="Web-{36FF0331-4730-F285-8E06-74AADB80C035}" dt="2020-12-09T21:43:18.159" v="152"/>
        <pc:sldMkLst>
          <pc:docMk/>
          <pc:sldMk cId="3155187879" sldId="384"/>
        </pc:sldMkLst>
        <pc:picChg chg="add del mod">
          <ac:chgData name="Lisa Page" userId="S::lisa.page@sjasd.ca::28506a91-16db-4141-a5a3-3c1324d46e73" providerId="AD" clId="Web-{36FF0331-4730-F285-8E06-74AADB80C035}" dt="2020-12-09T21:43:18.159" v="152"/>
          <ac:picMkLst>
            <pc:docMk/>
            <pc:sldMk cId="3155187879" sldId="384"/>
            <ac:picMk id="6" creationId="{51DD5099-3E17-43E1-81A5-66F3A20219A1}"/>
          </ac:picMkLst>
        </pc:picChg>
      </pc:sldChg>
      <pc:sldChg chg="addSp delSp">
        <pc:chgData name="Lisa Page" userId="S::lisa.page@sjasd.ca::28506a91-16db-4141-a5a3-3c1324d46e73" providerId="AD" clId="Web-{36FF0331-4730-F285-8E06-74AADB80C035}" dt="2020-12-09T22:08:00.804" v="177"/>
        <pc:sldMkLst>
          <pc:docMk/>
          <pc:sldMk cId="3270933541" sldId="419"/>
        </pc:sldMkLst>
        <pc:picChg chg="add">
          <ac:chgData name="Lisa Page" userId="S::lisa.page@sjasd.ca::28506a91-16db-4141-a5a3-3c1324d46e73" providerId="AD" clId="Web-{36FF0331-4730-F285-8E06-74AADB80C035}" dt="2020-12-09T22:08:00.804" v="177"/>
          <ac:picMkLst>
            <pc:docMk/>
            <pc:sldMk cId="3270933541" sldId="419"/>
            <ac:picMk id="5" creationId="{E17550B2-0953-46BC-B7AE-8EF77942AC24}"/>
          </ac:picMkLst>
        </pc:picChg>
        <pc:picChg chg="del">
          <ac:chgData name="Lisa Page" userId="S::lisa.page@sjasd.ca::28506a91-16db-4141-a5a3-3c1324d46e73" providerId="AD" clId="Web-{36FF0331-4730-F285-8E06-74AADB80C035}" dt="2020-12-09T22:08:00.054" v="176"/>
          <ac:picMkLst>
            <pc:docMk/>
            <pc:sldMk cId="3270933541" sldId="419"/>
            <ac:picMk id="9" creationId="{C185477C-87AD-48E5-BCFC-CA1639EE33DF}"/>
          </ac:picMkLst>
        </pc:picChg>
      </pc:sldChg>
      <pc:sldChg chg="modSp">
        <pc:chgData name="Lisa Page" userId="S::lisa.page@sjasd.ca::28506a91-16db-4141-a5a3-3c1324d46e73" providerId="AD" clId="Web-{36FF0331-4730-F285-8E06-74AADB80C035}" dt="2020-12-09T21:40:37.908" v="148" actId="20577"/>
        <pc:sldMkLst>
          <pc:docMk/>
          <pc:sldMk cId="673490281" sldId="433"/>
        </pc:sldMkLst>
        <pc:spChg chg="mod">
          <ac:chgData name="Lisa Page" userId="S::lisa.page@sjasd.ca::28506a91-16db-4141-a5a3-3c1324d46e73" providerId="AD" clId="Web-{36FF0331-4730-F285-8E06-74AADB80C035}" dt="2020-12-09T21:40:37.908" v="148" actId="20577"/>
          <ac:spMkLst>
            <pc:docMk/>
            <pc:sldMk cId="673490281" sldId="433"/>
            <ac:spMk id="14" creationId="{BE0C4CDD-A1DD-6D40-AF04-86EE44576377}"/>
          </ac:spMkLst>
        </pc:spChg>
      </pc:sldChg>
      <pc:sldChg chg="modSp add ord replId">
        <pc:chgData name="Lisa Page" userId="S::lisa.page@sjasd.ca::28506a91-16db-4141-a5a3-3c1324d46e73" providerId="AD" clId="Web-{36FF0331-4730-F285-8E06-74AADB80C035}" dt="2020-12-09T21:24:56.905" v="94" actId="20577"/>
        <pc:sldMkLst>
          <pc:docMk/>
          <pc:sldMk cId="2070416421" sldId="446"/>
        </pc:sldMkLst>
        <pc:spChg chg="mod">
          <ac:chgData name="Lisa Page" userId="S::lisa.page@sjasd.ca::28506a91-16db-4141-a5a3-3c1324d46e73" providerId="AD" clId="Web-{36FF0331-4730-F285-8E06-74AADB80C035}" dt="2020-12-09T21:24:56.905" v="94" actId="20577"/>
          <ac:spMkLst>
            <pc:docMk/>
            <pc:sldMk cId="2070416421" sldId="446"/>
            <ac:spMk id="27" creationId="{2FFE1002-E844-3642-A0B9-10BEEFD39A80}"/>
          </ac:spMkLst>
        </pc:spChg>
      </pc:sldChg>
    </pc:docChg>
  </pc:docChgLst>
  <pc:docChgLst>
    <pc:chgData name="Dayna Quinn-Lafleche" userId="S::dayna.quinnlafleche@sjasd.ca::212bd078-9458-40d2-8c38-b61a2001c15b" providerId="AD" clId="Web-{D3CF4ED7-F1F0-BD3A-E021-A451F578360F}"/>
    <pc:docChg chg="addSld delSld modSld sldOrd">
      <pc:chgData name="Dayna Quinn-Lafleche" userId="S::dayna.quinnlafleche@sjasd.ca::212bd078-9458-40d2-8c38-b61a2001c15b" providerId="AD" clId="Web-{D3CF4ED7-F1F0-BD3A-E021-A451F578360F}" dt="2020-12-08T20:47:23.655" v="4581"/>
      <pc:docMkLst>
        <pc:docMk/>
      </pc:docMkLst>
      <pc:sldChg chg="ord">
        <pc:chgData name="Dayna Quinn-Lafleche" userId="S::dayna.quinnlafleche@sjasd.ca::212bd078-9458-40d2-8c38-b61a2001c15b" providerId="AD" clId="Web-{D3CF4ED7-F1F0-BD3A-E021-A451F578360F}" dt="2020-12-08T16:24:29.228" v="1910"/>
        <pc:sldMkLst>
          <pc:docMk/>
          <pc:sldMk cId="956418291" sldId="299"/>
        </pc:sldMkLst>
      </pc:sldChg>
      <pc:sldChg chg="delSp modSp">
        <pc:chgData name="Dayna Quinn-Lafleche" userId="S::dayna.quinnlafleche@sjasd.ca::212bd078-9458-40d2-8c38-b61a2001c15b" providerId="AD" clId="Web-{D3CF4ED7-F1F0-BD3A-E021-A451F578360F}" dt="2020-12-08T18:51:55.663" v="3037" actId="1076"/>
        <pc:sldMkLst>
          <pc:docMk/>
          <pc:sldMk cId="1463206604" sldId="302"/>
        </pc:sldMkLst>
        <pc:spChg chg="mod">
          <ac:chgData name="Dayna Quinn-Lafleche" userId="S::dayna.quinnlafleche@sjasd.ca::212bd078-9458-40d2-8c38-b61a2001c15b" providerId="AD" clId="Web-{D3CF4ED7-F1F0-BD3A-E021-A451F578360F}" dt="2020-12-08T16:18:24.113" v="1865" actId="1076"/>
          <ac:spMkLst>
            <pc:docMk/>
            <pc:sldMk cId="1463206604" sldId="302"/>
            <ac:spMk id="2" creationId="{33764AFC-44B0-4F26-BAC7-A8340A335D08}"/>
          </ac:spMkLst>
        </pc:spChg>
        <pc:spChg chg="mod">
          <ac:chgData name="Dayna Quinn-Lafleche" userId="S::dayna.quinnlafleche@sjasd.ca::212bd078-9458-40d2-8c38-b61a2001c15b" providerId="AD" clId="Web-{D3CF4ED7-F1F0-BD3A-E021-A451F578360F}" dt="2020-12-08T16:38:46.944" v="2021"/>
          <ac:spMkLst>
            <pc:docMk/>
            <pc:sldMk cId="1463206604" sldId="302"/>
            <ac:spMk id="15" creationId="{1E2A18AE-F6CC-6441-99BF-C85193C54F40}"/>
          </ac:spMkLst>
        </pc:spChg>
        <pc:spChg chg="mod">
          <ac:chgData name="Dayna Quinn-Lafleche" userId="S::dayna.quinnlafleche@sjasd.ca::212bd078-9458-40d2-8c38-b61a2001c15b" providerId="AD" clId="Web-{D3CF4ED7-F1F0-BD3A-E021-A451F578360F}" dt="2020-12-08T16:38:51.351" v="2022"/>
          <ac:spMkLst>
            <pc:docMk/>
            <pc:sldMk cId="1463206604" sldId="302"/>
            <ac:spMk id="21" creationId="{6A29DAF6-3D2E-0B46-938E-DF6463C6D40D}"/>
          </ac:spMkLst>
        </pc:spChg>
        <pc:spChg chg="del">
          <ac:chgData name="Dayna Quinn-Lafleche" userId="S::dayna.quinnlafleche@sjasd.ca::212bd078-9458-40d2-8c38-b61a2001c15b" providerId="AD" clId="Web-{D3CF4ED7-F1F0-BD3A-E021-A451F578360F}" dt="2020-12-08T16:17:43.941" v="1856"/>
          <ac:spMkLst>
            <pc:docMk/>
            <pc:sldMk cId="1463206604" sldId="302"/>
            <ac:spMk id="26" creationId="{0BC82957-ED0A-4A0E-8250-2E599016228A}"/>
          </ac:spMkLst>
        </pc:spChg>
        <pc:spChg chg="mod">
          <ac:chgData name="Dayna Quinn-Lafleche" userId="S::dayna.quinnlafleche@sjasd.ca::212bd078-9458-40d2-8c38-b61a2001c15b" providerId="AD" clId="Web-{D3CF4ED7-F1F0-BD3A-E021-A451F578360F}" dt="2020-12-08T18:51:55.663" v="3037" actId="1076"/>
          <ac:spMkLst>
            <pc:docMk/>
            <pc:sldMk cId="1463206604" sldId="302"/>
            <ac:spMk id="29" creationId="{B0360182-8A27-9B42-9822-69767BFDE599}"/>
          </ac:spMkLst>
        </pc:spChg>
        <pc:spChg chg="del mod">
          <ac:chgData name="Dayna Quinn-Lafleche" userId="S::dayna.quinnlafleche@sjasd.ca::212bd078-9458-40d2-8c38-b61a2001c15b" providerId="AD" clId="Web-{D3CF4ED7-F1F0-BD3A-E021-A451F578360F}" dt="2020-12-08T16:18:09.707" v="1863"/>
          <ac:spMkLst>
            <pc:docMk/>
            <pc:sldMk cId="1463206604" sldId="302"/>
            <ac:spMk id="30" creationId="{294FD586-2A6D-1F49-BBA2-0AEBB048D81F}"/>
          </ac:spMkLst>
        </pc:spChg>
      </pc:sldChg>
      <pc:sldChg chg="modSp">
        <pc:chgData name="Dayna Quinn-Lafleche" userId="S::dayna.quinnlafleche@sjasd.ca::212bd078-9458-40d2-8c38-b61a2001c15b" providerId="AD" clId="Web-{D3CF4ED7-F1F0-BD3A-E021-A451F578360F}" dt="2020-12-08T16:17:07.206" v="1855"/>
        <pc:sldMkLst>
          <pc:docMk/>
          <pc:sldMk cId="2310009864" sldId="306"/>
        </pc:sldMkLst>
        <pc:spChg chg="mod">
          <ac:chgData name="Dayna Quinn-Lafleche" userId="S::dayna.quinnlafleche@sjasd.ca::212bd078-9458-40d2-8c38-b61a2001c15b" providerId="AD" clId="Web-{D3CF4ED7-F1F0-BD3A-E021-A451F578360F}" dt="2020-12-08T16:16:23.393" v="1849"/>
          <ac:spMkLst>
            <pc:docMk/>
            <pc:sldMk cId="2310009864" sldId="306"/>
            <ac:spMk id="3" creationId="{BFA02294-7002-6347-BD03-F6D435E893BC}"/>
          </ac:spMkLst>
        </pc:spChg>
        <pc:spChg chg="mod">
          <ac:chgData name="Dayna Quinn-Lafleche" userId="S::dayna.quinnlafleche@sjasd.ca::212bd078-9458-40d2-8c38-b61a2001c15b" providerId="AD" clId="Web-{D3CF4ED7-F1F0-BD3A-E021-A451F578360F}" dt="2020-12-08T16:16:56.893" v="1854"/>
          <ac:spMkLst>
            <pc:docMk/>
            <pc:sldMk cId="2310009864" sldId="306"/>
            <ac:spMk id="5" creationId="{B87AF484-7ED6-45FF-864D-9D42A750A38A}"/>
          </ac:spMkLst>
        </pc:spChg>
        <pc:spChg chg="mod">
          <ac:chgData name="Dayna Quinn-Lafleche" userId="S::dayna.quinnlafleche@sjasd.ca::212bd078-9458-40d2-8c38-b61a2001c15b" providerId="AD" clId="Web-{D3CF4ED7-F1F0-BD3A-E021-A451F578360F}" dt="2020-12-08T16:16:43.971" v="1853"/>
          <ac:spMkLst>
            <pc:docMk/>
            <pc:sldMk cId="2310009864" sldId="306"/>
            <ac:spMk id="6" creationId="{22244048-8BD8-4A46-A04D-AF76153F1B59}"/>
          </ac:spMkLst>
        </pc:spChg>
        <pc:spChg chg="mod">
          <ac:chgData name="Dayna Quinn-Lafleche" userId="S::dayna.quinnlafleche@sjasd.ca::212bd078-9458-40d2-8c38-b61a2001c15b" providerId="AD" clId="Web-{D3CF4ED7-F1F0-BD3A-E021-A451F578360F}" dt="2020-12-08T16:17:07.206" v="1855"/>
          <ac:spMkLst>
            <pc:docMk/>
            <pc:sldMk cId="2310009864" sldId="306"/>
            <ac:spMk id="7" creationId="{3E096D8A-C975-4868-B764-6FC332C69486}"/>
          </ac:spMkLst>
        </pc:spChg>
        <pc:spChg chg="mod">
          <ac:chgData name="Dayna Quinn-Lafleche" userId="S::dayna.quinnlafleche@sjasd.ca::212bd078-9458-40d2-8c38-b61a2001c15b" providerId="AD" clId="Web-{D3CF4ED7-F1F0-BD3A-E021-A451F578360F}" dt="2020-12-08T16:16:35.284" v="1852"/>
          <ac:spMkLst>
            <pc:docMk/>
            <pc:sldMk cId="2310009864" sldId="306"/>
            <ac:spMk id="22" creationId="{5426E6A3-570D-9245-B1C4-C4CA4683A894}"/>
          </ac:spMkLst>
        </pc:spChg>
      </pc:sldChg>
      <pc:sldChg chg="delSp modSp">
        <pc:chgData name="Dayna Quinn-Lafleche" userId="S::dayna.quinnlafleche@sjasd.ca::212bd078-9458-40d2-8c38-b61a2001c15b" providerId="AD" clId="Web-{D3CF4ED7-F1F0-BD3A-E021-A451F578360F}" dt="2020-12-08T17:05:27.078" v="2288"/>
        <pc:sldMkLst>
          <pc:docMk/>
          <pc:sldMk cId="1050804038" sldId="309"/>
        </pc:sldMkLst>
        <pc:spChg chg="del">
          <ac:chgData name="Dayna Quinn-Lafleche" userId="S::dayna.quinnlafleche@sjasd.ca::212bd078-9458-40d2-8c38-b61a2001c15b" providerId="AD" clId="Web-{D3CF4ED7-F1F0-BD3A-E021-A451F578360F}" dt="2020-12-08T16:50:13.923" v="2151"/>
          <ac:spMkLst>
            <pc:docMk/>
            <pc:sldMk cId="1050804038" sldId="309"/>
            <ac:spMk id="2" creationId="{D8481553-424F-4CA7-89EC-3DBC456862A2}"/>
          </ac:spMkLst>
        </pc:spChg>
        <pc:spChg chg="del">
          <ac:chgData name="Dayna Quinn-Lafleche" userId="S::dayna.quinnlafleche@sjasd.ca::212bd078-9458-40d2-8c38-b61a2001c15b" providerId="AD" clId="Web-{D3CF4ED7-F1F0-BD3A-E021-A451F578360F}" dt="2020-12-08T16:49:39.673" v="2146"/>
          <ac:spMkLst>
            <pc:docMk/>
            <pc:sldMk cId="1050804038" sldId="309"/>
            <ac:spMk id="5" creationId="{3AD9548C-36E8-4C3D-AF8E-1BB02FA71BB1}"/>
          </ac:spMkLst>
        </pc:spChg>
        <pc:spChg chg="mod">
          <ac:chgData name="Dayna Quinn-Lafleche" userId="S::dayna.quinnlafleche@sjasd.ca::212bd078-9458-40d2-8c38-b61a2001c15b" providerId="AD" clId="Web-{D3CF4ED7-F1F0-BD3A-E021-A451F578360F}" dt="2020-12-08T16:50:21.845" v="2152" actId="1076"/>
          <ac:spMkLst>
            <pc:docMk/>
            <pc:sldMk cId="1050804038" sldId="309"/>
            <ac:spMk id="6" creationId="{DF71041E-C0A0-4E01-BA3A-8DCDD794C5CF}"/>
          </ac:spMkLst>
        </pc:spChg>
        <pc:spChg chg="mod">
          <ac:chgData name="Dayna Quinn-Lafleche" userId="S::dayna.quinnlafleche@sjasd.ca::212bd078-9458-40d2-8c38-b61a2001c15b" providerId="AD" clId="Web-{D3CF4ED7-F1F0-BD3A-E021-A451F578360F}" dt="2020-12-08T17:05:27.078" v="2288"/>
          <ac:spMkLst>
            <pc:docMk/>
            <pc:sldMk cId="1050804038" sldId="309"/>
            <ac:spMk id="24" creationId="{F50EAA7C-399D-824D-BF84-A8D7C4CA9023}"/>
          </ac:spMkLst>
        </pc:spChg>
        <pc:spChg chg="mod">
          <ac:chgData name="Dayna Quinn-Lafleche" userId="S::dayna.quinnlafleche@sjasd.ca::212bd078-9458-40d2-8c38-b61a2001c15b" providerId="AD" clId="Web-{D3CF4ED7-F1F0-BD3A-E021-A451F578360F}" dt="2020-12-08T16:50:25.767" v="2153" actId="1076"/>
          <ac:spMkLst>
            <pc:docMk/>
            <pc:sldMk cId="1050804038" sldId="309"/>
            <ac:spMk id="29" creationId="{B0360182-8A27-9B42-9822-69767BFDE599}"/>
          </ac:spMkLst>
        </pc:spChg>
        <pc:spChg chg="del">
          <ac:chgData name="Dayna Quinn-Lafleche" userId="S::dayna.quinnlafleche@sjasd.ca::212bd078-9458-40d2-8c38-b61a2001c15b" providerId="AD" clId="Web-{D3CF4ED7-F1F0-BD3A-E021-A451F578360F}" dt="2020-12-08T16:49:33.766" v="2145"/>
          <ac:spMkLst>
            <pc:docMk/>
            <pc:sldMk cId="1050804038" sldId="309"/>
            <ac:spMk id="30" creationId="{294FD586-2A6D-1F49-BBA2-0AEBB048D81F}"/>
          </ac:spMkLst>
        </pc:spChg>
        <pc:spChg chg="del mod">
          <ac:chgData name="Dayna Quinn-Lafleche" userId="S::dayna.quinnlafleche@sjasd.ca::212bd078-9458-40d2-8c38-b61a2001c15b" providerId="AD" clId="Web-{D3CF4ED7-F1F0-BD3A-E021-A451F578360F}" dt="2020-12-08T16:49:47.173" v="2148"/>
          <ac:spMkLst>
            <pc:docMk/>
            <pc:sldMk cId="1050804038" sldId="309"/>
            <ac:spMk id="31" creationId="{18EF3EE5-2113-9446-82CB-BCA99BF9822E}"/>
          </ac:spMkLst>
        </pc:spChg>
      </pc:sldChg>
      <pc:sldChg chg="modSp">
        <pc:chgData name="Dayna Quinn-Lafleche" userId="S::dayna.quinnlafleche@sjasd.ca::212bd078-9458-40d2-8c38-b61a2001c15b" providerId="AD" clId="Web-{D3CF4ED7-F1F0-BD3A-E021-A451F578360F}" dt="2020-12-08T16:50:41.939" v="2156" actId="20577"/>
        <pc:sldMkLst>
          <pc:docMk/>
          <pc:sldMk cId="2356943026" sldId="311"/>
        </pc:sldMkLst>
        <pc:spChg chg="mod">
          <ac:chgData name="Dayna Quinn-Lafleche" userId="S::dayna.quinnlafleche@sjasd.ca::212bd078-9458-40d2-8c38-b61a2001c15b" providerId="AD" clId="Web-{D3CF4ED7-F1F0-BD3A-E021-A451F578360F}" dt="2020-12-08T16:50:41.939" v="2156" actId="20577"/>
          <ac:spMkLst>
            <pc:docMk/>
            <pc:sldMk cId="2356943026" sldId="311"/>
            <ac:spMk id="5" creationId="{0BD3E8AB-EC8F-49A6-8658-989BCB7AA4E0}"/>
          </ac:spMkLst>
        </pc:spChg>
      </pc:sldChg>
      <pc:sldChg chg="modSp">
        <pc:chgData name="Dayna Quinn-Lafleche" userId="S::dayna.quinnlafleche@sjasd.ca::212bd078-9458-40d2-8c38-b61a2001c15b" providerId="AD" clId="Web-{D3CF4ED7-F1F0-BD3A-E021-A451F578360F}" dt="2020-12-08T17:05:04.718" v="2282"/>
        <pc:sldMkLst>
          <pc:docMk/>
          <pc:sldMk cId="2162426561" sldId="313"/>
        </pc:sldMkLst>
        <pc:spChg chg="mod">
          <ac:chgData name="Dayna Quinn-Lafleche" userId="S::dayna.quinnlafleche@sjasd.ca::212bd078-9458-40d2-8c38-b61a2001c15b" providerId="AD" clId="Web-{D3CF4ED7-F1F0-BD3A-E021-A451F578360F}" dt="2020-12-08T17:05:04.718" v="2282"/>
          <ac:spMkLst>
            <pc:docMk/>
            <pc:sldMk cId="2162426561" sldId="313"/>
            <ac:spMk id="24" creationId="{F50EAA7C-399D-824D-BF84-A8D7C4CA9023}"/>
          </ac:spMkLst>
        </pc:spChg>
      </pc:sldChg>
      <pc:sldChg chg="modSp">
        <pc:chgData name="Dayna Quinn-Lafleche" userId="S::dayna.quinnlafleche@sjasd.ca::212bd078-9458-40d2-8c38-b61a2001c15b" providerId="AD" clId="Web-{D3CF4ED7-F1F0-BD3A-E021-A451F578360F}" dt="2020-12-08T20:17:27.297" v="4525" actId="1076"/>
        <pc:sldMkLst>
          <pc:docMk/>
          <pc:sldMk cId="2524367093" sldId="314"/>
        </pc:sldMkLst>
        <pc:spChg chg="mod">
          <ac:chgData name="Dayna Quinn-Lafleche" userId="S::dayna.quinnlafleche@sjasd.ca::212bd078-9458-40d2-8c38-b61a2001c15b" providerId="AD" clId="Web-{D3CF4ED7-F1F0-BD3A-E021-A451F578360F}" dt="2020-12-08T20:17:27.297" v="4525" actId="1076"/>
          <ac:spMkLst>
            <pc:docMk/>
            <pc:sldMk cId="2524367093" sldId="314"/>
            <ac:spMk id="3" creationId="{BFA02294-7002-6347-BD03-F6D435E893BC}"/>
          </ac:spMkLst>
        </pc:spChg>
      </pc:sldChg>
      <pc:sldChg chg="addSp modSp modNotes">
        <pc:chgData name="Dayna Quinn-Lafleche" userId="S::dayna.quinnlafleche@sjasd.ca::212bd078-9458-40d2-8c38-b61a2001c15b" providerId="AD" clId="Web-{D3CF4ED7-F1F0-BD3A-E021-A451F578360F}" dt="2020-12-08T20:30:34.148" v="4540"/>
        <pc:sldMkLst>
          <pc:docMk/>
          <pc:sldMk cId="2277741316" sldId="315"/>
        </pc:sldMkLst>
        <pc:spChg chg="add mod">
          <ac:chgData name="Dayna Quinn-Lafleche" userId="S::dayna.quinnlafleche@sjasd.ca::212bd078-9458-40d2-8c38-b61a2001c15b" providerId="AD" clId="Web-{D3CF4ED7-F1F0-BD3A-E021-A451F578360F}" dt="2020-12-08T20:09:57.125" v="4066" actId="20577"/>
          <ac:spMkLst>
            <pc:docMk/>
            <pc:sldMk cId="2277741316" sldId="315"/>
            <ac:spMk id="2" creationId="{9B250A00-2036-4E43-AB86-EB1A91F2DC30}"/>
          </ac:spMkLst>
        </pc:spChg>
        <pc:spChg chg="mod">
          <ac:chgData name="Dayna Quinn-Lafleche" userId="S::dayna.quinnlafleche@sjasd.ca::212bd078-9458-40d2-8c38-b61a2001c15b" providerId="AD" clId="Web-{D3CF4ED7-F1F0-BD3A-E021-A451F578360F}" dt="2020-12-08T19:56:57.634" v="3396"/>
          <ac:spMkLst>
            <pc:docMk/>
            <pc:sldMk cId="2277741316" sldId="315"/>
            <ac:spMk id="3" creationId="{BFA02294-7002-6347-BD03-F6D435E893BC}"/>
          </ac:spMkLst>
        </pc:spChg>
        <pc:spChg chg="add mod">
          <ac:chgData name="Dayna Quinn-Lafleche" userId="S::dayna.quinnlafleche@sjasd.ca::212bd078-9458-40d2-8c38-b61a2001c15b" providerId="AD" clId="Web-{D3CF4ED7-F1F0-BD3A-E021-A451F578360F}" dt="2020-12-08T20:02:25.829" v="3784" actId="14100"/>
          <ac:spMkLst>
            <pc:docMk/>
            <pc:sldMk cId="2277741316" sldId="315"/>
            <ac:spMk id="4" creationId="{B463FF01-6CE2-4D40-8986-D534D236B711}"/>
          </ac:spMkLst>
        </pc:spChg>
        <pc:spChg chg="add mod">
          <ac:chgData name="Dayna Quinn-Lafleche" userId="S::dayna.quinnlafleche@sjasd.ca::212bd078-9458-40d2-8c38-b61a2001c15b" providerId="AD" clId="Web-{D3CF4ED7-F1F0-BD3A-E021-A451F578360F}" dt="2020-12-08T20:07:56.008" v="3862" actId="1076"/>
          <ac:spMkLst>
            <pc:docMk/>
            <pc:sldMk cId="2277741316" sldId="315"/>
            <ac:spMk id="6" creationId="{0F896B5E-8CB8-4575-B9CB-B6C7D4F446CF}"/>
          </ac:spMkLst>
        </pc:spChg>
        <pc:spChg chg="add mod">
          <ac:chgData name="Dayna Quinn-Lafleche" userId="S::dayna.quinnlafleche@sjasd.ca::212bd078-9458-40d2-8c38-b61a2001c15b" providerId="AD" clId="Web-{D3CF4ED7-F1F0-BD3A-E021-A451F578360F}" dt="2020-12-08T20:08:45.011" v="3918" actId="1076"/>
          <ac:spMkLst>
            <pc:docMk/>
            <pc:sldMk cId="2277741316" sldId="315"/>
            <ac:spMk id="7" creationId="{C19FE1C8-6CE7-46EC-A07B-80EDA5C0475E}"/>
          </ac:spMkLst>
        </pc:spChg>
        <pc:spChg chg="add mod">
          <ac:chgData name="Dayna Quinn-Lafleche" userId="S::dayna.quinnlafleche@sjasd.ca::212bd078-9458-40d2-8c38-b61a2001c15b" providerId="AD" clId="Web-{D3CF4ED7-F1F0-BD3A-E021-A451F578360F}" dt="2020-12-08T20:09:04.825" v="3929" actId="1076"/>
          <ac:spMkLst>
            <pc:docMk/>
            <pc:sldMk cId="2277741316" sldId="315"/>
            <ac:spMk id="8" creationId="{13DAA063-D4C2-4181-B163-0B425B33C01C}"/>
          </ac:spMkLst>
        </pc:spChg>
        <pc:spChg chg="mod">
          <ac:chgData name="Dayna Quinn-Lafleche" userId="S::dayna.quinnlafleche@sjasd.ca::212bd078-9458-40d2-8c38-b61a2001c15b" providerId="AD" clId="Web-{D3CF4ED7-F1F0-BD3A-E021-A451F578360F}" dt="2020-12-08T19:57:05.463" v="3398"/>
          <ac:spMkLst>
            <pc:docMk/>
            <pc:sldMk cId="2277741316" sldId="315"/>
            <ac:spMk id="22" creationId="{5426E6A3-570D-9245-B1C4-C4CA4683A894}"/>
          </ac:spMkLst>
        </pc:spChg>
        <pc:picChg chg="add mod">
          <ac:chgData name="Dayna Quinn-Lafleche" userId="S::dayna.quinnlafleche@sjasd.ca::212bd078-9458-40d2-8c38-b61a2001c15b" providerId="AD" clId="Web-{D3CF4ED7-F1F0-BD3A-E021-A451F578360F}" dt="2020-12-08T20:06:19.798" v="3847" actId="1076"/>
          <ac:picMkLst>
            <pc:docMk/>
            <pc:sldMk cId="2277741316" sldId="315"/>
            <ac:picMk id="5" creationId="{6ACD75B6-8654-4B07-8CE3-76661A5B8698}"/>
          </ac:picMkLst>
        </pc:picChg>
      </pc:sldChg>
      <pc:sldChg chg="modSp">
        <pc:chgData name="Dayna Quinn-Lafleche" userId="S::dayna.quinnlafleche@sjasd.ca::212bd078-9458-40d2-8c38-b61a2001c15b" providerId="AD" clId="Web-{D3CF4ED7-F1F0-BD3A-E021-A451F578360F}" dt="2020-12-08T20:17:58.190" v="4528"/>
        <pc:sldMkLst>
          <pc:docMk/>
          <pc:sldMk cId="4076534222" sldId="316"/>
        </pc:sldMkLst>
        <pc:spChg chg="mod">
          <ac:chgData name="Dayna Quinn-Lafleche" userId="S::dayna.quinnlafleche@sjasd.ca::212bd078-9458-40d2-8c38-b61a2001c15b" providerId="AD" clId="Web-{D3CF4ED7-F1F0-BD3A-E021-A451F578360F}" dt="2020-12-08T20:17:49.548" v="4526"/>
          <ac:spMkLst>
            <pc:docMk/>
            <pc:sldMk cId="4076534222" sldId="316"/>
            <ac:spMk id="3" creationId="{BFA02294-7002-6347-BD03-F6D435E893BC}"/>
          </ac:spMkLst>
        </pc:spChg>
        <pc:spChg chg="mod">
          <ac:chgData name="Dayna Quinn-Lafleche" userId="S::dayna.quinnlafleche@sjasd.ca::212bd078-9458-40d2-8c38-b61a2001c15b" providerId="AD" clId="Web-{D3CF4ED7-F1F0-BD3A-E021-A451F578360F}" dt="2020-12-08T20:17:58.190" v="4528"/>
          <ac:spMkLst>
            <pc:docMk/>
            <pc:sldMk cId="4076534222" sldId="316"/>
            <ac:spMk id="22" creationId="{5426E6A3-570D-9245-B1C4-C4CA4683A894}"/>
          </ac:spMkLst>
        </pc:spChg>
      </pc:sldChg>
      <pc:sldChg chg="addSp delSp modSp">
        <pc:chgData name="Dayna Quinn-Lafleche" userId="S::dayna.quinnlafleche@sjasd.ca::212bd078-9458-40d2-8c38-b61a2001c15b" providerId="AD" clId="Web-{D3CF4ED7-F1F0-BD3A-E021-A451F578360F}" dt="2020-12-08T17:34:26.823" v="2551"/>
        <pc:sldMkLst>
          <pc:docMk/>
          <pc:sldMk cId="1102663714" sldId="317"/>
        </pc:sldMkLst>
        <pc:spChg chg="mod">
          <ac:chgData name="Dayna Quinn-Lafleche" userId="S::dayna.quinnlafleche@sjasd.ca::212bd078-9458-40d2-8c38-b61a2001c15b" providerId="AD" clId="Web-{D3CF4ED7-F1F0-BD3A-E021-A451F578360F}" dt="2020-12-08T17:32:48.946" v="2542" actId="1076"/>
          <ac:spMkLst>
            <pc:docMk/>
            <pc:sldMk cId="1102663714" sldId="317"/>
            <ac:spMk id="2" creationId="{77B6CB34-FE95-46CF-A6FA-AE05B60A1C54}"/>
          </ac:spMkLst>
        </pc:spChg>
        <pc:spChg chg="mod">
          <ac:chgData name="Dayna Quinn-Lafleche" userId="S::dayna.quinnlafleche@sjasd.ca::212bd078-9458-40d2-8c38-b61a2001c15b" providerId="AD" clId="Web-{D3CF4ED7-F1F0-BD3A-E021-A451F578360F}" dt="2020-12-08T17:33:58.854" v="2546"/>
          <ac:spMkLst>
            <pc:docMk/>
            <pc:sldMk cId="1102663714" sldId="317"/>
            <ac:spMk id="3" creationId="{BFA02294-7002-6347-BD03-F6D435E893BC}"/>
          </ac:spMkLst>
        </pc:spChg>
        <pc:spChg chg="del mod">
          <ac:chgData name="Dayna Quinn-Lafleche" userId="S::dayna.quinnlafleche@sjasd.ca::212bd078-9458-40d2-8c38-b61a2001c15b" providerId="AD" clId="Web-{D3CF4ED7-F1F0-BD3A-E021-A451F578360F}" dt="2020-12-08T17:28:57.427" v="2533"/>
          <ac:spMkLst>
            <pc:docMk/>
            <pc:sldMk cId="1102663714" sldId="317"/>
            <ac:spMk id="4" creationId="{F3857C70-6F07-3A4E-91D0-3B2F2CA78D55}"/>
          </ac:spMkLst>
        </pc:spChg>
        <pc:spChg chg="del">
          <ac:chgData name="Dayna Quinn-Lafleche" userId="S::dayna.quinnlafleche@sjasd.ca::212bd078-9458-40d2-8c38-b61a2001c15b" providerId="AD" clId="Web-{D3CF4ED7-F1F0-BD3A-E021-A451F578360F}" dt="2020-12-08T16:52:49.988" v="2165"/>
          <ac:spMkLst>
            <pc:docMk/>
            <pc:sldMk cId="1102663714" sldId="317"/>
            <ac:spMk id="5" creationId="{19427A6B-71B4-4F54-819A-C935721C8993}"/>
          </ac:spMkLst>
        </pc:spChg>
        <pc:spChg chg="del">
          <ac:chgData name="Dayna Quinn-Lafleche" userId="S::dayna.quinnlafleche@sjasd.ca::212bd078-9458-40d2-8c38-b61a2001c15b" providerId="AD" clId="Web-{D3CF4ED7-F1F0-BD3A-E021-A451F578360F}" dt="2020-12-08T16:52:46.894" v="2164"/>
          <ac:spMkLst>
            <pc:docMk/>
            <pc:sldMk cId="1102663714" sldId="317"/>
            <ac:spMk id="6" creationId="{43905DFE-E294-4ACD-945D-AA165C067578}"/>
          </ac:spMkLst>
        </pc:spChg>
        <pc:spChg chg="add">
          <ac:chgData name="Dayna Quinn-Lafleche" userId="S::dayna.quinnlafleche@sjasd.ca::212bd078-9458-40d2-8c38-b61a2001c15b" providerId="AD" clId="Web-{D3CF4ED7-F1F0-BD3A-E021-A451F578360F}" dt="2020-12-08T17:29:30.178" v="2534"/>
          <ac:spMkLst>
            <pc:docMk/>
            <pc:sldMk cId="1102663714" sldId="317"/>
            <ac:spMk id="7" creationId="{BBB0742F-B919-41B4-8F62-67DE5B2858D3}"/>
          </ac:spMkLst>
        </pc:spChg>
        <pc:spChg chg="mod">
          <ac:chgData name="Dayna Quinn-Lafleche" userId="S::dayna.quinnlafleche@sjasd.ca::212bd078-9458-40d2-8c38-b61a2001c15b" providerId="AD" clId="Web-{D3CF4ED7-F1F0-BD3A-E021-A451F578360F}" dt="2020-12-08T17:34:26.823" v="2551"/>
          <ac:spMkLst>
            <pc:docMk/>
            <pc:sldMk cId="1102663714" sldId="317"/>
            <ac:spMk id="22" creationId="{5426E6A3-570D-9245-B1C4-C4CA4683A894}"/>
          </ac:spMkLst>
        </pc:spChg>
        <pc:spChg chg="mod">
          <ac:chgData name="Dayna Quinn-Lafleche" userId="S::dayna.quinnlafleche@sjasd.ca::212bd078-9458-40d2-8c38-b61a2001c15b" providerId="AD" clId="Web-{D3CF4ED7-F1F0-BD3A-E021-A451F578360F}" dt="2020-12-08T17:06:01.500" v="2299"/>
          <ac:spMkLst>
            <pc:docMk/>
            <pc:sldMk cId="1102663714" sldId="317"/>
            <ac:spMk id="24" creationId="{F50EAA7C-399D-824D-BF84-A8D7C4CA9023}"/>
          </ac:spMkLst>
        </pc:spChg>
        <pc:spChg chg="mod">
          <ac:chgData name="Dayna Quinn-Lafleche" userId="S::dayna.quinnlafleche@sjasd.ca::212bd078-9458-40d2-8c38-b61a2001c15b" providerId="AD" clId="Web-{D3CF4ED7-F1F0-BD3A-E021-A451F578360F}" dt="2020-12-08T17:32:45.712" v="2541" actId="1076"/>
          <ac:spMkLst>
            <pc:docMk/>
            <pc:sldMk cId="1102663714" sldId="317"/>
            <ac:spMk id="25" creationId="{9D0C7BC8-86E6-8B4F-9A6F-1B03356F2B25}"/>
          </ac:spMkLst>
        </pc:spChg>
        <pc:spChg chg="del">
          <ac:chgData name="Dayna Quinn-Lafleche" userId="S::dayna.quinnlafleche@sjasd.ca::212bd078-9458-40d2-8c38-b61a2001c15b" providerId="AD" clId="Web-{D3CF4ED7-F1F0-BD3A-E021-A451F578360F}" dt="2020-12-08T16:52:42.566" v="2163"/>
          <ac:spMkLst>
            <pc:docMk/>
            <pc:sldMk cId="1102663714" sldId="317"/>
            <ac:spMk id="29" creationId="{B0360182-8A27-9B42-9822-69767BFDE599}"/>
          </ac:spMkLst>
        </pc:spChg>
        <pc:spChg chg="del">
          <ac:chgData name="Dayna Quinn-Lafleche" userId="S::dayna.quinnlafleche@sjasd.ca::212bd078-9458-40d2-8c38-b61a2001c15b" providerId="AD" clId="Web-{D3CF4ED7-F1F0-BD3A-E021-A451F578360F}" dt="2020-12-08T16:52:39.129" v="2162"/>
          <ac:spMkLst>
            <pc:docMk/>
            <pc:sldMk cId="1102663714" sldId="317"/>
            <ac:spMk id="30" creationId="{294FD586-2A6D-1F49-BBA2-0AEBB048D81F}"/>
          </ac:spMkLst>
        </pc:spChg>
        <pc:picChg chg="add">
          <ac:chgData name="Dayna Quinn-Lafleche" userId="S::dayna.quinnlafleche@sjasd.ca::212bd078-9458-40d2-8c38-b61a2001c15b" providerId="AD" clId="Web-{D3CF4ED7-F1F0-BD3A-E021-A451F578360F}" dt="2020-12-08T17:30:01.991" v="2535"/>
          <ac:picMkLst>
            <pc:docMk/>
            <pc:sldMk cId="1102663714" sldId="317"/>
            <ac:picMk id="8" creationId="{84189D2B-B680-4893-A0D6-119F105BF606}"/>
          </ac:picMkLst>
        </pc:picChg>
        <pc:picChg chg="add mod">
          <ac:chgData name="Dayna Quinn-Lafleche" userId="S::dayna.quinnlafleche@sjasd.ca::212bd078-9458-40d2-8c38-b61a2001c15b" providerId="AD" clId="Web-{D3CF4ED7-F1F0-BD3A-E021-A451F578360F}" dt="2020-12-08T17:32:41.962" v="2540" actId="1076"/>
          <ac:picMkLst>
            <pc:docMk/>
            <pc:sldMk cId="1102663714" sldId="317"/>
            <ac:picMk id="9" creationId="{F4DCD736-3ED4-45B0-B92B-9094F8EDEA80}"/>
          </ac:picMkLst>
        </pc:picChg>
      </pc:sldChg>
      <pc:sldChg chg="ord">
        <pc:chgData name="Dayna Quinn-Lafleche" userId="S::dayna.quinnlafleche@sjasd.ca::212bd078-9458-40d2-8c38-b61a2001c15b" providerId="AD" clId="Web-{D3CF4ED7-F1F0-BD3A-E021-A451F578360F}" dt="2020-12-08T17:36:04.480" v="2562"/>
        <pc:sldMkLst>
          <pc:docMk/>
          <pc:sldMk cId="4204852280" sldId="318"/>
        </pc:sldMkLst>
      </pc:sldChg>
      <pc:sldChg chg="ord">
        <pc:chgData name="Dayna Quinn-Lafleche" userId="S::dayna.quinnlafleche@sjasd.ca::212bd078-9458-40d2-8c38-b61a2001c15b" providerId="AD" clId="Web-{D3CF4ED7-F1F0-BD3A-E021-A451F578360F}" dt="2020-12-08T17:35:53.590" v="2560"/>
        <pc:sldMkLst>
          <pc:docMk/>
          <pc:sldMk cId="733806985" sldId="319"/>
        </pc:sldMkLst>
      </pc:sldChg>
      <pc:sldChg chg="addSp modSp modNotes">
        <pc:chgData name="Dayna Quinn-Lafleche" userId="S::dayna.quinnlafleche@sjasd.ca::212bd078-9458-40d2-8c38-b61a2001c15b" providerId="AD" clId="Web-{D3CF4ED7-F1F0-BD3A-E021-A451F578360F}" dt="2020-12-08T17:57:54.500" v="3036"/>
        <pc:sldMkLst>
          <pc:docMk/>
          <pc:sldMk cId="3281648420" sldId="320"/>
        </pc:sldMkLst>
        <pc:spChg chg="add mod">
          <ac:chgData name="Dayna Quinn-Lafleche" userId="S::dayna.quinnlafleche@sjasd.ca::212bd078-9458-40d2-8c38-b61a2001c15b" providerId="AD" clId="Web-{D3CF4ED7-F1F0-BD3A-E021-A451F578360F}" dt="2020-12-08T17:48:03.085" v="2857" actId="1076"/>
          <ac:spMkLst>
            <pc:docMk/>
            <pc:sldMk cId="3281648420" sldId="320"/>
            <ac:spMk id="4" creationId="{8898CB48-C132-4111-AB57-A441E451AC0C}"/>
          </ac:spMkLst>
        </pc:spChg>
        <pc:picChg chg="add">
          <ac:chgData name="Dayna Quinn-Lafleche" userId="S::dayna.quinnlafleche@sjasd.ca::212bd078-9458-40d2-8c38-b61a2001c15b" providerId="AD" clId="Web-{D3CF4ED7-F1F0-BD3A-E021-A451F578360F}" dt="2020-12-08T17:47:34.053" v="2855"/>
          <ac:picMkLst>
            <pc:docMk/>
            <pc:sldMk cId="3281648420" sldId="320"/>
            <ac:picMk id="2" creationId="{72709899-2786-4A97-8880-6E0590BA0A42}"/>
          </ac:picMkLst>
        </pc:picChg>
      </pc:sldChg>
      <pc:sldChg chg="modSp">
        <pc:chgData name="Dayna Quinn-Lafleche" userId="S::dayna.quinnlafleche@sjasd.ca::212bd078-9458-40d2-8c38-b61a2001c15b" providerId="AD" clId="Web-{D3CF4ED7-F1F0-BD3A-E021-A451F578360F}" dt="2020-12-08T16:15:48.314" v="1847"/>
        <pc:sldMkLst>
          <pc:docMk/>
          <pc:sldMk cId="3970510717" sldId="323"/>
        </pc:sldMkLst>
        <pc:spChg chg="mod">
          <ac:chgData name="Dayna Quinn-Lafleche" userId="S::dayna.quinnlafleche@sjasd.ca::212bd078-9458-40d2-8c38-b61a2001c15b" providerId="AD" clId="Web-{D3CF4ED7-F1F0-BD3A-E021-A451F578360F}" dt="2020-12-08T16:15:48.314" v="1847"/>
          <ac:spMkLst>
            <pc:docMk/>
            <pc:sldMk cId="3970510717" sldId="323"/>
            <ac:spMk id="3" creationId="{BFA02294-7002-6347-BD03-F6D435E893BC}"/>
          </ac:spMkLst>
        </pc:spChg>
      </pc:sldChg>
      <pc:sldChg chg="addSp delSp modSp modNotes">
        <pc:chgData name="Dayna Quinn-Lafleche" userId="S::dayna.quinnlafleche@sjasd.ca::212bd078-9458-40d2-8c38-b61a2001c15b" providerId="AD" clId="Web-{D3CF4ED7-F1F0-BD3A-E021-A451F578360F}" dt="2020-12-08T19:55:59.693" v="3387" actId="20577"/>
        <pc:sldMkLst>
          <pc:docMk/>
          <pc:sldMk cId="4249452633" sldId="329"/>
        </pc:sldMkLst>
        <pc:spChg chg="add mod">
          <ac:chgData name="Dayna Quinn-Lafleche" userId="S::dayna.quinnlafleche@sjasd.ca::212bd078-9458-40d2-8c38-b61a2001c15b" providerId="AD" clId="Web-{D3CF4ED7-F1F0-BD3A-E021-A451F578360F}" dt="2020-12-08T19:55:59.693" v="3387" actId="20577"/>
          <ac:spMkLst>
            <pc:docMk/>
            <pc:sldMk cId="4249452633" sldId="329"/>
            <ac:spMk id="2" creationId="{1012302B-90ED-4895-A069-0C5C575C1744}"/>
          </ac:spMkLst>
        </pc:spChg>
        <pc:spChg chg="mod">
          <ac:chgData name="Dayna Quinn-Lafleche" userId="S::dayna.quinnlafleche@sjasd.ca::212bd078-9458-40d2-8c38-b61a2001c15b" providerId="AD" clId="Web-{D3CF4ED7-F1F0-BD3A-E021-A451F578360F}" dt="2020-12-08T19:23:28.988" v="3138" actId="1076"/>
          <ac:spMkLst>
            <pc:docMk/>
            <pc:sldMk cId="4249452633" sldId="329"/>
            <ac:spMk id="4" creationId="{F3857C70-6F07-3A4E-91D0-3B2F2CA78D55}"/>
          </ac:spMkLst>
        </pc:spChg>
        <pc:spChg chg="add del mod">
          <ac:chgData name="Dayna Quinn-Lafleche" userId="S::dayna.quinnlafleche@sjasd.ca::212bd078-9458-40d2-8c38-b61a2001c15b" providerId="AD" clId="Web-{D3CF4ED7-F1F0-BD3A-E021-A451F578360F}" dt="2020-12-08T19:23:18.784" v="3136" actId="1076"/>
          <ac:spMkLst>
            <pc:docMk/>
            <pc:sldMk cId="4249452633" sldId="329"/>
            <ac:spMk id="5" creationId="{4CD6EFF3-8DED-4A60-8F6C-8A965C518D40}"/>
          </ac:spMkLst>
        </pc:spChg>
        <pc:spChg chg="del mod">
          <ac:chgData name="Dayna Quinn-Lafleche" userId="S::dayna.quinnlafleche@sjasd.ca::212bd078-9458-40d2-8c38-b61a2001c15b" providerId="AD" clId="Web-{D3CF4ED7-F1F0-BD3A-E021-A451F578360F}" dt="2020-12-08T16:55:26.491" v="2219"/>
          <ac:spMkLst>
            <pc:docMk/>
            <pc:sldMk cId="4249452633" sldId="329"/>
            <ac:spMk id="6" creationId="{1C5177A0-9E2C-4F65-AC6E-79FCA44B30C6}"/>
          </ac:spMkLst>
        </pc:spChg>
        <pc:spChg chg="mod">
          <ac:chgData name="Dayna Quinn-Lafleche" userId="S::dayna.quinnlafleche@sjasd.ca::212bd078-9458-40d2-8c38-b61a2001c15b" providerId="AD" clId="Web-{D3CF4ED7-F1F0-BD3A-E021-A451F578360F}" dt="2020-12-08T19:23:12.737" v="3135" actId="1076"/>
          <ac:spMkLst>
            <pc:docMk/>
            <pc:sldMk cId="4249452633" sldId="329"/>
            <ac:spMk id="9" creationId="{A4D36BCB-6D8A-4E20-835B-30F55494DD71}"/>
          </ac:spMkLst>
        </pc:spChg>
        <pc:spChg chg="mod">
          <ac:chgData name="Dayna Quinn-Lafleche" userId="S::dayna.quinnlafleche@sjasd.ca::212bd078-9458-40d2-8c38-b61a2001c15b" providerId="AD" clId="Web-{D3CF4ED7-F1F0-BD3A-E021-A451F578360F}" dt="2020-12-08T17:03:20.373" v="2255" actId="14100"/>
          <ac:spMkLst>
            <pc:docMk/>
            <pc:sldMk cId="4249452633" sldId="329"/>
            <ac:spMk id="24" creationId="{F50EAA7C-399D-824D-BF84-A8D7C4CA9023}"/>
          </ac:spMkLst>
        </pc:spChg>
        <pc:spChg chg="add mod ord">
          <ac:chgData name="Dayna Quinn-Lafleche" userId="S::dayna.quinnlafleche@sjasd.ca::212bd078-9458-40d2-8c38-b61a2001c15b" providerId="AD" clId="Web-{D3CF4ED7-F1F0-BD3A-E021-A451F578360F}" dt="2020-12-08T19:23:21.473" v="3137"/>
          <ac:spMkLst>
            <pc:docMk/>
            <pc:sldMk cId="4249452633" sldId="329"/>
            <ac:spMk id="25" creationId="{1CFA9573-3CE9-4BE9-A8CF-331648A389D4}"/>
          </ac:spMkLst>
        </pc:spChg>
        <pc:spChg chg="mod">
          <ac:chgData name="Dayna Quinn-Lafleche" userId="S::dayna.quinnlafleche@sjasd.ca::212bd078-9458-40d2-8c38-b61a2001c15b" providerId="AD" clId="Web-{D3CF4ED7-F1F0-BD3A-E021-A451F578360F}" dt="2020-12-08T16:37:12.302" v="2005" actId="1076"/>
          <ac:spMkLst>
            <pc:docMk/>
            <pc:sldMk cId="4249452633" sldId="329"/>
            <ac:spMk id="28" creationId="{63ED879D-2B7B-492D-B6CC-5EF12A9F889B}"/>
          </ac:spMkLst>
        </pc:spChg>
        <pc:spChg chg="mod">
          <ac:chgData name="Dayna Quinn-Lafleche" userId="S::dayna.quinnlafleche@sjasd.ca::212bd078-9458-40d2-8c38-b61a2001c15b" providerId="AD" clId="Web-{D3CF4ED7-F1F0-BD3A-E021-A451F578360F}" dt="2020-12-08T19:23:06.628" v="3134" actId="1076"/>
          <ac:spMkLst>
            <pc:docMk/>
            <pc:sldMk cId="4249452633" sldId="329"/>
            <ac:spMk id="29" creationId="{B0360182-8A27-9B42-9822-69767BFDE599}"/>
          </ac:spMkLst>
        </pc:spChg>
        <pc:picChg chg="del">
          <ac:chgData name="Dayna Quinn-Lafleche" userId="S::dayna.quinnlafleche@sjasd.ca::212bd078-9458-40d2-8c38-b61a2001c15b" providerId="AD" clId="Web-{D3CF4ED7-F1F0-BD3A-E021-A451F578360F}" dt="2020-12-08T16:37:44.537" v="2008"/>
          <ac:picMkLst>
            <pc:docMk/>
            <pc:sldMk cId="4249452633" sldId="329"/>
            <ac:picMk id="7" creationId="{A1E0062C-460D-4D09-8C22-2D85A5F4C270}"/>
          </ac:picMkLst>
        </pc:picChg>
      </pc:sldChg>
      <pc:sldChg chg="modSp">
        <pc:chgData name="Dayna Quinn-Lafleche" userId="S::dayna.quinnlafleche@sjasd.ca::212bd078-9458-40d2-8c38-b61a2001c15b" providerId="AD" clId="Web-{D3CF4ED7-F1F0-BD3A-E021-A451F578360F}" dt="2020-12-08T16:20:22.490" v="1877"/>
        <pc:sldMkLst>
          <pc:docMk/>
          <pc:sldMk cId="1474993272" sldId="332"/>
        </pc:sldMkLst>
        <pc:spChg chg="mod">
          <ac:chgData name="Dayna Quinn-Lafleche" userId="S::dayna.quinnlafleche@sjasd.ca::212bd078-9458-40d2-8c38-b61a2001c15b" providerId="AD" clId="Web-{D3CF4ED7-F1F0-BD3A-E021-A451F578360F}" dt="2020-12-08T16:20:00.224" v="1875"/>
          <ac:spMkLst>
            <pc:docMk/>
            <pc:sldMk cId="1474993272" sldId="332"/>
            <ac:spMk id="2" creationId="{1F82AC02-FE21-4C71-9473-6474E19D37C3}"/>
          </ac:spMkLst>
        </pc:spChg>
        <pc:spChg chg="mod">
          <ac:chgData name="Dayna Quinn-Lafleche" userId="S::dayna.quinnlafleche@sjasd.ca::212bd078-9458-40d2-8c38-b61a2001c15b" providerId="AD" clId="Web-{D3CF4ED7-F1F0-BD3A-E021-A451F578360F}" dt="2020-12-08T16:19:52.943" v="1874"/>
          <ac:spMkLst>
            <pc:docMk/>
            <pc:sldMk cId="1474993272" sldId="332"/>
            <ac:spMk id="3" creationId="{BFA02294-7002-6347-BD03-F6D435E893BC}"/>
          </ac:spMkLst>
        </pc:spChg>
        <pc:spChg chg="mod">
          <ac:chgData name="Dayna Quinn-Lafleche" userId="S::dayna.quinnlafleche@sjasd.ca::212bd078-9458-40d2-8c38-b61a2001c15b" providerId="AD" clId="Web-{D3CF4ED7-F1F0-BD3A-E021-A451F578360F}" dt="2020-12-08T16:20:22.490" v="1877"/>
          <ac:spMkLst>
            <pc:docMk/>
            <pc:sldMk cId="1474993272" sldId="332"/>
            <ac:spMk id="22" creationId="{5426E6A3-570D-9245-B1C4-C4CA4683A894}"/>
          </ac:spMkLst>
        </pc:spChg>
      </pc:sldChg>
      <pc:sldChg chg="modSp">
        <pc:chgData name="Dayna Quinn-Lafleche" userId="S::dayna.quinnlafleche@sjasd.ca::212bd078-9458-40d2-8c38-b61a2001c15b" providerId="AD" clId="Web-{D3CF4ED7-F1F0-BD3A-E021-A451F578360F}" dt="2020-12-08T16:20:59.959" v="1882" actId="20577"/>
        <pc:sldMkLst>
          <pc:docMk/>
          <pc:sldMk cId="3447290958" sldId="336"/>
        </pc:sldMkLst>
        <pc:spChg chg="mod">
          <ac:chgData name="Dayna Quinn-Lafleche" userId="S::dayna.quinnlafleche@sjasd.ca::212bd078-9458-40d2-8c38-b61a2001c15b" providerId="AD" clId="Web-{D3CF4ED7-F1F0-BD3A-E021-A451F578360F}" dt="2020-12-08T16:20:59.959" v="1882" actId="20577"/>
          <ac:spMkLst>
            <pc:docMk/>
            <pc:sldMk cId="3447290958" sldId="336"/>
            <ac:spMk id="2" creationId="{DE99DA27-E191-4271-A1FF-5FAA2E394DB6}"/>
          </ac:spMkLst>
        </pc:spChg>
        <pc:spChg chg="mod">
          <ac:chgData name="Dayna Quinn-Lafleche" userId="S::dayna.quinnlafleche@sjasd.ca::212bd078-9458-40d2-8c38-b61a2001c15b" providerId="AD" clId="Web-{D3CF4ED7-F1F0-BD3A-E021-A451F578360F}" dt="2020-12-08T16:20:50.444" v="1880"/>
          <ac:spMkLst>
            <pc:docMk/>
            <pc:sldMk cId="3447290958" sldId="336"/>
            <ac:spMk id="3" creationId="{BFA02294-7002-6347-BD03-F6D435E893BC}"/>
          </ac:spMkLst>
        </pc:spChg>
        <pc:spChg chg="mod">
          <ac:chgData name="Dayna Quinn-Lafleche" userId="S::dayna.quinnlafleche@sjasd.ca::212bd078-9458-40d2-8c38-b61a2001c15b" providerId="AD" clId="Web-{D3CF4ED7-F1F0-BD3A-E021-A451F578360F}" dt="2020-12-08T16:20:45.819" v="1879"/>
          <ac:spMkLst>
            <pc:docMk/>
            <pc:sldMk cId="3447290958" sldId="336"/>
            <ac:spMk id="22" creationId="{5426E6A3-570D-9245-B1C4-C4CA4683A894}"/>
          </ac:spMkLst>
        </pc:spChg>
      </pc:sldChg>
      <pc:sldChg chg="modSp ord">
        <pc:chgData name="Dayna Quinn-Lafleche" userId="S::dayna.quinnlafleche@sjasd.ca::212bd078-9458-40d2-8c38-b61a2001c15b" providerId="AD" clId="Web-{D3CF4ED7-F1F0-BD3A-E021-A451F578360F}" dt="2020-12-08T16:54:08.974" v="2182" actId="20577"/>
        <pc:sldMkLst>
          <pc:docMk/>
          <pc:sldMk cId="741706964" sldId="337"/>
        </pc:sldMkLst>
        <pc:spChg chg="mod">
          <ac:chgData name="Dayna Quinn-Lafleche" userId="S::dayna.quinnlafleche@sjasd.ca::212bd078-9458-40d2-8c38-b61a2001c15b" providerId="AD" clId="Web-{D3CF4ED7-F1F0-BD3A-E021-A451F578360F}" dt="2020-12-08T16:54:08.974" v="2182" actId="20577"/>
          <ac:spMkLst>
            <pc:docMk/>
            <pc:sldMk cId="741706964" sldId="337"/>
            <ac:spMk id="2" creationId="{840D015F-08DA-4E3E-912A-D86390B384C0}"/>
          </ac:spMkLst>
        </pc:spChg>
      </pc:sldChg>
      <pc:sldChg chg="modSp ord">
        <pc:chgData name="Dayna Quinn-Lafleche" userId="S::dayna.quinnlafleche@sjasd.ca::212bd078-9458-40d2-8c38-b61a2001c15b" providerId="AD" clId="Web-{D3CF4ED7-F1F0-BD3A-E021-A451F578360F}" dt="2020-12-08T16:21:43.694" v="1889" actId="20577"/>
        <pc:sldMkLst>
          <pc:docMk/>
          <pc:sldMk cId="2538297497" sldId="338"/>
        </pc:sldMkLst>
        <pc:spChg chg="mod">
          <ac:chgData name="Dayna Quinn-Lafleche" userId="S::dayna.quinnlafleche@sjasd.ca::212bd078-9458-40d2-8c38-b61a2001c15b" providerId="AD" clId="Web-{D3CF4ED7-F1F0-BD3A-E021-A451F578360F}" dt="2020-12-08T16:21:35.163" v="1888"/>
          <ac:spMkLst>
            <pc:docMk/>
            <pc:sldMk cId="2538297497" sldId="338"/>
            <ac:spMk id="3" creationId="{BFA02294-7002-6347-BD03-F6D435E893BC}"/>
          </ac:spMkLst>
        </pc:spChg>
        <pc:spChg chg="mod">
          <ac:chgData name="Dayna Quinn-Lafleche" userId="S::dayna.quinnlafleche@sjasd.ca::212bd078-9458-40d2-8c38-b61a2001c15b" providerId="AD" clId="Web-{D3CF4ED7-F1F0-BD3A-E021-A451F578360F}" dt="2020-12-08T16:21:28.304" v="1887"/>
          <ac:spMkLst>
            <pc:docMk/>
            <pc:sldMk cId="2538297497" sldId="338"/>
            <ac:spMk id="22" creationId="{5426E6A3-570D-9245-B1C4-C4CA4683A894}"/>
          </ac:spMkLst>
        </pc:spChg>
        <pc:spChg chg="mod">
          <ac:chgData name="Dayna Quinn-Lafleche" userId="S::dayna.quinnlafleche@sjasd.ca::212bd078-9458-40d2-8c38-b61a2001c15b" providerId="AD" clId="Web-{D3CF4ED7-F1F0-BD3A-E021-A451F578360F}" dt="2020-12-08T16:21:43.694" v="1889" actId="20577"/>
          <ac:spMkLst>
            <pc:docMk/>
            <pc:sldMk cId="2538297497" sldId="338"/>
            <ac:spMk id="27" creationId="{2FFE1002-E844-3642-A0B9-10BEEFD39A80}"/>
          </ac:spMkLst>
        </pc:spChg>
      </pc:sldChg>
      <pc:sldChg chg="addSp delSp modSp ord">
        <pc:chgData name="Dayna Quinn-Lafleche" userId="S::dayna.quinnlafleche@sjasd.ca::212bd078-9458-40d2-8c38-b61a2001c15b" providerId="AD" clId="Web-{D3CF4ED7-F1F0-BD3A-E021-A451F578360F}" dt="2020-12-08T17:21:29.123" v="2506"/>
        <pc:sldMkLst>
          <pc:docMk/>
          <pc:sldMk cId="3620508752" sldId="340"/>
        </pc:sldMkLst>
        <pc:spChg chg="del mod">
          <ac:chgData name="Dayna Quinn-Lafleche" userId="S::dayna.quinnlafleche@sjasd.ca::212bd078-9458-40d2-8c38-b61a2001c15b" providerId="AD" clId="Web-{D3CF4ED7-F1F0-BD3A-E021-A451F578360F}" dt="2020-12-08T16:46:51.608" v="2098"/>
          <ac:spMkLst>
            <pc:docMk/>
            <pc:sldMk cId="3620508752" sldId="340"/>
            <ac:spMk id="5" creationId="{4CD6EFF3-8DED-4A60-8F6C-8A965C518D40}"/>
          </ac:spMkLst>
        </pc:spChg>
        <pc:spChg chg="del mod">
          <ac:chgData name="Dayna Quinn-Lafleche" userId="S::dayna.quinnlafleche@sjasd.ca::212bd078-9458-40d2-8c38-b61a2001c15b" providerId="AD" clId="Web-{D3CF4ED7-F1F0-BD3A-E021-A451F578360F}" dt="2020-12-08T17:21:07.764" v="2500"/>
          <ac:spMkLst>
            <pc:docMk/>
            <pc:sldMk cId="3620508752" sldId="340"/>
            <ac:spMk id="6" creationId="{1C5177A0-9E2C-4F65-AC6E-79FCA44B30C6}"/>
          </ac:spMkLst>
        </pc:spChg>
        <pc:spChg chg="del mod ord">
          <ac:chgData name="Dayna Quinn-Lafleche" userId="S::dayna.quinnlafleche@sjasd.ca::212bd078-9458-40d2-8c38-b61a2001c15b" providerId="AD" clId="Web-{D3CF4ED7-F1F0-BD3A-E021-A451F578360F}" dt="2020-12-08T16:46:49.717" v="2097"/>
          <ac:spMkLst>
            <pc:docMk/>
            <pc:sldMk cId="3620508752" sldId="340"/>
            <ac:spMk id="7" creationId="{4B86EAD8-251F-4D7F-A298-BC1E2894312F}"/>
          </ac:spMkLst>
        </pc:spChg>
        <pc:spChg chg="mod">
          <ac:chgData name="Dayna Quinn-Lafleche" userId="S::dayna.quinnlafleche@sjasd.ca::212bd078-9458-40d2-8c38-b61a2001c15b" providerId="AD" clId="Web-{D3CF4ED7-F1F0-BD3A-E021-A451F578360F}" dt="2020-12-08T16:47:19.499" v="2104" actId="1076"/>
          <ac:spMkLst>
            <pc:docMk/>
            <pc:sldMk cId="3620508752" sldId="340"/>
            <ac:spMk id="8" creationId="{8D12EEB7-66C1-4EB6-8F65-8FE9D2409436}"/>
          </ac:spMkLst>
        </pc:spChg>
        <pc:spChg chg="mod">
          <ac:chgData name="Dayna Quinn-Lafleche" userId="S::dayna.quinnlafleche@sjasd.ca::212bd078-9458-40d2-8c38-b61a2001c15b" providerId="AD" clId="Web-{D3CF4ED7-F1F0-BD3A-E021-A451F578360F}" dt="2020-12-08T16:46:40.608" v="2094"/>
          <ac:spMkLst>
            <pc:docMk/>
            <pc:sldMk cId="3620508752" sldId="340"/>
            <ac:spMk id="15" creationId="{1E2A18AE-F6CC-6441-99BF-C85193C54F40}"/>
          </ac:spMkLst>
        </pc:spChg>
        <pc:spChg chg="mod">
          <ac:chgData name="Dayna Quinn-Lafleche" userId="S::dayna.quinnlafleche@sjasd.ca::212bd078-9458-40d2-8c38-b61a2001c15b" providerId="AD" clId="Web-{D3CF4ED7-F1F0-BD3A-E021-A451F578360F}" dt="2020-12-08T16:46:45.014" v="2096"/>
          <ac:spMkLst>
            <pc:docMk/>
            <pc:sldMk cId="3620508752" sldId="340"/>
            <ac:spMk id="21" creationId="{6A29DAF6-3D2E-0B46-938E-DF6463C6D40D}"/>
          </ac:spMkLst>
        </pc:spChg>
        <pc:spChg chg="mod">
          <ac:chgData name="Dayna Quinn-Lafleche" userId="S::dayna.quinnlafleche@sjasd.ca::212bd078-9458-40d2-8c38-b61a2001c15b" providerId="AD" clId="Web-{D3CF4ED7-F1F0-BD3A-E021-A451F578360F}" dt="2020-12-08T17:04:42.030" v="2275"/>
          <ac:spMkLst>
            <pc:docMk/>
            <pc:sldMk cId="3620508752" sldId="340"/>
            <ac:spMk id="24" creationId="{F50EAA7C-399D-824D-BF84-A8D7C4CA9023}"/>
          </ac:spMkLst>
        </pc:spChg>
        <pc:spChg chg="add del mod ord">
          <ac:chgData name="Dayna Quinn-Lafleche" userId="S::dayna.quinnlafleche@sjasd.ca::212bd078-9458-40d2-8c38-b61a2001c15b" providerId="AD" clId="Web-{D3CF4ED7-F1F0-BD3A-E021-A451F578360F}" dt="2020-12-08T16:46:53.173" v="2099"/>
          <ac:spMkLst>
            <pc:docMk/>
            <pc:sldMk cId="3620508752" sldId="340"/>
            <ac:spMk id="25" creationId="{74ADDFA5-9182-48AA-82FA-85C4DCEB0FFD}"/>
          </ac:spMkLst>
        </pc:spChg>
      </pc:sldChg>
      <pc:sldChg chg="ord">
        <pc:chgData name="Dayna Quinn-Lafleche" userId="S::dayna.quinnlafleche@sjasd.ca::212bd078-9458-40d2-8c38-b61a2001c15b" providerId="AD" clId="Web-{D3CF4ED7-F1F0-BD3A-E021-A451F578360F}" dt="2020-12-08T19:18:44.017" v="3127"/>
        <pc:sldMkLst>
          <pc:docMk/>
          <pc:sldMk cId="2610152626" sldId="342"/>
        </pc:sldMkLst>
      </pc:sldChg>
      <pc:sldChg chg="modSp">
        <pc:chgData name="Dayna Quinn-Lafleche" userId="S::dayna.quinnlafleche@sjasd.ca::212bd078-9458-40d2-8c38-b61a2001c15b" providerId="AD" clId="Web-{D3CF4ED7-F1F0-BD3A-E021-A451F578360F}" dt="2020-12-08T20:44:52.144" v="4548" actId="1076"/>
        <pc:sldMkLst>
          <pc:docMk/>
          <pc:sldMk cId="759954790" sldId="344"/>
        </pc:sldMkLst>
        <pc:spChg chg="mod">
          <ac:chgData name="Dayna Quinn-Lafleche" userId="S::dayna.quinnlafleche@sjasd.ca::212bd078-9458-40d2-8c38-b61a2001c15b" providerId="AD" clId="Web-{D3CF4ED7-F1F0-BD3A-E021-A451F578360F}" dt="2020-12-08T20:44:52.144" v="4548" actId="1076"/>
          <ac:spMkLst>
            <pc:docMk/>
            <pc:sldMk cId="759954790" sldId="344"/>
            <ac:spMk id="2" creationId="{ACB8673D-CB07-4D7D-87F6-F8BB1E4D1C6D}"/>
          </ac:spMkLst>
        </pc:spChg>
        <pc:picChg chg="mod">
          <ac:chgData name="Dayna Quinn-Lafleche" userId="S::dayna.quinnlafleche@sjasd.ca::212bd078-9458-40d2-8c38-b61a2001c15b" providerId="AD" clId="Web-{D3CF4ED7-F1F0-BD3A-E021-A451F578360F}" dt="2020-12-08T19:13:05.405" v="3125" actId="1076"/>
          <ac:picMkLst>
            <pc:docMk/>
            <pc:sldMk cId="759954790" sldId="344"/>
            <ac:picMk id="5" creationId="{0C3CF48F-28A7-F843-9390-1A7785A63DE0}"/>
          </ac:picMkLst>
        </pc:picChg>
      </pc:sldChg>
      <pc:sldChg chg="modSp ord">
        <pc:chgData name="Dayna Quinn-Lafleche" userId="S::dayna.quinnlafleche@sjasd.ca::212bd078-9458-40d2-8c38-b61a2001c15b" providerId="AD" clId="Web-{D3CF4ED7-F1F0-BD3A-E021-A451F578360F}" dt="2020-12-08T19:22:39.065" v="3128"/>
        <pc:sldMkLst>
          <pc:docMk/>
          <pc:sldMk cId="273209014" sldId="345"/>
        </pc:sldMkLst>
        <pc:spChg chg="mod">
          <ac:chgData name="Dayna Quinn-Lafleche" userId="S::dayna.quinnlafleche@sjasd.ca::212bd078-9458-40d2-8c38-b61a2001c15b" providerId="AD" clId="Web-{D3CF4ED7-F1F0-BD3A-E021-A451F578360F}" dt="2020-12-08T18:56:37.790" v="3083" actId="20577"/>
          <ac:spMkLst>
            <pc:docMk/>
            <pc:sldMk cId="273209014" sldId="345"/>
            <ac:spMk id="15" creationId="{2794734D-D56B-459A-A1D2-01EC887B9FC6}"/>
          </ac:spMkLst>
        </pc:spChg>
      </pc:sldChg>
      <pc:sldChg chg="modSp">
        <pc:chgData name="Dayna Quinn-Lafleche" userId="S::dayna.quinnlafleche@sjasd.ca::212bd078-9458-40d2-8c38-b61a2001c15b" providerId="AD" clId="Web-{D3CF4ED7-F1F0-BD3A-E021-A451F578360F}" dt="2020-12-08T17:14:05.820" v="2425" actId="1076"/>
        <pc:sldMkLst>
          <pc:docMk/>
          <pc:sldMk cId="1652816623" sldId="348"/>
        </pc:sldMkLst>
        <pc:spChg chg="mod">
          <ac:chgData name="Dayna Quinn-Lafleche" userId="S::dayna.quinnlafleche@sjasd.ca::212bd078-9458-40d2-8c38-b61a2001c15b" providerId="AD" clId="Web-{D3CF4ED7-F1F0-BD3A-E021-A451F578360F}" dt="2020-12-08T17:14:05.820" v="2425" actId="1076"/>
          <ac:spMkLst>
            <pc:docMk/>
            <pc:sldMk cId="1652816623" sldId="348"/>
            <ac:spMk id="10" creationId="{800902C7-72A8-4BEA-B66F-9CE5E9D77F98}"/>
          </ac:spMkLst>
        </pc:spChg>
      </pc:sldChg>
      <pc:sldChg chg="modSp">
        <pc:chgData name="Dayna Quinn-Lafleche" userId="S::dayna.quinnlafleche@sjasd.ca::212bd078-9458-40d2-8c38-b61a2001c15b" providerId="AD" clId="Web-{D3CF4ED7-F1F0-BD3A-E021-A451F578360F}" dt="2020-12-08T16:26:09.450" v="1919"/>
        <pc:sldMkLst>
          <pc:docMk/>
          <pc:sldMk cId="905963489" sldId="349"/>
        </pc:sldMkLst>
        <pc:spChg chg="mod">
          <ac:chgData name="Dayna Quinn-Lafleche" userId="S::dayna.quinnlafleche@sjasd.ca::212bd078-9458-40d2-8c38-b61a2001c15b" providerId="AD" clId="Web-{D3CF4ED7-F1F0-BD3A-E021-A451F578360F}" dt="2020-12-08T16:25:44.245" v="1916"/>
          <ac:spMkLst>
            <pc:docMk/>
            <pc:sldMk cId="905963489" sldId="349"/>
            <ac:spMk id="3" creationId="{BFA02294-7002-6347-BD03-F6D435E893BC}"/>
          </ac:spMkLst>
        </pc:spChg>
        <pc:spChg chg="mod">
          <ac:chgData name="Dayna Quinn-Lafleche" userId="S::dayna.quinnlafleche@sjasd.ca::212bd078-9458-40d2-8c38-b61a2001c15b" providerId="AD" clId="Web-{D3CF4ED7-F1F0-BD3A-E021-A451F578360F}" dt="2020-12-08T16:25:50.683" v="1917"/>
          <ac:spMkLst>
            <pc:docMk/>
            <pc:sldMk cId="905963489" sldId="349"/>
            <ac:spMk id="5" creationId="{B87AF484-7ED6-45FF-864D-9D42A750A38A}"/>
          </ac:spMkLst>
        </pc:spChg>
        <pc:spChg chg="mod">
          <ac:chgData name="Dayna Quinn-Lafleche" userId="S::dayna.quinnlafleche@sjasd.ca::212bd078-9458-40d2-8c38-b61a2001c15b" providerId="AD" clId="Web-{D3CF4ED7-F1F0-BD3A-E021-A451F578360F}" dt="2020-12-08T16:26:09.450" v="1919"/>
          <ac:spMkLst>
            <pc:docMk/>
            <pc:sldMk cId="905963489" sldId="349"/>
            <ac:spMk id="6" creationId="{22244048-8BD8-4A46-A04D-AF76153F1B59}"/>
          </ac:spMkLst>
        </pc:spChg>
        <pc:spChg chg="mod">
          <ac:chgData name="Dayna Quinn-Lafleche" userId="S::dayna.quinnlafleche@sjasd.ca::212bd078-9458-40d2-8c38-b61a2001c15b" providerId="AD" clId="Web-{D3CF4ED7-F1F0-BD3A-E021-A451F578360F}" dt="2020-12-08T16:26:02.245" v="1918"/>
          <ac:spMkLst>
            <pc:docMk/>
            <pc:sldMk cId="905963489" sldId="349"/>
            <ac:spMk id="7" creationId="{3E096D8A-C975-4868-B764-6FC332C69486}"/>
          </ac:spMkLst>
        </pc:spChg>
        <pc:spChg chg="mod">
          <ac:chgData name="Dayna Quinn-Lafleche" userId="S::dayna.quinnlafleche@sjasd.ca::212bd078-9458-40d2-8c38-b61a2001c15b" providerId="AD" clId="Web-{D3CF4ED7-F1F0-BD3A-E021-A451F578360F}" dt="2020-12-08T16:25:38.932" v="1915"/>
          <ac:spMkLst>
            <pc:docMk/>
            <pc:sldMk cId="905963489" sldId="349"/>
            <ac:spMk id="22" creationId="{5426E6A3-570D-9245-B1C4-C4CA4683A894}"/>
          </ac:spMkLst>
        </pc:spChg>
      </pc:sldChg>
      <pc:sldChg chg="modSp">
        <pc:chgData name="Dayna Quinn-Lafleche" userId="S::dayna.quinnlafleche@sjasd.ca::212bd078-9458-40d2-8c38-b61a2001c15b" providerId="AD" clId="Web-{D3CF4ED7-F1F0-BD3A-E021-A451F578360F}" dt="2020-12-08T16:26:45.699" v="1925"/>
        <pc:sldMkLst>
          <pc:docMk/>
          <pc:sldMk cId="85433802" sldId="350"/>
        </pc:sldMkLst>
        <pc:spChg chg="mod">
          <ac:chgData name="Dayna Quinn-Lafleche" userId="S::dayna.quinnlafleche@sjasd.ca::212bd078-9458-40d2-8c38-b61a2001c15b" providerId="AD" clId="Web-{D3CF4ED7-F1F0-BD3A-E021-A451F578360F}" dt="2020-12-08T16:26:21.433" v="1920"/>
          <ac:spMkLst>
            <pc:docMk/>
            <pc:sldMk cId="85433802" sldId="350"/>
            <ac:spMk id="3" creationId="{BFA02294-7002-6347-BD03-F6D435E893BC}"/>
          </ac:spMkLst>
        </pc:spChg>
        <pc:spChg chg="mod">
          <ac:chgData name="Dayna Quinn-Lafleche" userId="S::dayna.quinnlafleche@sjasd.ca::212bd078-9458-40d2-8c38-b61a2001c15b" providerId="AD" clId="Web-{D3CF4ED7-F1F0-BD3A-E021-A451F578360F}" dt="2020-12-08T16:26:43.230" v="1924"/>
          <ac:spMkLst>
            <pc:docMk/>
            <pc:sldMk cId="85433802" sldId="350"/>
            <ac:spMk id="5" creationId="{B87AF484-7ED6-45FF-864D-9D42A750A38A}"/>
          </ac:spMkLst>
        </pc:spChg>
        <pc:spChg chg="mod">
          <ac:chgData name="Dayna Quinn-Lafleche" userId="S::dayna.quinnlafleche@sjasd.ca::212bd078-9458-40d2-8c38-b61a2001c15b" providerId="AD" clId="Web-{D3CF4ED7-F1F0-BD3A-E021-A451F578360F}" dt="2020-12-08T16:26:38.621" v="1923"/>
          <ac:spMkLst>
            <pc:docMk/>
            <pc:sldMk cId="85433802" sldId="350"/>
            <ac:spMk id="6" creationId="{22244048-8BD8-4A46-A04D-AF76153F1B59}"/>
          </ac:spMkLst>
        </pc:spChg>
        <pc:spChg chg="mod">
          <ac:chgData name="Dayna Quinn-Lafleche" userId="S::dayna.quinnlafleche@sjasd.ca::212bd078-9458-40d2-8c38-b61a2001c15b" providerId="AD" clId="Web-{D3CF4ED7-F1F0-BD3A-E021-A451F578360F}" dt="2020-12-08T16:26:45.699" v="1925"/>
          <ac:spMkLst>
            <pc:docMk/>
            <pc:sldMk cId="85433802" sldId="350"/>
            <ac:spMk id="7" creationId="{3E096D8A-C975-4868-B764-6FC332C69486}"/>
          </ac:spMkLst>
        </pc:spChg>
        <pc:spChg chg="mod">
          <ac:chgData name="Dayna Quinn-Lafleche" userId="S::dayna.quinnlafleche@sjasd.ca::212bd078-9458-40d2-8c38-b61a2001c15b" providerId="AD" clId="Web-{D3CF4ED7-F1F0-BD3A-E021-A451F578360F}" dt="2020-12-08T16:26:29.214" v="1922"/>
          <ac:spMkLst>
            <pc:docMk/>
            <pc:sldMk cId="85433802" sldId="350"/>
            <ac:spMk id="22" creationId="{5426E6A3-570D-9245-B1C4-C4CA4683A894}"/>
          </ac:spMkLst>
        </pc:spChg>
      </pc:sldChg>
      <pc:sldChg chg="ord">
        <pc:chgData name="Dayna Quinn-Lafleche" userId="S::dayna.quinnlafleche@sjasd.ca::212bd078-9458-40d2-8c38-b61a2001c15b" providerId="AD" clId="Web-{D3CF4ED7-F1F0-BD3A-E021-A451F578360F}" dt="2020-12-08T16:28:37.701" v="1933"/>
        <pc:sldMkLst>
          <pc:docMk/>
          <pc:sldMk cId="305917992" sldId="351"/>
        </pc:sldMkLst>
      </pc:sldChg>
      <pc:sldChg chg="ord">
        <pc:chgData name="Dayna Quinn-Lafleche" userId="S::dayna.quinnlafleche@sjasd.ca::212bd078-9458-40d2-8c38-b61a2001c15b" providerId="AD" clId="Web-{D3CF4ED7-F1F0-BD3A-E021-A451F578360F}" dt="2020-12-08T16:28:37.701" v="1932"/>
        <pc:sldMkLst>
          <pc:docMk/>
          <pc:sldMk cId="4046430162" sldId="354"/>
        </pc:sldMkLst>
      </pc:sldChg>
      <pc:sldChg chg="modSp ord">
        <pc:chgData name="Dayna Quinn-Lafleche" userId="S::dayna.quinnlafleche@sjasd.ca::212bd078-9458-40d2-8c38-b61a2001c15b" providerId="AD" clId="Web-{D3CF4ED7-F1F0-BD3A-E021-A451F578360F}" dt="2020-12-08T16:30:20.780" v="1955"/>
        <pc:sldMkLst>
          <pc:docMk/>
          <pc:sldMk cId="681631976" sldId="355"/>
        </pc:sldMkLst>
        <pc:spChg chg="mod">
          <ac:chgData name="Dayna Quinn-Lafleche" userId="S::dayna.quinnlafleche@sjasd.ca::212bd078-9458-40d2-8c38-b61a2001c15b" providerId="AD" clId="Web-{D3CF4ED7-F1F0-BD3A-E021-A451F578360F}" dt="2020-12-08T16:30:16.890" v="1953"/>
          <ac:spMkLst>
            <pc:docMk/>
            <pc:sldMk cId="681631976" sldId="355"/>
            <ac:spMk id="3" creationId="{BFA02294-7002-6347-BD03-F6D435E893BC}"/>
          </ac:spMkLst>
        </pc:spChg>
        <pc:spChg chg="mod">
          <ac:chgData name="Dayna Quinn-Lafleche" userId="S::dayna.quinnlafleche@sjasd.ca::212bd078-9458-40d2-8c38-b61a2001c15b" providerId="AD" clId="Web-{D3CF4ED7-F1F0-BD3A-E021-A451F578360F}" dt="2020-12-08T16:30:20.780" v="1955"/>
          <ac:spMkLst>
            <pc:docMk/>
            <pc:sldMk cId="681631976" sldId="355"/>
            <ac:spMk id="22" creationId="{5426E6A3-570D-9245-B1C4-C4CA4683A894}"/>
          </ac:spMkLst>
        </pc:spChg>
      </pc:sldChg>
      <pc:sldChg chg="ord">
        <pc:chgData name="Dayna Quinn-Lafleche" userId="S::dayna.quinnlafleche@sjasd.ca::212bd078-9458-40d2-8c38-b61a2001c15b" providerId="AD" clId="Web-{D3CF4ED7-F1F0-BD3A-E021-A451F578360F}" dt="2020-12-08T16:28:37.701" v="1929"/>
        <pc:sldMkLst>
          <pc:docMk/>
          <pc:sldMk cId="1132753164" sldId="356"/>
        </pc:sldMkLst>
      </pc:sldChg>
      <pc:sldChg chg="ord">
        <pc:chgData name="Dayna Quinn-Lafleche" userId="S::dayna.quinnlafleche@sjasd.ca::212bd078-9458-40d2-8c38-b61a2001c15b" providerId="AD" clId="Web-{D3CF4ED7-F1F0-BD3A-E021-A451F578360F}" dt="2020-12-08T16:28:37.701" v="1928"/>
        <pc:sldMkLst>
          <pc:docMk/>
          <pc:sldMk cId="4069402153" sldId="357"/>
        </pc:sldMkLst>
      </pc:sldChg>
      <pc:sldChg chg="ord">
        <pc:chgData name="Dayna Quinn-Lafleche" userId="S::dayna.quinnlafleche@sjasd.ca::212bd078-9458-40d2-8c38-b61a2001c15b" providerId="AD" clId="Web-{D3CF4ED7-F1F0-BD3A-E021-A451F578360F}" dt="2020-12-08T16:28:37.701" v="1935"/>
        <pc:sldMkLst>
          <pc:docMk/>
          <pc:sldMk cId="2359540694" sldId="358"/>
        </pc:sldMkLst>
      </pc:sldChg>
      <pc:sldChg chg="ord">
        <pc:chgData name="Dayna Quinn-Lafleche" userId="S::dayna.quinnlafleche@sjasd.ca::212bd078-9458-40d2-8c38-b61a2001c15b" providerId="AD" clId="Web-{D3CF4ED7-F1F0-BD3A-E021-A451F578360F}" dt="2020-12-08T16:28:37.701" v="1934"/>
        <pc:sldMkLst>
          <pc:docMk/>
          <pc:sldMk cId="2975969899" sldId="359"/>
        </pc:sldMkLst>
      </pc:sldChg>
      <pc:sldChg chg="ord">
        <pc:chgData name="Dayna Quinn-Lafleche" userId="S::dayna.quinnlafleche@sjasd.ca::212bd078-9458-40d2-8c38-b61a2001c15b" providerId="AD" clId="Web-{D3CF4ED7-F1F0-BD3A-E021-A451F578360F}" dt="2020-12-08T16:28:37.701" v="1936"/>
        <pc:sldMkLst>
          <pc:docMk/>
          <pc:sldMk cId="641559823" sldId="360"/>
        </pc:sldMkLst>
      </pc:sldChg>
      <pc:sldChg chg="ord">
        <pc:chgData name="Dayna Quinn-Lafleche" userId="S::dayna.quinnlafleche@sjasd.ca::212bd078-9458-40d2-8c38-b61a2001c15b" providerId="AD" clId="Web-{D3CF4ED7-F1F0-BD3A-E021-A451F578360F}" dt="2020-12-08T16:28:37.701" v="1926"/>
        <pc:sldMkLst>
          <pc:docMk/>
          <pc:sldMk cId="3944931324" sldId="361"/>
        </pc:sldMkLst>
      </pc:sldChg>
      <pc:sldChg chg="ord">
        <pc:chgData name="Dayna Quinn-Lafleche" userId="S::dayna.quinnlafleche@sjasd.ca::212bd078-9458-40d2-8c38-b61a2001c15b" providerId="AD" clId="Web-{D3CF4ED7-F1F0-BD3A-E021-A451F578360F}" dt="2020-12-08T16:28:37.701" v="1927"/>
        <pc:sldMkLst>
          <pc:docMk/>
          <pc:sldMk cId="4053175779" sldId="362"/>
        </pc:sldMkLst>
      </pc:sldChg>
      <pc:sldChg chg="ord">
        <pc:chgData name="Dayna Quinn-Lafleche" userId="S::dayna.quinnlafleche@sjasd.ca::212bd078-9458-40d2-8c38-b61a2001c15b" providerId="AD" clId="Web-{D3CF4ED7-F1F0-BD3A-E021-A451F578360F}" dt="2020-12-08T17:35:59.293" v="2561"/>
        <pc:sldMkLst>
          <pc:docMk/>
          <pc:sldMk cId="1174493362" sldId="363"/>
        </pc:sldMkLst>
      </pc:sldChg>
      <pc:sldChg chg="modSp">
        <pc:chgData name="Dayna Quinn-Lafleche" userId="S::dayna.quinnlafleche@sjasd.ca::212bd078-9458-40d2-8c38-b61a2001c15b" providerId="AD" clId="Web-{D3CF4ED7-F1F0-BD3A-E021-A451F578360F}" dt="2020-12-08T16:29:27.889" v="1942"/>
        <pc:sldMkLst>
          <pc:docMk/>
          <pc:sldMk cId="2127404347" sldId="364"/>
        </pc:sldMkLst>
        <pc:spChg chg="mod">
          <ac:chgData name="Dayna Quinn-Lafleche" userId="S::dayna.quinnlafleche@sjasd.ca::212bd078-9458-40d2-8c38-b61a2001c15b" providerId="AD" clId="Web-{D3CF4ED7-F1F0-BD3A-E021-A451F578360F}" dt="2020-12-08T16:29:19.326" v="1940"/>
          <ac:spMkLst>
            <pc:docMk/>
            <pc:sldMk cId="2127404347" sldId="364"/>
            <ac:spMk id="3" creationId="{BFA02294-7002-6347-BD03-F6D435E893BC}"/>
          </ac:spMkLst>
        </pc:spChg>
        <pc:spChg chg="mod">
          <ac:chgData name="Dayna Quinn-Lafleche" userId="S::dayna.quinnlafleche@sjasd.ca::212bd078-9458-40d2-8c38-b61a2001c15b" providerId="AD" clId="Web-{D3CF4ED7-F1F0-BD3A-E021-A451F578360F}" dt="2020-12-08T16:29:27.889" v="1942"/>
          <ac:spMkLst>
            <pc:docMk/>
            <pc:sldMk cId="2127404347" sldId="364"/>
            <ac:spMk id="22" creationId="{5426E6A3-570D-9245-B1C4-C4CA4683A894}"/>
          </ac:spMkLst>
        </pc:spChg>
      </pc:sldChg>
      <pc:sldChg chg="modSp ord">
        <pc:chgData name="Dayna Quinn-Lafleche" userId="S::dayna.quinnlafleche@sjasd.ca::212bd078-9458-40d2-8c38-b61a2001c15b" providerId="AD" clId="Web-{D3CF4ED7-F1F0-BD3A-E021-A451F578360F}" dt="2020-12-08T16:30:11.311" v="1952"/>
        <pc:sldMkLst>
          <pc:docMk/>
          <pc:sldMk cId="3042563418" sldId="366"/>
        </pc:sldMkLst>
        <pc:spChg chg="mod">
          <ac:chgData name="Dayna Quinn-Lafleche" userId="S::dayna.quinnlafleche@sjasd.ca::212bd078-9458-40d2-8c38-b61a2001c15b" providerId="AD" clId="Web-{D3CF4ED7-F1F0-BD3A-E021-A451F578360F}" dt="2020-12-08T16:29:52.733" v="1950"/>
          <ac:spMkLst>
            <pc:docMk/>
            <pc:sldMk cId="3042563418" sldId="366"/>
            <ac:spMk id="3" creationId="{BFA02294-7002-6347-BD03-F6D435E893BC}"/>
          </ac:spMkLst>
        </pc:spChg>
        <pc:spChg chg="mod">
          <ac:chgData name="Dayna Quinn-Lafleche" userId="S::dayna.quinnlafleche@sjasd.ca::212bd078-9458-40d2-8c38-b61a2001c15b" providerId="AD" clId="Web-{D3CF4ED7-F1F0-BD3A-E021-A451F578360F}" dt="2020-12-08T16:30:11.311" v="1952"/>
          <ac:spMkLst>
            <pc:docMk/>
            <pc:sldMk cId="3042563418" sldId="366"/>
            <ac:spMk id="22" creationId="{5426E6A3-570D-9245-B1C4-C4CA4683A894}"/>
          </ac:spMkLst>
        </pc:spChg>
      </pc:sldChg>
      <pc:sldChg chg="ord">
        <pc:chgData name="Dayna Quinn-Lafleche" userId="S::dayna.quinnlafleche@sjasd.ca::212bd078-9458-40d2-8c38-b61a2001c15b" providerId="AD" clId="Web-{D3CF4ED7-F1F0-BD3A-E021-A451F578360F}" dt="2020-12-08T16:28:37.701" v="1930"/>
        <pc:sldMkLst>
          <pc:docMk/>
          <pc:sldMk cId="1265893399" sldId="367"/>
        </pc:sldMkLst>
      </pc:sldChg>
      <pc:sldChg chg="ord">
        <pc:chgData name="Dayna Quinn-Lafleche" userId="S::dayna.quinnlafleche@sjasd.ca::212bd078-9458-40d2-8c38-b61a2001c15b" providerId="AD" clId="Web-{D3CF4ED7-F1F0-BD3A-E021-A451F578360F}" dt="2020-12-08T16:28:37.701" v="1931"/>
        <pc:sldMkLst>
          <pc:docMk/>
          <pc:sldMk cId="1967156384" sldId="368"/>
        </pc:sldMkLst>
      </pc:sldChg>
      <pc:sldChg chg="modSp">
        <pc:chgData name="Dayna Quinn-Lafleche" userId="S::dayna.quinnlafleche@sjasd.ca::212bd078-9458-40d2-8c38-b61a2001c15b" providerId="AD" clId="Web-{D3CF4ED7-F1F0-BD3A-E021-A451F578360F}" dt="2020-12-08T16:31:14.422" v="1997" actId="20577"/>
        <pc:sldMkLst>
          <pc:docMk/>
          <pc:sldMk cId="145168153" sldId="369"/>
        </pc:sldMkLst>
        <pc:spChg chg="mod">
          <ac:chgData name="Dayna Quinn-Lafleche" userId="S::dayna.quinnlafleche@sjasd.ca::212bd078-9458-40d2-8c38-b61a2001c15b" providerId="AD" clId="Web-{D3CF4ED7-F1F0-BD3A-E021-A451F578360F}" dt="2020-12-08T16:31:14.422" v="1997" actId="20577"/>
          <ac:spMkLst>
            <pc:docMk/>
            <pc:sldMk cId="145168153" sldId="369"/>
            <ac:spMk id="5" creationId="{6914FA7B-90DC-43A4-B8BB-858ED06077C8}"/>
          </ac:spMkLst>
        </pc:spChg>
        <pc:spChg chg="mod">
          <ac:chgData name="Dayna Quinn-Lafleche" userId="S::dayna.quinnlafleche@sjasd.ca::212bd078-9458-40d2-8c38-b61a2001c15b" providerId="AD" clId="Web-{D3CF4ED7-F1F0-BD3A-E021-A451F578360F}" dt="2020-12-08T16:29:38.608" v="1947"/>
          <ac:spMkLst>
            <pc:docMk/>
            <pc:sldMk cId="145168153" sldId="369"/>
            <ac:spMk id="22" creationId="{5426E6A3-570D-9245-B1C4-C4CA4683A894}"/>
          </ac:spMkLst>
        </pc:spChg>
        <pc:spChg chg="mod">
          <ac:chgData name="Dayna Quinn-Lafleche" userId="S::dayna.quinnlafleche@sjasd.ca::212bd078-9458-40d2-8c38-b61a2001c15b" providerId="AD" clId="Web-{D3CF4ED7-F1F0-BD3A-E021-A451F578360F}" dt="2020-12-08T16:29:33.780" v="1943" actId="20577"/>
          <ac:spMkLst>
            <pc:docMk/>
            <pc:sldMk cId="145168153" sldId="369"/>
            <ac:spMk id="27" creationId="{2FFE1002-E844-3642-A0B9-10BEEFD39A80}"/>
          </ac:spMkLst>
        </pc:spChg>
      </pc:sldChg>
      <pc:sldChg chg="modSp">
        <pc:chgData name="Dayna Quinn-Lafleche" userId="S::dayna.quinnlafleche@sjasd.ca::212bd078-9458-40d2-8c38-b61a2001c15b" providerId="AD" clId="Web-{D3CF4ED7-F1F0-BD3A-E021-A451F578360F}" dt="2020-12-08T17:28:32.630" v="2527" actId="20577"/>
        <pc:sldMkLst>
          <pc:docMk/>
          <pc:sldMk cId="3471633139" sldId="374"/>
        </pc:sldMkLst>
        <pc:spChg chg="mod">
          <ac:chgData name="Dayna Quinn-Lafleche" userId="S::dayna.quinnlafleche@sjasd.ca::212bd078-9458-40d2-8c38-b61a2001c15b" providerId="AD" clId="Web-{D3CF4ED7-F1F0-BD3A-E021-A451F578360F}" dt="2020-12-08T17:28:32.630" v="2527" actId="20577"/>
          <ac:spMkLst>
            <pc:docMk/>
            <pc:sldMk cId="3471633139" sldId="374"/>
            <ac:spMk id="8" creationId="{E0CFEE26-4F2A-411A-96C7-E64333B81BD1}"/>
          </ac:spMkLst>
        </pc:spChg>
      </pc:sldChg>
      <pc:sldChg chg="modSp">
        <pc:chgData name="Dayna Quinn-Lafleche" userId="S::dayna.quinnlafleche@sjasd.ca::212bd078-9458-40d2-8c38-b61a2001c15b" providerId="AD" clId="Web-{D3CF4ED7-F1F0-BD3A-E021-A451F578360F}" dt="2020-12-08T20:46:29.088" v="4574" actId="20577"/>
        <pc:sldMkLst>
          <pc:docMk/>
          <pc:sldMk cId="3657692032" sldId="382"/>
        </pc:sldMkLst>
        <pc:spChg chg="mod">
          <ac:chgData name="Dayna Quinn-Lafleche" userId="S::dayna.quinnlafleche@sjasd.ca::212bd078-9458-40d2-8c38-b61a2001c15b" providerId="AD" clId="Web-{D3CF4ED7-F1F0-BD3A-E021-A451F578360F}" dt="2020-12-08T16:41:13.775" v="2049"/>
          <ac:spMkLst>
            <pc:docMk/>
            <pc:sldMk cId="3657692032" sldId="382"/>
            <ac:spMk id="3" creationId="{BFA02294-7002-6347-BD03-F6D435E893BC}"/>
          </ac:spMkLst>
        </pc:spChg>
        <pc:spChg chg="mod">
          <ac:chgData name="Dayna Quinn-Lafleche" userId="S::dayna.quinnlafleche@sjasd.ca::212bd078-9458-40d2-8c38-b61a2001c15b" providerId="AD" clId="Web-{D3CF4ED7-F1F0-BD3A-E021-A451F578360F}" dt="2020-12-08T16:41:30.462" v="2053"/>
          <ac:spMkLst>
            <pc:docMk/>
            <pc:sldMk cId="3657692032" sldId="382"/>
            <ac:spMk id="5" creationId="{B87AF484-7ED6-45FF-864D-9D42A750A38A}"/>
          </ac:spMkLst>
        </pc:spChg>
        <pc:spChg chg="mod">
          <ac:chgData name="Dayna Quinn-Lafleche" userId="S::dayna.quinnlafleche@sjasd.ca::212bd078-9458-40d2-8c38-b61a2001c15b" providerId="AD" clId="Web-{D3CF4ED7-F1F0-BD3A-E021-A451F578360F}" dt="2020-12-08T16:41:18.165" v="2050"/>
          <ac:spMkLst>
            <pc:docMk/>
            <pc:sldMk cId="3657692032" sldId="382"/>
            <ac:spMk id="6" creationId="{22244048-8BD8-4A46-A04D-AF76153F1B59}"/>
          </ac:spMkLst>
        </pc:spChg>
        <pc:spChg chg="mod">
          <ac:chgData name="Dayna Quinn-Lafleche" userId="S::dayna.quinnlafleche@sjasd.ca::212bd078-9458-40d2-8c38-b61a2001c15b" providerId="AD" clId="Web-{D3CF4ED7-F1F0-BD3A-E021-A451F578360F}" dt="2020-12-08T16:41:32.587" v="2054"/>
          <ac:spMkLst>
            <pc:docMk/>
            <pc:sldMk cId="3657692032" sldId="382"/>
            <ac:spMk id="7" creationId="{3E096D8A-C975-4868-B764-6FC332C69486}"/>
          </ac:spMkLst>
        </pc:spChg>
        <pc:spChg chg="mod">
          <ac:chgData name="Dayna Quinn-Lafleche" userId="S::dayna.quinnlafleche@sjasd.ca::212bd078-9458-40d2-8c38-b61a2001c15b" providerId="AD" clId="Web-{D3CF4ED7-F1F0-BD3A-E021-A451F578360F}" dt="2020-12-08T16:41:43.400" v="2055" actId="20577"/>
          <ac:spMkLst>
            <pc:docMk/>
            <pc:sldMk cId="3657692032" sldId="382"/>
            <ac:spMk id="11" creationId="{63B9ADBD-A29A-45C0-89FB-6B6A1623CDE3}"/>
          </ac:spMkLst>
        </pc:spChg>
        <pc:spChg chg="mod">
          <ac:chgData name="Dayna Quinn-Lafleche" userId="S::dayna.quinnlafleche@sjasd.ca::212bd078-9458-40d2-8c38-b61a2001c15b" providerId="AD" clId="Web-{D3CF4ED7-F1F0-BD3A-E021-A451F578360F}" dt="2020-12-08T20:46:07.056" v="4571" actId="20577"/>
          <ac:spMkLst>
            <pc:docMk/>
            <pc:sldMk cId="3657692032" sldId="382"/>
            <ac:spMk id="22" creationId="{5426E6A3-570D-9245-B1C4-C4CA4683A894}"/>
          </ac:spMkLst>
        </pc:spChg>
        <pc:spChg chg="mod">
          <ac:chgData name="Dayna Quinn-Lafleche" userId="S::dayna.quinnlafleche@sjasd.ca::212bd078-9458-40d2-8c38-b61a2001c15b" providerId="AD" clId="Web-{D3CF4ED7-F1F0-BD3A-E021-A451F578360F}" dt="2020-12-08T20:46:29.088" v="4574" actId="20577"/>
          <ac:spMkLst>
            <pc:docMk/>
            <pc:sldMk cId="3657692032" sldId="382"/>
            <ac:spMk id="27" creationId="{2FFE1002-E844-3642-A0B9-10BEEFD39A80}"/>
          </ac:spMkLst>
        </pc:spChg>
      </pc:sldChg>
      <pc:sldChg chg="addSp modSp modNotes">
        <pc:chgData name="Dayna Quinn-Lafleche" userId="S::dayna.quinnlafleche@sjasd.ca::212bd078-9458-40d2-8c38-b61a2001c15b" providerId="AD" clId="Web-{D3CF4ED7-F1F0-BD3A-E021-A451F578360F}" dt="2020-12-08T17:57:16.484" v="3019"/>
        <pc:sldMkLst>
          <pc:docMk/>
          <pc:sldMk cId="3155187879" sldId="384"/>
        </pc:sldMkLst>
        <pc:spChg chg="mod">
          <ac:chgData name="Dayna Quinn-Lafleche" userId="S::dayna.quinnlafleche@sjasd.ca::212bd078-9458-40d2-8c38-b61a2001c15b" providerId="AD" clId="Web-{D3CF4ED7-F1F0-BD3A-E021-A451F578360F}" dt="2020-12-08T17:45:00.067" v="2832" actId="20577"/>
          <ac:spMkLst>
            <pc:docMk/>
            <pc:sldMk cId="3155187879" sldId="384"/>
            <ac:spMk id="2" creationId="{99882439-7897-4868-A099-9D3243AC1F85}"/>
          </ac:spMkLst>
        </pc:spChg>
        <pc:spChg chg="mod">
          <ac:chgData name="Dayna Quinn-Lafleche" userId="S::dayna.quinnlafleche@sjasd.ca::212bd078-9458-40d2-8c38-b61a2001c15b" providerId="AD" clId="Web-{D3CF4ED7-F1F0-BD3A-E021-A451F578360F}" dt="2020-12-08T17:44:44.426" v="2814" actId="20577"/>
          <ac:spMkLst>
            <pc:docMk/>
            <pc:sldMk cId="3155187879" sldId="384"/>
            <ac:spMk id="4" creationId="{336C7798-43FF-471C-9AC1-8A25A63C0801}"/>
          </ac:spMkLst>
        </pc:spChg>
        <pc:picChg chg="add mod">
          <ac:chgData name="Dayna Quinn-Lafleche" userId="S::dayna.quinnlafleche@sjasd.ca::212bd078-9458-40d2-8c38-b61a2001c15b" providerId="AD" clId="Web-{D3CF4ED7-F1F0-BD3A-E021-A451F578360F}" dt="2020-12-08T17:33:43.025" v="2545" actId="1076"/>
          <ac:picMkLst>
            <pc:docMk/>
            <pc:sldMk cId="3155187879" sldId="384"/>
            <ac:picMk id="5" creationId="{944391EB-1C02-4EAA-87A2-0583E7CAF0D4}"/>
          </ac:picMkLst>
        </pc:picChg>
      </pc:sldChg>
      <pc:sldChg chg="addSp modSp add ord replId">
        <pc:chgData name="Dayna Quinn-Lafleche" userId="S::dayna.quinnlafleche@sjasd.ca::212bd078-9458-40d2-8c38-b61a2001c15b" providerId="AD" clId="Web-{D3CF4ED7-F1F0-BD3A-E021-A451F578360F}" dt="2020-12-08T16:45:41.654" v="2070"/>
        <pc:sldMkLst>
          <pc:docMk/>
          <pc:sldMk cId="3855340081" sldId="385"/>
        </pc:sldMkLst>
        <pc:spChg chg="mod">
          <ac:chgData name="Dayna Quinn-Lafleche" userId="S::dayna.quinnlafleche@sjasd.ca::212bd078-9458-40d2-8c38-b61a2001c15b" providerId="AD" clId="Web-{D3CF4ED7-F1F0-BD3A-E021-A451F578360F}" dt="2020-12-08T15:20:44.608" v="770" actId="20577"/>
          <ac:spMkLst>
            <pc:docMk/>
            <pc:sldMk cId="3855340081" sldId="385"/>
            <ac:spMk id="2" creationId="{106E118B-8C9B-4180-988F-BF47AF4276DA}"/>
          </ac:spMkLst>
        </pc:spChg>
        <pc:spChg chg="mod">
          <ac:chgData name="Dayna Quinn-Lafleche" userId="S::dayna.quinnlafleche@sjasd.ca::212bd078-9458-40d2-8c38-b61a2001c15b" providerId="AD" clId="Web-{D3CF4ED7-F1F0-BD3A-E021-A451F578360F}" dt="2020-12-08T16:45:37.310" v="2068"/>
          <ac:spMkLst>
            <pc:docMk/>
            <pc:sldMk cId="3855340081" sldId="385"/>
            <ac:spMk id="3" creationId="{BFA02294-7002-6347-BD03-F6D435E893BC}"/>
          </ac:spMkLst>
        </pc:spChg>
        <pc:spChg chg="add mod">
          <ac:chgData name="Dayna Quinn-Lafleche" userId="S::dayna.quinnlafleche@sjasd.ca::212bd078-9458-40d2-8c38-b61a2001c15b" providerId="AD" clId="Web-{D3CF4ED7-F1F0-BD3A-E021-A451F578360F}" dt="2020-12-08T15:18:51.044" v="668" actId="20577"/>
          <ac:spMkLst>
            <pc:docMk/>
            <pc:sldMk cId="3855340081" sldId="385"/>
            <ac:spMk id="4" creationId="{964687BA-F7A8-4DFC-93E2-AA1332D49B41}"/>
          </ac:spMkLst>
        </pc:spChg>
        <pc:spChg chg="mod">
          <ac:chgData name="Dayna Quinn-Lafleche" userId="S::dayna.quinnlafleche@sjasd.ca::212bd078-9458-40d2-8c38-b61a2001c15b" providerId="AD" clId="Web-{D3CF4ED7-F1F0-BD3A-E021-A451F578360F}" dt="2020-12-08T16:45:41.654" v="2070"/>
          <ac:spMkLst>
            <pc:docMk/>
            <pc:sldMk cId="3855340081" sldId="385"/>
            <ac:spMk id="22" creationId="{5426E6A3-570D-9245-B1C4-C4CA4683A894}"/>
          </ac:spMkLst>
        </pc:spChg>
      </pc:sldChg>
      <pc:sldChg chg="modSp add replId">
        <pc:chgData name="Dayna Quinn-Lafleche" userId="S::dayna.quinnlafleche@sjasd.ca::212bd078-9458-40d2-8c38-b61a2001c15b" providerId="AD" clId="Web-{D3CF4ED7-F1F0-BD3A-E021-A451F578360F}" dt="2020-12-08T16:45:56.216" v="2075"/>
        <pc:sldMkLst>
          <pc:docMk/>
          <pc:sldMk cId="1732793989" sldId="386"/>
        </pc:sldMkLst>
        <pc:spChg chg="mod">
          <ac:chgData name="Dayna Quinn-Lafleche" userId="S::dayna.quinnlafleche@sjasd.ca::212bd078-9458-40d2-8c38-b61a2001c15b" providerId="AD" clId="Web-{D3CF4ED7-F1F0-BD3A-E021-A451F578360F}" dt="2020-12-08T15:31:04.540" v="1640" actId="20577"/>
          <ac:spMkLst>
            <pc:docMk/>
            <pc:sldMk cId="1732793989" sldId="386"/>
            <ac:spMk id="2" creationId="{106E118B-8C9B-4180-988F-BF47AF4276DA}"/>
          </ac:spMkLst>
        </pc:spChg>
        <pc:spChg chg="mod">
          <ac:chgData name="Dayna Quinn-Lafleche" userId="S::dayna.quinnlafleche@sjasd.ca::212bd078-9458-40d2-8c38-b61a2001c15b" providerId="AD" clId="Web-{D3CF4ED7-F1F0-BD3A-E021-A451F578360F}" dt="2020-12-08T16:45:52.873" v="2073"/>
          <ac:spMkLst>
            <pc:docMk/>
            <pc:sldMk cId="1732793989" sldId="386"/>
            <ac:spMk id="3" creationId="{BFA02294-7002-6347-BD03-F6D435E893BC}"/>
          </ac:spMkLst>
        </pc:spChg>
        <pc:spChg chg="mod">
          <ac:chgData name="Dayna Quinn-Lafleche" userId="S::dayna.quinnlafleche@sjasd.ca::212bd078-9458-40d2-8c38-b61a2001c15b" providerId="AD" clId="Web-{D3CF4ED7-F1F0-BD3A-E021-A451F578360F}" dt="2020-12-08T16:45:56.216" v="2075"/>
          <ac:spMkLst>
            <pc:docMk/>
            <pc:sldMk cId="1732793989" sldId="386"/>
            <ac:spMk id="22" creationId="{5426E6A3-570D-9245-B1C4-C4CA4683A894}"/>
          </ac:spMkLst>
        </pc:spChg>
      </pc:sldChg>
      <pc:sldChg chg="addSp delSp modSp add replId">
        <pc:chgData name="Dayna Quinn-Lafleche" userId="S::dayna.quinnlafleche@sjasd.ca::212bd078-9458-40d2-8c38-b61a2001c15b" providerId="AD" clId="Web-{D3CF4ED7-F1F0-BD3A-E021-A451F578360F}" dt="2020-12-08T16:45:29.591" v="2067"/>
        <pc:sldMkLst>
          <pc:docMk/>
          <pc:sldMk cId="1914682834" sldId="387"/>
        </pc:sldMkLst>
        <pc:spChg chg="mod">
          <ac:chgData name="Dayna Quinn-Lafleche" userId="S::dayna.quinnlafleche@sjasd.ca::212bd078-9458-40d2-8c38-b61a2001c15b" providerId="AD" clId="Web-{D3CF4ED7-F1F0-BD3A-E021-A451F578360F}" dt="2020-12-08T16:43:55.355" v="2058"/>
          <ac:spMkLst>
            <pc:docMk/>
            <pc:sldMk cId="1914682834" sldId="387"/>
            <ac:spMk id="3" creationId="{BFA02294-7002-6347-BD03-F6D435E893BC}"/>
          </ac:spMkLst>
        </pc:spChg>
        <pc:spChg chg="mod">
          <ac:chgData name="Dayna Quinn-Lafleche" userId="S::dayna.quinnlafleche@sjasd.ca::212bd078-9458-40d2-8c38-b61a2001c15b" providerId="AD" clId="Web-{D3CF4ED7-F1F0-BD3A-E021-A451F578360F}" dt="2020-12-08T16:44:14.027" v="2065"/>
          <ac:spMkLst>
            <pc:docMk/>
            <pc:sldMk cId="1914682834" sldId="387"/>
            <ac:spMk id="5" creationId="{B87AF484-7ED6-45FF-864D-9D42A750A38A}"/>
          </ac:spMkLst>
        </pc:spChg>
        <pc:spChg chg="mod">
          <ac:chgData name="Dayna Quinn-Lafleche" userId="S::dayna.quinnlafleche@sjasd.ca::212bd078-9458-40d2-8c38-b61a2001c15b" providerId="AD" clId="Web-{D3CF4ED7-F1F0-BD3A-E021-A451F578360F}" dt="2020-12-08T16:45:27.044" v="2066"/>
          <ac:spMkLst>
            <pc:docMk/>
            <pc:sldMk cId="1914682834" sldId="387"/>
            <ac:spMk id="6" creationId="{22244048-8BD8-4A46-A04D-AF76153F1B59}"/>
          </ac:spMkLst>
        </pc:spChg>
        <pc:spChg chg="mod">
          <ac:chgData name="Dayna Quinn-Lafleche" userId="S::dayna.quinnlafleche@sjasd.ca::212bd078-9458-40d2-8c38-b61a2001c15b" providerId="AD" clId="Web-{D3CF4ED7-F1F0-BD3A-E021-A451F578360F}" dt="2020-12-08T16:44:06.324" v="2061"/>
          <ac:spMkLst>
            <pc:docMk/>
            <pc:sldMk cId="1914682834" sldId="387"/>
            <ac:spMk id="7" creationId="{3E096D8A-C975-4868-B764-6FC332C69486}"/>
          </ac:spMkLst>
        </pc:spChg>
        <pc:spChg chg="mod">
          <ac:chgData name="Dayna Quinn-Lafleche" userId="S::dayna.quinnlafleche@sjasd.ca::212bd078-9458-40d2-8c38-b61a2001c15b" providerId="AD" clId="Web-{D3CF4ED7-F1F0-BD3A-E021-A451F578360F}" dt="2020-12-08T16:44:11.246" v="2062" actId="20577"/>
          <ac:spMkLst>
            <pc:docMk/>
            <pc:sldMk cId="1914682834" sldId="387"/>
            <ac:spMk id="11" creationId="{63B9ADBD-A29A-45C0-89FB-6B6A1623CDE3}"/>
          </ac:spMkLst>
        </pc:spChg>
        <pc:spChg chg="mod">
          <ac:chgData name="Dayna Quinn-Lafleche" userId="S::dayna.quinnlafleche@sjasd.ca::212bd078-9458-40d2-8c38-b61a2001c15b" providerId="AD" clId="Web-{D3CF4ED7-F1F0-BD3A-E021-A451F578360F}" dt="2020-12-08T16:45:29.591" v="2067"/>
          <ac:spMkLst>
            <pc:docMk/>
            <pc:sldMk cId="1914682834" sldId="387"/>
            <ac:spMk id="22" creationId="{5426E6A3-570D-9245-B1C4-C4CA4683A894}"/>
          </ac:spMkLst>
        </pc:spChg>
        <pc:picChg chg="add mod">
          <ac:chgData name="Dayna Quinn-Lafleche" userId="S::dayna.quinnlafleche@sjasd.ca::212bd078-9458-40d2-8c38-b61a2001c15b" providerId="AD" clId="Web-{D3CF4ED7-F1F0-BD3A-E021-A451F578360F}" dt="2020-12-08T15:02:19.029" v="171" actId="1076"/>
          <ac:picMkLst>
            <pc:docMk/>
            <pc:sldMk cId="1914682834" sldId="387"/>
            <ac:picMk id="2" creationId="{DC3115B8-0D33-412B-A8AA-58A1B4F0A424}"/>
          </ac:picMkLst>
        </pc:picChg>
        <pc:picChg chg="del">
          <ac:chgData name="Dayna Quinn-Lafleche" userId="S::dayna.quinnlafleche@sjasd.ca::212bd078-9458-40d2-8c38-b61a2001c15b" providerId="AD" clId="Web-{D3CF4ED7-F1F0-BD3A-E021-A451F578360F}" dt="2020-12-08T15:01:04.888" v="165"/>
          <ac:picMkLst>
            <pc:docMk/>
            <pc:sldMk cId="1914682834" sldId="387"/>
            <ac:picMk id="4" creationId="{9C41533A-0DA8-4122-8EA1-2A95BD0B19B1}"/>
          </ac:picMkLst>
        </pc:picChg>
        <pc:picChg chg="del mod">
          <ac:chgData name="Dayna Quinn-Lafleche" userId="S::dayna.quinnlafleche@sjasd.ca::212bd078-9458-40d2-8c38-b61a2001c15b" providerId="AD" clId="Web-{D3CF4ED7-F1F0-BD3A-E021-A451F578360F}" dt="2020-12-08T15:01:11.700" v="167"/>
          <ac:picMkLst>
            <pc:docMk/>
            <pc:sldMk cId="1914682834" sldId="387"/>
            <ac:picMk id="8" creationId="{6C18CC49-17DC-4414-993B-AC96F5B33E64}"/>
          </ac:picMkLst>
        </pc:picChg>
        <pc:picChg chg="add mod">
          <ac:chgData name="Dayna Quinn-Lafleche" userId="S::dayna.quinnlafleche@sjasd.ca::212bd078-9458-40d2-8c38-b61a2001c15b" providerId="AD" clId="Web-{D3CF4ED7-F1F0-BD3A-E021-A451F578360F}" dt="2020-12-08T15:03:07.327" v="175" actId="1076"/>
          <ac:picMkLst>
            <pc:docMk/>
            <pc:sldMk cId="1914682834" sldId="387"/>
            <ac:picMk id="9" creationId="{23AB6F0A-4A03-4B8A-8E4D-E02964BFF517}"/>
          </ac:picMkLst>
        </pc:picChg>
      </pc:sldChg>
      <pc:sldChg chg="modSp add ord replId">
        <pc:chgData name="Dayna Quinn-Lafleche" userId="S::dayna.quinnlafleche@sjasd.ca::212bd078-9458-40d2-8c38-b61a2001c15b" providerId="AD" clId="Web-{D3CF4ED7-F1F0-BD3A-E021-A451F578360F}" dt="2020-12-08T17:27:59.957" v="2523" actId="20577"/>
        <pc:sldMkLst>
          <pc:docMk/>
          <pc:sldMk cId="3011996150" sldId="388"/>
        </pc:sldMkLst>
        <pc:spChg chg="mod">
          <ac:chgData name="Dayna Quinn-Lafleche" userId="S::dayna.quinnlafleche@sjasd.ca::212bd078-9458-40d2-8c38-b61a2001c15b" providerId="AD" clId="Web-{D3CF4ED7-F1F0-BD3A-E021-A451F578360F}" dt="2020-12-08T17:27:59.957" v="2523" actId="20577"/>
          <ac:spMkLst>
            <pc:docMk/>
            <pc:sldMk cId="3011996150" sldId="388"/>
            <ac:spMk id="4" creationId="{79029A45-4609-4D8F-84DE-E1A692F8E524}"/>
          </ac:spMkLst>
        </pc:spChg>
      </pc:sldChg>
      <pc:sldChg chg="addSp delSp modSp add ord replId">
        <pc:chgData name="Dayna Quinn-Lafleche" userId="S::dayna.quinnlafleche@sjasd.ca::212bd078-9458-40d2-8c38-b61a2001c15b" providerId="AD" clId="Web-{D3CF4ED7-F1F0-BD3A-E021-A451F578360F}" dt="2020-12-08T20:47:23.655" v="4581"/>
        <pc:sldMkLst>
          <pc:docMk/>
          <pc:sldMk cId="907114860" sldId="389"/>
        </pc:sldMkLst>
        <pc:spChg chg="add del mod">
          <ac:chgData name="Dayna Quinn-Lafleche" userId="S::dayna.quinnlafleche@sjasd.ca::212bd078-9458-40d2-8c38-b61a2001c15b" providerId="AD" clId="Web-{D3CF4ED7-F1F0-BD3A-E021-A451F578360F}" dt="2020-12-08T17:55:58.420" v="2971"/>
          <ac:spMkLst>
            <pc:docMk/>
            <pc:sldMk cId="907114860" sldId="389"/>
            <ac:spMk id="2" creationId="{C19683E4-6C4B-4C17-9919-9966F7C4C829}"/>
          </ac:spMkLst>
        </pc:spChg>
        <pc:spChg chg="mod">
          <ac:chgData name="Dayna Quinn-Lafleche" userId="S::dayna.quinnlafleche@sjasd.ca::212bd078-9458-40d2-8c38-b61a2001c15b" providerId="AD" clId="Web-{D3CF4ED7-F1F0-BD3A-E021-A451F578360F}" dt="2020-12-08T17:20:20.263" v="2497" actId="1076"/>
          <ac:spMkLst>
            <pc:docMk/>
            <pc:sldMk cId="907114860" sldId="389"/>
            <ac:spMk id="4" creationId="{F3857C70-6F07-3A4E-91D0-3B2F2CA78D55}"/>
          </ac:spMkLst>
        </pc:spChg>
        <pc:spChg chg="del">
          <ac:chgData name="Dayna Quinn-Lafleche" userId="S::dayna.quinnlafleche@sjasd.ca::212bd078-9458-40d2-8c38-b61a2001c15b" providerId="AD" clId="Web-{D3CF4ED7-F1F0-BD3A-E021-A451F578360F}" dt="2020-12-08T16:47:45.530" v="2108"/>
          <ac:spMkLst>
            <pc:docMk/>
            <pc:sldMk cId="907114860" sldId="389"/>
            <ac:spMk id="5" creationId="{4CD6EFF3-8DED-4A60-8F6C-8A965C518D40}"/>
          </ac:spMkLst>
        </pc:spChg>
        <pc:spChg chg="mod">
          <ac:chgData name="Dayna Quinn-Lafleche" userId="S::dayna.quinnlafleche@sjasd.ca::212bd078-9458-40d2-8c38-b61a2001c15b" providerId="AD" clId="Web-{D3CF4ED7-F1F0-BD3A-E021-A451F578360F}" dt="2020-12-08T20:46:57.106" v="4578" actId="1076"/>
          <ac:spMkLst>
            <pc:docMk/>
            <pc:sldMk cId="907114860" sldId="389"/>
            <ac:spMk id="6" creationId="{1C5177A0-9E2C-4F65-AC6E-79FCA44B30C6}"/>
          </ac:spMkLst>
        </pc:spChg>
        <pc:spChg chg="add del mod">
          <ac:chgData name="Dayna Quinn-Lafleche" userId="S::dayna.quinnlafleche@sjasd.ca::212bd078-9458-40d2-8c38-b61a2001c15b" providerId="AD" clId="Web-{D3CF4ED7-F1F0-BD3A-E021-A451F578360F}" dt="2020-12-08T16:47:41.093" v="2107"/>
          <ac:spMkLst>
            <pc:docMk/>
            <pc:sldMk cId="907114860" sldId="389"/>
            <ac:spMk id="7" creationId="{4B86EAD8-251F-4D7F-A298-BC1E2894312F}"/>
          </ac:spMkLst>
        </pc:spChg>
        <pc:spChg chg="mod">
          <ac:chgData name="Dayna Quinn-Lafleche" userId="S::dayna.quinnlafleche@sjasd.ca::212bd078-9458-40d2-8c38-b61a2001c15b" providerId="AD" clId="Web-{D3CF4ED7-F1F0-BD3A-E021-A451F578360F}" dt="2020-12-08T20:47:01.716" v="4579" actId="1076"/>
          <ac:spMkLst>
            <pc:docMk/>
            <pc:sldMk cId="907114860" sldId="389"/>
            <ac:spMk id="8" creationId="{8D12EEB7-66C1-4EB6-8F65-8FE9D2409436}"/>
          </ac:spMkLst>
        </pc:spChg>
        <pc:spChg chg="add del mod">
          <ac:chgData name="Dayna Quinn-Lafleche" userId="S::dayna.quinnlafleche@sjasd.ca::212bd078-9458-40d2-8c38-b61a2001c15b" providerId="AD" clId="Web-{D3CF4ED7-F1F0-BD3A-E021-A451F578360F}" dt="2020-12-08T15:39:39.610" v="1808"/>
          <ac:spMkLst>
            <pc:docMk/>
            <pc:sldMk cId="907114860" sldId="389"/>
            <ac:spMk id="10" creationId="{F2AE89A2-8E11-42F8-92B5-34EAC0925247}"/>
          </ac:spMkLst>
        </pc:spChg>
        <pc:spChg chg="add mod">
          <ac:chgData name="Dayna Quinn-Lafleche" userId="S::dayna.quinnlafleche@sjasd.ca::212bd078-9458-40d2-8c38-b61a2001c15b" providerId="AD" clId="Web-{D3CF4ED7-F1F0-BD3A-E021-A451F578360F}" dt="2020-12-08T15:40:13.845" v="1845" actId="20577"/>
          <ac:spMkLst>
            <pc:docMk/>
            <pc:sldMk cId="907114860" sldId="389"/>
            <ac:spMk id="11" creationId="{9AFB9125-802D-40E1-916A-C142B2935C27}"/>
          </ac:spMkLst>
        </pc:spChg>
        <pc:spChg chg="mod">
          <ac:chgData name="Dayna Quinn-Lafleche" userId="S::dayna.quinnlafleche@sjasd.ca::212bd078-9458-40d2-8c38-b61a2001c15b" providerId="AD" clId="Web-{D3CF4ED7-F1F0-BD3A-E021-A451F578360F}" dt="2020-12-08T16:48:22.047" v="2141"/>
          <ac:spMkLst>
            <pc:docMk/>
            <pc:sldMk cId="907114860" sldId="389"/>
            <ac:spMk id="15" creationId="{1E2A18AE-F6CC-6441-99BF-C85193C54F40}"/>
          </ac:spMkLst>
        </pc:spChg>
        <pc:spChg chg="mod">
          <ac:chgData name="Dayna Quinn-Lafleche" userId="S::dayna.quinnlafleche@sjasd.ca::212bd078-9458-40d2-8c38-b61a2001c15b" providerId="AD" clId="Web-{D3CF4ED7-F1F0-BD3A-E021-A451F578360F}" dt="2020-12-08T15:35:19.106" v="1759" actId="1076"/>
          <ac:spMkLst>
            <pc:docMk/>
            <pc:sldMk cId="907114860" sldId="389"/>
            <ac:spMk id="20" creationId="{92B0D904-8CEB-DB46-BC17-6E9536BB9648}"/>
          </ac:spMkLst>
        </pc:spChg>
        <pc:spChg chg="mod">
          <ac:chgData name="Dayna Quinn-Lafleche" userId="S::dayna.quinnlafleche@sjasd.ca::212bd078-9458-40d2-8c38-b61a2001c15b" providerId="AD" clId="Web-{D3CF4ED7-F1F0-BD3A-E021-A451F578360F}" dt="2020-12-08T16:48:26.281" v="2143"/>
          <ac:spMkLst>
            <pc:docMk/>
            <pc:sldMk cId="907114860" sldId="389"/>
            <ac:spMk id="21" creationId="{6A29DAF6-3D2E-0B46-938E-DF6463C6D40D}"/>
          </ac:spMkLst>
        </pc:spChg>
        <pc:spChg chg="mod">
          <ac:chgData name="Dayna Quinn-Lafleche" userId="S::dayna.quinnlafleche@sjasd.ca::212bd078-9458-40d2-8c38-b61a2001c15b" providerId="AD" clId="Web-{D3CF4ED7-F1F0-BD3A-E021-A451F578360F}" dt="2020-12-08T17:04:09.530" v="2266"/>
          <ac:spMkLst>
            <pc:docMk/>
            <pc:sldMk cId="907114860" sldId="389"/>
            <ac:spMk id="24" creationId="{F50EAA7C-399D-824D-BF84-A8D7C4CA9023}"/>
          </ac:spMkLst>
        </pc:spChg>
        <pc:spChg chg="del">
          <ac:chgData name="Dayna Quinn-Lafleche" userId="S::dayna.quinnlafleche@sjasd.ca::212bd078-9458-40d2-8c38-b61a2001c15b" providerId="AD" clId="Web-{D3CF4ED7-F1F0-BD3A-E021-A451F578360F}" dt="2020-12-08T16:47:50.406" v="2110"/>
          <ac:spMkLst>
            <pc:docMk/>
            <pc:sldMk cId="907114860" sldId="389"/>
            <ac:spMk id="25" creationId="{74ADDFA5-9182-48AA-82FA-85C4DCEB0FFD}"/>
          </ac:spMkLst>
        </pc:spChg>
        <pc:spChg chg="del">
          <ac:chgData name="Dayna Quinn-Lafleche" userId="S::dayna.quinnlafleche@sjasd.ca::212bd078-9458-40d2-8c38-b61a2001c15b" providerId="AD" clId="Web-{D3CF4ED7-F1F0-BD3A-E021-A451F578360F}" dt="2020-12-08T16:47:48.999" v="2109"/>
          <ac:spMkLst>
            <pc:docMk/>
            <pc:sldMk cId="907114860" sldId="389"/>
            <ac:spMk id="29" creationId="{B0360182-8A27-9B42-9822-69767BFDE599}"/>
          </ac:spMkLst>
        </pc:spChg>
        <pc:spChg chg="mod ord">
          <ac:chgData name="Dayna Quinn-Lafleche" userId="S::dayna.quinnlafleche@sjasd.ca::212bd078-9458-40d2-8c38-b61a2001c15b" providerId="AD" clId="Web-{D3CF4ED7-F1F0-BD3A-E021-A451F578360F}" dt="2020-12-08T20:47:23.655" v="4581"/>
          <ac:spMkLst>
            <pc:docMk/>
            <pc:sldMk cId="907114860" sldId="389"/>
            <ac:spMk id="32" creationId="{98FEC0BB-426D-5A4E-81A3-ACA41EDF3BA0}"/>
          </ac:spMkLst>
        </pc:spChg>
        <pc:spChg chg="del">
          <ac:chgData name="Dayna Quinn-Lafleche" userId="S::dayna.quinnlafleche@sjasd.ca::212bd078-9458-40d2-8c38-b61a2001c15b" providerId="AD" clId="Web-{D3CF4ED7-F1F0-BD3A-E021-A451F578360F}" dt="2020-12-08T15:31:51.603" v="1660"/>
          <ac:spMkLst>
            <pc:docMk/>
            <pc:sldMk cId="907114860" sldId="389"/>
            <ac:spMk id="33" creationId="{DB761D9B-3EA2-C844-AD60-A0B11CA4ADD8}"/>
          </ac:spMkLst>
        </pc:spChg>
        <pc:spChg chg="del">
          <ac:chgData name="Dayna Quinn-Lafleche" userId="S::dayna.quinnlafleche@sjasd.ca::212bd078-9458-40d2-8c38-b61a2001c15b" providerId="AD" clId="Web-{D3CF4ED7-F1F0-BD3A-E021-A451F578360F}" dt="2020-12-08T15:31:56.322" v="1661"/>
          <ac:spMkLst>
            <pc:docMk/>
            <pc:sldMk cId="907114860" sldId="389"/>
            <ac:spMk id="53" creationId="{B7FBFAB7-3D07-7344-A2BF-99FBE34723F8}"/>
          </ac:spMkLst>
        </pc:spChg>
        <pc:spChg chg="del mod">
          <ac:chgData name="Dayna Quinn-Lafleche" userId="S::dayna.quinnlafleche@sjasd.ca::212bd078-9458-40d2-8c38-b61a2001c15b" providerId="AD" clId="Web-{D3CF4ED7-F1F0-BD3A-E021-A451F578360F}" dt="2020-12-08T15:32:08.525" v="1670"/>
          <ac:spMkLst>
            <pc:docMk/>
            <pc:sldMk cId="907114860" sldId="389"/>
            <ac:spMk id="54" creationId="{D90B2E2B-98AA-DC48-8503-7701AA80BB42}"/>
          </ac:spMkLst>
        </pc:spChg>
        <pc:picChg chg="add mod">
          <ac:chgData name="Dayna Quinn-Lafleche" userId="S::dayna.quinnlafleche@sjasd.ca::212bd078-9458-40d2-8c38-b61a2001c15b" providerId="AD" clId="Web-{D3CF4ED7-F1F0-BD3A-E021-A451F578360F}" dt="2020-12-08T15:38:07.468" v="1794" actId="1076"/>
          <ac:picMkLst>
            <pc:docMk/>
            <pc:sldMk cId="907114860" sldId="389"/>
            <ac:picMk id="9" creationId="{EC131504-C240-4269-921E-13012B0FF279}"/>
          </ac:picMkLst>
        </pc:picChg>
        <pc:picChg chg="add mod">
          <ac:chgData name="Dayna Quinn-Lafleche" userId="S::dayna.quinnlafleche@sjasd.ca::212bd078-9458-40d2-8c38-b61a2001c15b" providerId="AD" clId="Web-{D3CF4ED7-F1F0-BD3A-E021-A451F578360F}" dt="2020-12-08T17:20:15.450" v="2496" actId="1076"/>
          <ac:picMkLst>
            <pc:docMk/>
            <pc:sldMk cId="907114860" sldId="389"/>
            <ac:picMk id="12" creationId="{7AB149D2-8C24-436A-8E31-74910649E96F}"/>
          </ac:picMkLst>
        </pc:picChg>
        <pc:picChg chg="del">
          <ac:chgData name="Dayna Quinn-Lafleche" userId="S::dayna.quinnlafleche@sjasd.ca::212bd078-9458-40d2-8c38-b61a2001c15b" providerId="AD" clId="Web-{D3CF4ED7-F1F0-BD3A-E021-A451F578360F}" dt="2020-12-08T15:31:58.572" v="1662"/>
          <ac:picMkLst>
            <pc:docMk/>
            <pc:sldMk cId="907114860" sldId="389"/>
            <ac:picMk id="2066" creationId="{1CAF6B15-1F54-AF4A-A3E0-B6A90DC4E225}"/>
          </ac:picMkLst>
        </pc:picChg>
      </pc:sldChg>
      <pc:sldChg chg="addSp delSp modSp add ord replId modNotes">
        <pc:chgData name="Dayna Quinn-Lafleche" userId="S::dayna.quinnlafleche@sjasd.ca::212bd078-9458-40d2-8c38-b61a2001c15b" providerId="AD" clId="Web-{D3CF4ED7-F1F0-BD3A-E021-A451F578360F}" dt="2020-12-08T18:55:33.805" v="3041" actId="20577"/>
        <pc:sldMkLst>
          <pc:docMk/>
          <pc:sldMk cId="3814469680" sldId="391"/>
        </pc:sldMkLst>
        <pc:spChg chg="del">
          <ac:chgData name="Dayna Quinn-Lafleche" userId="S::dayna.quinnlafleche@sjasd.ca::212bd078-9458-40d2-8c38-b61a2001c15b" providerId="AD" clId="Web-{D3CF4ED7-F1F0-BD3A-E021-A451F578360F}" dt="2020-12-08T16:18:48.989" v="1869"/>
          <ac:spMkLst>
            <pc:docMk/>
            <pc:sldMk cId="3814469680" sldId="391"/>
            <ac:spMk id="2" creationId="{33764AFC-44B0-4F26-BAC7-A8340A335D08}"/>
          </ac:spMkLst>
        </pc:spChg>
        <pc:spChg chg="add mod">
          <ac:chgData name="Dayna Quinn-Lafleche" userId="S::dayna.quinnlafleche@sjasd.ca::212bd078-9458-40d2-8c38-b61a2001c15b" providerId="AD" clId="Web-{D3CF4ED7-F1F0-BD3A-E021-A451F578360F}" dt="2020-12-08T17:13:16.679" v="2423" actId="1076"/>
          <ac:spMkLst>
            <pc:docMk/>
            <pc:sldMk cId="3814469680" sldId="391"/>
            <ac:spMk id="7" creationId="{2044B507-059D-43C7-9CD9-4E357C91E16C}"/>
          </ac:spMkLst>
        </pc:spChg>
        <pc:spChg chg="del">
          <ac:chgData name="Dayna Quinn-Lafleche" userId="S::dayna.quinnlafleche@sjasd.ca::212bd078-9458-40d2-8c38-b61a2001c15b" providerId="AD" clId="Web-{D3CF4ED7-F1F0-BD3A-E021-A451F578360F}" dt="2020-12-08T17:08:14.830" v="2300"/>
          <ac:spMkLst>
            <pc:docMk/>
            <pc:sldMk cId="3814469680" sldId="391"/>
            <ac:spMk id="23" creationId="{D296A0A8-2A2F-0749-8E81-C82B57B52A86}"/>
          </ac:spMkLst>
        </pc:spChg>
        <pc:spChg chg="mod">
          <ac:chgData name="Dayna Quinn-Lafleche" userId="S::dayna.quinnlafleche@sjasd.ca::212bd078-9458-40d2-8c38-b61a2001c15b" providerId="AD" clId="Web-{D3CF4ED7-F1F0-BD3A-E021-A451F578360F}" dt="2020-12-08T17:03:02.372" v="2251" actId="20577"/>
          <ac:spMkLst>
            <pc:docMk/>
            <pc:sldMk cId="3814469680" sldId="391"/>
            <ac:spMk id="24" creationId="{F50EAA7C-399D-824D-BF84-A8D7C4CA9023}"/>
          </ac:spMkLst>
        </pc:spChg>
        <pc:spChg chg="add mod ord">
          <ac:chgData name="Dayna Quinn-Lafleche" userId="S::dayna.quinnlafleche@sjasd.ca::212bd078-9458-40d2-8c38-b61a2001c15b" providerId="AD" clId="Web-{D3CF4ED7-F1F0-BD3A-E021-A451F578360F}" dt="2020-12-08T16:18:52.833" v="1870" actId="1076"/>
          <ac:spMkLst>
            <pc:docMk/>
            <pc:sldMk cId="3814469680" sldId="391"/>
            <ac:spMk id="25" creationId="{D7DCB530-229C-43EB-BF1D-9C915DA3E250}"/>
          </ac:spMkLst>
        </pc:spChg>
        <pc:spChg chg="del">
          <ac:chgData name="Dayna Quinn-Lafleche" userId="S::dayna.quinnlafleche@sjasd.ca::212bd078-9458-40d2-8c38-b61a2001c15b" providerId="AD" clId="Web-{D3CF4ED7-F1F0-BD3A-E021-A451F578360F}" dt="2020-12-08T16:18:47.004" v="1868"/>
          <ac:spMkLst>
            <pc:docMk/>
            <pc:sldMk cId="3814469680" sldId="391"/>
            <ac:spMk id="29" creationId="{B0360182-8A27-9B42-9822-69767BFDE599}"/>
          </ac:spMkLst>
        </pc:spChg>
        <pc:spChg chg="mod">
          <ac:chgData name="Dayna Quinn-Lafleche" userId="S::dayna.quinnlafleche@sjasd.ca::212bd078-9458-40d2-8c38-b61a2001c15b" providerId="AD" clId="Web-{D3CF4ED7-F1F0-BD3A-E021-A451F578360F}" dt="2020-12-08T18:55:33.805" v="3041" actId="20577"/>
          <ac:spMkLst>
            <pc:docMk/>
            <pc:sldMk cId="3814469680" sldId="391"/>
            <ac:spMk id="30" creationId="{294FD586-2A6D-1F49-BBA2-0AEBB048D81F}"/>
          </ac:spMkLst>
        </pc:spChg>
        <pc:spChg chg="del">
          <ac:chgData name="Dayna Quinn-Lafleche" userId="S::dayna.quinnlafleche@sjasd.ca::212bd078-9458-40d2-8c38-b61a2001c15b" providerId="AD" clId="Web-{D3CF4ED7-F1F0-BD3A-E021-A451F578360F}" dt="2020-12-08T17:08:34.268" v="2303"/>
          <ac:spMkLst>
            <pc:docMk/>
            <pc:sldMk cId="3814469680" sldId="391"/>
            <ac:spMk id="33" creationId="{DB761D9B-3EA2-C844-AD60-A0B11CA4ADD8}"/>
          </ac:spMkLst>
        </pc:spChg>
        <pc:spChg chg="del">
          <ac:chgData name="Dayna Quinn-Lafleche" userId="S::dayna.quinnlafleche@sjasd.ca::212bd078-9458-40d2-8c38-b61a2001c15b" providerId="AD" clId="Web-{D3CF4ED7-F1F0-BD3A-E021-A451F578360F}" dt="2020-12-08T17:08:30.659" v="2302"/>
          <ac:spMkLst>
            <pc:docMk/>
            <pc:sldMk cId="3814469680" sldId="391"/>
            <ac:spMk id="53" creationId="{B7FBFAB7-3D07-7344-A2BF-99FBE34723F8}"/>
          </ac:spMkLst>
        </pc:spChg>
        <pc:spChg chg="del">
          <ac:chgData name="Dayna Quinn-Lafleche" userId="S::dayna.quinnlafleche@sjasd.ca::212bd078-9458-40d2-8c38-b61a2001c15b" providerId="AD" clId="Web-{D3CF4ED7-F1F0-BD3A-E021-A451F578360F}" dt="2020-12-08T17:08:25.893" v="2301"/>
          <ac:spMkLst>
            <pc:docMk/>
            <pc:sldMk cId="3814469680" sldId="391"/>
            <ac:spMk id="54" creationId="{D90B2E2B-98AA-DC48-8503-7701AA80BB42}"/>
          </ac:spMkLst>
        </pc:spChg>
        <pc:picChg chg="del">
          <ac:chgData name="Dayna Quinn-Lafleche" userId="S::dayna.quinnlafleche@sjasd.ca::212bd078-9458-40d2-8c38-b61a2001c15b" providerId="AD" clId="Web-{D3CF4ED7-F1F0-BD3A-E021-A451F578360F}" dt="2020-12-08T16:37:34.787" v="2007"/>
          <ac:picMkLst>
            <pc:docMk/>
            <pc:sldMk cId="3814469680" sldId="391"/>
            <ac:picMk id="5" creationId="{18871195-5FC8-4F46-AFDC-CCDA21AC693F}"/>
          </ac:picMkLst>
        </pc:picChg>
        <pc:picChg chg="add mod">
          <ac:chgData name="Dayna Quinn-Lafleche" userId="S::dayna.quinnlafleche@sjasd.ca::212bd078-9458-40d2-8c38-b61a2001c15b" providerId="AD" clId="Web-{D3CF4ED7-F1F0-BD3A-E021-A451F578360F}" dt="2020-12-08T16:37:54.959" v="2010" actId="1076"/>
          <ac:picMkLst>
            <pc:docMk/>
            <pc:sldMk cId="3814469680" sldId="391"/>
            <ac:picMk id="6" creationId="{5688B729-CE7C-4293-9C44-C9E99C3A36E2}"/>
          </ac:picMkLst>
        </pc:picChg>
        <pc:picChg chg="add mod">
          <ac:chgData name="Dayna Quinn-Lafleche" userId="S::dayna.quinnlafleche@sjasd.ca::212bd078-9458-40d2-8c38-b61a2001c15b" providerId="AD" clId="Web-{D3CF4ED7-F1F0-BD3A-E021-A451F578360F}" dt="2020-12-08T17:13:20.897" v="2424" actId="1076"/>
          <ac:picMkLst>
            <pc:docMk/>
            <pc:sldMk cId="3814469680" sldId="391"/>
            <ac:picMk id="8" creationId="{EC5E4C4B-D688-4674-A3F9-D342A2333E02}"/>
          </ac:picMkLst>
        </pc:picChg>
        <pc:picChg chg="del">
          <ac:chgData name="Dayna Quinn-Lafleche" userId="S::dayna.quinnlafleche@sjasd.ca::212bd078-9458-40d2-8c38-b61a2001c15b" providerId="AD" clId="Web-{D3CF4ED7-F1F0-BD3A-E021-A451F578360F}" dt="2020-12-08T17:08:37.690" v="2304"/>
          <ac:picMkLst>
            <pc:docMk/>
            <pc:sldMk cId="3814469680" sldId="391"/>
            <ac:picMk id="2066" creationId="{1CAF6B15-1F54-AF4A-A3E0-B6A90DC4E225}"/>
          </ac:picMkLst>
        </pc:picChg>
      </pc:sldChg>
      <pc:sldChg chg="add replId">
        <pc:chgData name="Dayna Quinn-Lafleche" userId="S::dayna.quinnlafleche@sjasd.ca::212bd078-9458-40d2-8c38-b61a2001c15b" providerId="AD" clId="Web-{D3CF4ED7-F1F0-BD3A-E021-A451F578360F}" dt="2020-12-08T16:21:17.194" v="1884"/>
        <pc:sldMkLst>
          <pc:docMk/>
          <pc:sldMk cId="1256425996" sldId="392"/>
        </pc:sldMkLst>
      </pc:sldChg>
      <pc:sldChg chg="modSp add ord replId">
        <pc:chgData name="Dayna Quinn-Lafleche" userId="S::dayna.quinnlafleche@sjasd.ca::212bd078-9458-40d2-8c38-b61a2001c15b" providerId="AD" clId="Web-{D3CF4ED7-F1F0-BD3A-E021-A451F578360F}" dt="2020-12-08T18:55:15.211" v="3039" actId="20577"/>
        <pc:sldMkLst>
          <pc:docMk/>
          <pc:sldMk cId="2477295140" sldId="393"/>
        </pc:sldMkLst>
        <pc:spChg chg="mod">
          <ac:chgData name="Dayna Quinn-Lafleche" userId="S::dayna.quinnlafleche@sjasd.ca::212bd078-9458-40d2-8c38-b61a2001c15b" providerId="AD" clId="Web-{D3CF4ED7-F1F0-BD3A-E021-A451F578360F}" dt="2020-12-08T16:22:54.352" v="1900"/>
          <ac:spMkLst>
            <pc:docMk/>
            <pc:sldMk cId="2477295140" sldId="393"/>
            <ac:spMk id="3" creationId="{BFA02294-7002-6347-BD03-F6D435E893BC}"/>
          </ac:spMkLst>
        </pc:spChg>
        <pc:spChg chg="mod">
          <ac:chgData name="Dayna Quinn-Lafleche" userId="S::dayna.quinnlafleche@sjasd.ca::212bd078-9458-40d2-8c38-b61a2001c15b" providerId="AD" clId="Web-{D3CF4ED7-F1F0-BD3A-E021-A451F578360F}" dt="2020-12-08T18:55:15.211" v="3039" actId="20577"/>
          <ac:spMkLst>
            <pc:docMk/>
            <pc:sldMk cId="2477295140" sldId="393"/>
            <ac:spMk id="4" creationId="{79029A45-4609-4D8F-84DE-E1A692F8E524}"/>
          </ac:spMkLst>
        </pc:spChg>
        <pc:spChg chg="mod">
          <ac:chgData name="Dayna Quinn-Lafleche" userId="S::dayna.quinnlafleche@sjasd.ca::212bd078-9458-40d2-8c38-b61a2001c15b" providerId="AD" clId="Web-{D3CF4ED7-F1F0-BD3A-E021-A451F578360F}" dt="2020-12-08T16:22:50.430" v="1899"/>
          <ac:spMkLst>
            <pc:docMk/>
            <pc:sldMk cId="2477295140" sldId="393"/>
            <ac:spMk id="22" creationId="{5426E6A3-570D-9245-B1C4-C4CA4683A894}"/>
          </ac:spMkLst>
        </pc:spChg>
        <pc:spChg chg="mod">
          <ac:chgData name="Dayna Quinn-Lafleche" userId="S::dayna.quinnlafleche@sjasd.ca::212bd078-9458-40d2-8c38-b61a2001c15b" providerId="AD" clId="Web-{D3CF4ED7-F1F0-BD3A-E021-A451F578360F}" dt="2020-12-08T16:22:46.445" v="1895" actId="20577"/>
          <ac:spMkLst>
            <pc:docMk/>
            <pc:sldMk cId="2477295140" sldId="393"/>
            <ac:spMk id="27" creationId="{2FFE1002-E844-3642-A0B9-10BEEFD39A80}"/>
          </ac:spMkLst>
        </pc:spChg>
      </pc:sldChg>
      <pc:sldChg chg="modSp">
        <pc:chgData name="Dayna Quinn-Lafleche" userId="S::dayna.quinnlafleche@sjasd.ca::212bd078-9458-40d2-8c38-b61a2001c15b" providerId="AD" clId="Web-{D3CF4ED7-F1F0-BD3A-E021-A451F578360F}" dt="2020-12-08T18:55:55.821" v="3045" actId="20577"/>
        <pc:sldMkLst>
          <pc:docMk/>
          <pc:sldMk cId="2817793293" sldId="394"/>
        </pc:sldMkLst>
        <pc:spChg chg="mod">
          <ac:chgData name="Dayna Quinn-Lafleche" userId="S::dayna.quinnlafleche@sjasd.ca::212bd078-9458-40d2-8c38-b61a2001c15b" providerId="AD" clId="Web-{D3CF4ED7-F1F0-BD3A-E021-A451F578360F}" dt="2020-12-08T18:55:55.821" v="3045" actId="20577"/>
          <ac:spMkLst>
            <pc:docMk/>
            <pc:sldMk cId="2817793293" sldId="394"/>
            <ac:spMk id="4" creationId="{79029A45-4609-4D8F-84DE-E1A692F8E524}"/>
          </ac:spMkLst>
        </pc:spChg>
      </pc:sldChg>
      <pc:sldChg chg="addSp delSp modSp add ord replId modNotes">
        <pc:chgData name="Dayna Quinn-Lafleche" userId="S::dayna.quinnlafleche@sjasd.ca::212bd078-9458-40d2-8c38-b61a2001c15b" providerId="AD" clId="Web-{D3CF4ED7-F1F0-BD3A-E021-A451F578360F}" dt="2020-12-08T18:58:34.119" v="3099"/>
        <pc:sldMkLst>
          <pc:docMk/>
          <pc:sldMk cId="1332074605" sldId="395"/>
        </pc:sldMkLst>
        <pc:spChg chg="del mod">
          <ac:chgData name="Dayna Quinn-Lafleche" userId="S::dayna.quinnlafleche@sjasd.ca::212bd078-9458-40d2-8c38-b61a2001c15b" providerId="AD" clId="Web-{D3CF4ED7-F1F0-BD3A-E021-A451F578360F}" dt="2020-12-08T16:39:31.554" v="2028"/>
          <ac:spMkLst>
            <pc:docMk/>
            <pc:sldMk cId="1332074605" sldId="395"/>
            <ac:spMk id="5" creationId="{4CD6EFF3-8DED-4A60-8F6C-8A965C518D40}"/>
          </ac:spMkLst>
        </pc:spChg>
        <pc:spChg chg="del">
          <ac:chgData name="Dayna Quinn-Lafleche" userId="S::dayna.quinnlafleche@sjasd.ca::212bd078-9458-40d2-8c38-b61a2001c15b" providerId="AD" clId="Web-{D3CF4ED7-F1F0-BD3A-E021-A451F578360F}" dt="2020-12-08T16:39:45.820" v="2031"/>
          <ac:spMkLst>
            <pc:docMk/>
            <pc:sldMk cId="1332074605" sldId="395"/>
            <ac:spMk id="6" creationId="{1C5177A0-9E2C-4F65-AC6E-79FCA44B30C6}"/>
          </ac:spMkLst>
        </pc:spChg>
        <pc:spChg chg="mod">
          <ac:chgData name="Dayna Quinn-Lafleche" userId="S::dayna.quinnlafleche@sjasd.ca::212bd078-9458-40d2-8c38-b61a2001c15b" providerId="AD" clId="Web-{D3CF4ED7-F1F0-BD3A-E021-A451F578360F}" dt="2020-12-08T16:40:01.180" v="2034" actId="1076"/>
          <ac:spMkLst>
            <pc:docMk/>
            <pc:sldMk cId="1332074605" sldId="395"/>
            <ac:spMk id="8" creationId="{9B77306C-CA38-448A-A6FB-CFE8795CBA32}"/>
          </ac:spMkLst>
        </pc:spChg>
        <pc:spChg chg="del">
          <ac:chgData name="Dayna Quinn-Lafleche" userId="S::dayna.quinnlafleche@sjasd.ca::212bd078-9458-40d2-8c38-b61a2001c15b" providerId="AD" clId="Web-{D3CF4ED7-F1F0-BD3A-E021-A451F578360F}" dt="2020-12-08T16:39:40.836" v="2030"/>
          <ac:spMkLst>
            <pc:docMk/>
            <pc:sldMk cId="1332074605" sldId="395"/>
            <ac:spMk id="9" creationId="{A4D36BCB-6D8A-4E20-835B-30F55494DD71}"/>
          </ac:spMkLst>
        </pc:spChg>
        <pc:spChg chg="del">
          <ac:chgData name="Dayna Quinn-Lafleche" userId="S::dayna.quinnlafleche@sjasd.ca::212bd078-9458-40d2-8c38-b61a2001c15b" providerId="AD" clId="Web-{D3CF4ED7-F1F0-BD3A-E021-A451F578360F}" dt="2020-12-08T16:39:51.258" v="2032"/>
          <ac:spMkLst>
            <pc:docMk/>
            <pc:sldMk cId="1332074605" sldId="395"/>
            <ac:spMk id="10" creationId="{48B44CA8-7532-4673-9244-896DFAEE91D0}"/>
          </ac:spMkLst>
        </pc:spChg>
        <pc:spChg chg="mod">
          <ac:chgData name="Dayna Quinn-Lafleche" userId="S::dayna.quinnlafleche@sjasd.ca::212bd078-9458-40d2-8c38-b61a2001c15b" providerId="AD" clId="Web-{D3CF4ED7-F1F0-BD3A-E021-A451F578360F}" dt="2020-12-08T16:40:44.243" v="2046"/>
          <ac:spMkLst>
            <pc:docMk/>
            <pc:sldMk cId="1332074605" sldId="395"/>
            <ac:spMk id="15" creationId="{1E2A18AE-F6CC-6441-99BF-C85193C54F40}"/>
          </ac:spMkLst>
        </pc:spChg>
        <pc:spChg chg="mod">
          <ac:chgData name="Dayna Quinn-Lafleche" userId="S::dayna.quinnlafleche@sjasd.ca::212bd078-9458-40d2-8c38-b61a2001c15b" providerId="AD" clId="Web-{D3CF4ED7-F1F0-BD3A-E021-A451F578360F}" dt="2020-12-08T16:40:52.634" v="2048"/>
          <ac:spMkLst>
            <pc:docMk/>
            <pc:sldMk cId="1332074605" sldId="395"/>
            <ac:spMk id="21" creationId="{6A29DAF6-3D2E-0B46-938E-DF6463C6D40D}"/>
          </ac:spMkLst>
        </pc:spChg>
        <pc:spChg chg="mod">
          <ac:chgData name="Dayna Quinn-Lafleche" userId="S::dayna.quinnlafleche@sjasd.ca::212bd078-9458-40d2-8c38-b61a2001c15b" providerId="AD" clId="Web-{D3CF4ED7-F1F0-BD3A-E021-A451F578360F}" dt="2020-12-08T17:03:29.342" v="2256" actId="20577"/>
          <ac:spMkLst>
            <pc:docMk/>
            <pc:sldMk cId="1332074605" sldId="395"/>
            <ac:spMk id="24" creationId="{F50EAA7C-399D-824D-BF84-A8D7C4CA9023}"/>
          </ac:spMkLst>
        </pc:spChg>
        <pc:spChg chg="mod">
          <ac:chgData name="Dayna Quinn-Lafleche" userId="S::dayna.quinnlafleche@sjasd.ca::212bd078-9458-40d2-8c38-b61a2001c15b" providerId="AD" clId="Web-{D3CF4ED7-F1F0-BD3A-E021-A451F578360F}" dt="2020-12-08T16:40:04.805" v="2035" actId="1076"/>
          <ac:spMkLst>
            <pc:docMk/>
            <pc:sldMk cId="1332074605" sldId="395"/>
            <ac:spMk id="28" creationId="{63ED879D-2B7B-492D-B6CC-5EF12A9F889B}"/>
          </ac:spMkLst>
        </pc:spChg>
        <pc:spChg chg="del">
          <ac:chgData name="Dayna Quinn-Lafleche" userId="S::dayna.quinnlafleche@sjasd.ca::212bd078-9458-40d2-8c38-b61a2001c15b" providerId="AD" clId="Web-{D3CF4ED7-F1F0-BD3A-E021-A451F578360F}" dt="2020-12-08T16:39:36.148" v="2029"/>
          <ac:spMkLst>
            <pc:docMk/>
            <pc:sldMk cId="1332074605" sldId="395"/>
            <ac:spMk id="29" creationId="{B0360182-8A27-9B42-9822-69767BFDE599}"/>
          </ac:spMkLst>
        </pc:spChg>
        <pc:picChg chg="add">
          <ac:chgData name="Dayna Quinn-Lafleche" userId="S::dayna.quinnlafleche@sjasd.ca::212bd078-9458-40d2-8c38-b61a2001c15b" providerId="AD" clId="Web-{D3CF4ED7-F1F0-BD3A-E021-A451F578360F}" dt="2020-12-08T18:58:00.790" v="3094"/>
          <ac:picMkLst>
            <pc:docMk/>
            <pc:sldMk cId="1332074605" sldId="395"/>
            <ac:picMk id="2" creationId="{77E6558B-0B81-4918-885C-8C70B6B0DA5F}"/>
          </ac:picMkLst>
        </pc:picChg>
      </pc:sldChg>
      <pc:sldChg chg="addSp delSp modSp add ord replId modNotes">
        <pc:chgData name="Dayna Quinn-Lafleche" userId="S::dayna.quinnlafleche@sjasd.ca::212bd078-9458-40d2-8c38-b61a2001c15b" providerId="AD" clId="Web-{D3CF4ED7-F1F0-BD3A-E021-A451F578360F}" dt="2020-12-08T20:32:59.033" v="4542" actId="1076"/>
        <pc:sldMkLst>
          <pc:docMk/>
          <pc:sldMk cId="314213042" sldId="396"/>
        </pc:sldMkLst>
        <pc:spChg chg="add mod">
          <ac:chgData name="Dayna Quinn-Lafleche" userId="S::dayna.quinnlafleche@sjasd.ca::212bd078-9458-40d2-8c38-b61a2001c15b" providerId="AD" clId="Web-{D3CF4ED7-F1F0-BD3A-E021-A451F578360F}" dt="2020-12-08T20:32:59.033" v="4542" actId="1076"/>
          <ac:spMkLst>
            <pc:docMk/>
            <pc:sldMk cId="314213042" sldId="396"/>
            <ac:spMk id="2" creationId="{EA7A9FA9-DFD2-49E1-8ED7-F850F77E4F93}"/>
          </ac:spMkLst>
        </pc:spChg>
        <pc:picChg chg="del">
          <ac:chgData name="Dayna Quinn-Lafleche" userId="S::dayna.quinnlafleche@sjasd.ca::212bd078-9458-40d2-8c38-b61a2001c15b" providerId="AD" clId="Web-{D3CF4ED7-F1F0-BD3A-E021-A451F578360F}" dt="2020-12-08T16:58:05.790" v="2222"/>
          <ac:picMkLst>
            <pc:docMk/>
            <pc:sldMk cId="314213042" sldId="396"/>
            <ac:picMk id="2" creationId="{36DA3C31-F480-4275-B745-DF8255FCBF25}"/>
          </ac:picMkLst>
        </pc:picChg>
        <pc:picChg chg="add mod">
          <ac:chgData name="Dayna Quinn-Lafleche" userId="S::dayna.quinnlafleche@sjasd.ca::212bd078-9458-40d2-8c38-b61a2001c15b" providerId="AD" clId="Web-{D3CF4ED7-F1F0-BD3A-E021-A451F578360F}" dt="2020-12-08T16:59:54.338" v="2232" actId="14100"/>
          <ac:picMkLst>
            <pc:docMk/>
            <pc:sldMk cId="314213042" sldId="396"/>
            <ac:picMk id="5" creationId="{1B23DBEF-092D-4F96-BF9E-EB08CA2E2031}"/>
          </ac:picMkLst>
        </pc:picChg>
      </pc:sldChg>
      <pc:sldChg chg="addSp delSp modSp add ord replId">
        <pc:chgData name="Dayna Quinn-Lafleche" userId="S::dayna.quinnlafleche@sjasd.ca::212bd078-9458-40d2-8c38-b61a2001c15b" providerId="AD" clId="Web-{D3CF4ED7-F1F0-BD3A-E021-A451F578360F}" dt="2020-12-08T18:59:27.451" v="3111"/>
        <pc:sldMkLst>
          <pc:docMk/>
          <pc:sldMk cId="2782286823" sldId="397"/>
        </pc:sldMkLst>
        <pc:spChg chg="add mod">
          <ac:chgData name="Dayna Quinn-Lafleche" userId="S::dayna.quinnlafleche@sjasd.ca::212bd078-9458-40d2-8c38-b61a2001c15b" providerId="AD" clId="Web-{D3CF4ED7-F1F0-BD3A-E021-A451F578360F}" dt="2020-12-08T18:59:27.451" v="3111"/>
          <ac:spMkLst>
            <pc:docMk/>
            <pc:sldMk cId="2782286823" sldId="397"/>
            <ac:spMk id="2" creationId="{8531FF65-0C45-4C1A-9343-4DC48484066B}"/>
          </ac:spMkLst>
        </pc:spChg>
        <pc:spChg chg="mod">
          <ac:chgData name="Dayna Quinn-Lafleche" userId="S::dayna.quinnlafleche@sjasd.ca::212bd078-9458-40d2-8c38-b61a2001c15b" providerId="AD" clId="Web-{D3CF4ED7-F1F0-BD3A-E021-A451F578360F}" dt="2020-12-08T17:01:45.793" v="2247" actId="20577"/>
          <ac:spMkLst>
            <pc:docMk/>
            <pc:sldMk cId="2782286823" sldId="397"/>
            <ac:spMk id="5" creationId="{810A8F85-3421-4D55-890E-149163F8454F}"/>
          </ac:spMkLst>
        </pc:spChg>
        <pc:picChg chg="del">
          <ac:chgData name="Dayna Quinn-Lafleche" userId="S::dayna.quinnlafleche@sjasd.ca::212bd078-9458-40d2-8c38-b61a2001c15b" providerId="AD" clId="Web-{D3CF4ED7-F1F0-BD3A-E021-A451F578360F}" dt="2020-12-08T17:00:40.464" v="2235"/>
          <ac:picMkLst>
            <pc:docMk/>
            <pc:sldMk cId="2782286823" sldId="397"/>
            <ac:picMk id="2" creationId="{36DA3C31-F480-4275-B745-DF8255FCBF25}"/>
          </ac:picMkLst>
        </pc:picChg>
        <pc:picChg chg="add mod">
          <ac:chgData name="Dayna Quinn-Lafleche" userId="S::dayna.quinnlafleche@sjasd.ca::212bd078-9458-40d2-8c38-b61a2001c15b" providerId="AD" clId="Web-{D3CF4ED7-F1F0-BD3A-E021-A451F578360F}" dt="2020-12-08T17:01:19.668" v="2238" actId="1076"/>
          <ac:picMkLst>
            <pc:docMk/>
            <pc:sldMk cId="2782286823" sldId="397"/>
            <ac:picMk id="4" creationId="{31C97809-1383-45E1-A9B3-1D969869A24B}"/>
          </ac:picMkLst>
        </pc:picChg>
      </pc:sldChg>
      <pc:sldChg chg="modSp">
        <pc:chgData name="Dayna Quinn-Lafleche" userId="S::dayna.quinnlafleche@sjasd.ca::212bd078-9458-40d2-8c38-b61a2001c15b" providerId="AD" clId="Web-{D3CF4ED7-F1F0-BD3A-E021-A451F578360F}" dt="2020-12-08T18:57:33.790" v="3092" actId="20577"/>
        <pc:sldMkLst>
          <pc:docMk/>
          <pc:sldMk cId="3859689160" sldId="398"/>
        </pc:sldMkLst>
        <pc:spChg chg="mod">
          <ac:chgData name="Dayna Quinn-Lafleche" userId="S::dayna.quinnlafleche@sjasd.ca::212bd078-9458-40d2-8c38-b61a2001c15b" providerId="AD" clId="Web-{D3CF4ED7-F1F0-BD3A-E021-A451F578360F}" dt="2020-12-08T18:57:33.790" v="3092" actId="20577"/>
          <ac:spMkLst>
            <pc:docMk/>
            <pc:sldMk cId="3859689160" sldId="398"/>
            <ac:spMk id="2" creationId="{840D015F-08DA-4E3E-912A-D86390B384C0}"/>
          </ac:spMkLst>
        </pc:spChg>
      </pc:sldChg>
      <pc:sldChg chg="add ord replId">
        <pc:chgData name="Dayna Quinn-Lafleche" userId="S::dayna.quinnlafleche@sjasd.ca::212bd078-9458-40d2-8c38-b61a2001c15b" providerId="AD" clId="Web-{D3CF4ED7-F1F0-BD3A-E021-A451F578360F}" dt="2020-12-08T17:14:29.367" v="2427"/>
        <pc:sldMkLst>
          <pc:docMk/>
          <pc:sldMk cId="141407041" sldId="399"/>
        </pc:sldMkLst>
      </pc:sldChg>
      <pc:sldChg chg="addSp delSp modSp add ord replId modNotes">
        <pc:chgData name="Dayna Quinn-Lafleche" userId="S::dayna.quinnlafleche@sjasd.ca::212bd078-9458-40d2-8c38-b61a2001c15b" providerId="AD" clId="Web-{D3CF4ED7-F1F0-BD3A-E021-A451F578360F}" dt="2020-12-08T17:17:48.823" v="2438"/>
        <pc:sldMkLst>
          <pc:docMk/>
          <pc:sldMk cId="3334998851" sldId="400"/>
        </pc:sldMkLst>
        <pc:spChg chg="del">
          <ac:chgData name="Dayna Quinn-Lafleche" userId="S::dayna.quinnlafleche@sjasd.ca::212bd078-9458-40d2-8c38-b61a2001c15b" providerId="AD" clId="Web-{D3CF4ED7-F1F0-BD3A-E021-A451F578360F}" dt="2020-12-08T17:15:18.946" v="2432"/>
          <ac:spMkLst>
            <pc:docMk/>
            <pc:sldMk cId="3334998851" sldId="400"/>
            <ac:spMk id="4" creationId="{E725330A-C290-4554-BA00-4A85DE9CCFFE}"/>
          </ac:spMkLst>
        </pc:spChg>
        <pc:picChg chg="add mod">
          <ac:chgData name="Dayna Quinn-Lafleche" userId="S::dayna.quinnlafleche@sjasd.ca::212bd078-9458-40d2-8c38-b61a2001c15b" providerId="AD" clId="Web-{D3CF4ED7-F1F0-BD3A-E021-A451F578360F}" dt="2020-12-08T17:16:51.822" v="2436" actId="1076"/>
          <ac:picMkLst>
            <pc:docMk/>
            <pc:sldMk cId="3334998851" sldId="400"/>
            <ac:picMk id="2" creationId="{284999F3-9BE4-4088-B9FD-5DB41BEF6075}"/>
          </ac:picMkLst>
        </pc:picChg>
        <pc:picChg chg="del">
          <ac:chgData name="Dayna Quinn-Lafleche" userId="S::dayna.quinnlafleche@sjasd.ca::212bd078-9458-40d2-8c38-b61a2001c15b" providerId="AD" clId="Web-{D3CF4ED7-F1F0-BD3A-E021-A451F578360F}" dt="2020-12-08T17:15:13.133" v="2431"/>
          <ac:picMkLst>
            <pc:docMk/>
            <pc:sldMk cId="3334998851" sldId="400"/>
            <ac:picMk id="5" creationId="{1B23DBEF-092D-4F96-BF9E-EB08CA2E2031}"/>
          </ac:picMkLst>
        </pc:picChg>
      </pc:sldChg>
      <pc:sldChg chg="add ord replId">
        <pc:chgData name="Dayna Quinn-Lafleche" userId="S::dayna.quinnlafleche@sjasd.ca::212bd078-9458-40d2-8c38-b61a2001c15b" providerId="AD" clId="Web-{D3CF4ED7-F1F0-BD3A-E021-A451F578360F}" dt="2020-12-08T17:26:47.347" v="2516"/>
        <pc:sldMkLst>
          <pc:docMk/>
          <pc:sldMk cId="2741898324" sldId="401"/>
        </pc:sldMkLst>
      </pc:sldChg>
      <pc:sldChg chg="add del ord replId">
        <pc:chgData name="Dayna Quinn-Lafleche" userId="S::dayna.quinnlafleche@sjasd.ca::212bd078-9458-40d2-8c38-b61a2001c15b" providerId="AD" clId="Web-{D3CF4ED7-F1F0-BD3A-E021-A451F578360F}" dt="2020-12-08T17:21:35.452" v="2507"/>
        <pc:sldMkLst>
          <pc:docMk/>
          <pc:sldMk cId="262041090" sldId="402"/>
        </pc:sldMkLst>
      </pc:sldChg>
      <pc:sldChg chg="addSp modSp add ord replId">
        <pc:chgData name="Dayna Quinn-Lafleche" userId="S::dayna.quinnlafleche@sjasd.ca::212bd078-9458-40d2-8c38-b61a2001c15b" providerId="AD" clId="Web-{D3CF4ED7-F1F0-BD3A-E021-A451F578360F}" dt="2020-12-08T17:21:18.998" v="2505" actId="1076"/>
        <pc:sldMkLst>
          <pc:docMk/>
          <pc:sldMk cId="1128682851" sldId="403"/>
        </pc:sldMkLst>
        <pc:spChg chg="mod">
          <ac:chgData name="Dayna Quinn-Lafleche" userId="S::dayna.quinnlafleche@sjasd.ca::212bd078-9458-40d2-8c38-b61a2001c15b" providerId="AD" clId="Web-{D3CF4ED7-F1F0-BD3A-E021-A451F578360F}" dt="2020-12-08T17:21:13.076" v="2502" actId="20577"/>
          <ac:spMkLst>
            <pc:docMk/>
            <pc:sldMk cId="1128682851" sldId="403"/>
            <ac:spMk id="6" creationId="{1C5177A0-9E2C-4F65-AC6E-79FCA44B30C6}"/>
          </ac:spMkLst>
        </pc:spChg>
        <pc:spChg chg="add mod">
          <ac:chgData name="Dayna Quinn-Lafleche" userId="S::dayna.quinnlafleche@sjasd.ca::212bd078-9458-40d2-8c38-b61a2001c15b" providerId="AD" clId="Web-{D3CF4ED7-F1F0-BD3A-E021-A451F578360F}" dt="2020-12-08T17:21:18.998" v="2505" actId="1076"/>
          <ac:spMkLst>
            <pc:docMk/>
            <pc:sldMk cId="1128682851" sldId="403"/>
            <ac:spMk id="25" creationId="{62EDEC50-F855-4440-93BA-0165CC3378A1}"/>
          </ac:spMkLst>
        </pc:spChg>
      </pc:sldChg>
      <pc:sldChg chg="addSp delSp modSp add ord replId">
        <pc:chgData name="Dayna Quinn-Lafleche" userId="S::dayna.quinnlafleche@sjasd.ca::212bd078-9458-40d2-8c38-b61a2001c15b" providerId="AD" clId="Web-{D3CF4ED7-F1F0-BD3A-E021-A451F578360F}" dt="2020-12-08T17:27:25.848" v="2521" actId="14100"/>
        <pc:sldMkLst>
          <pc:docMk/>
          <pc:sldMk cId="94966749" sldId="409"/>
        </pc:sldMkLst>
        <pc:picChg chg="del">
          <ac:chgData name="Dayna Quinn-Lafleche" userId="S::dayna.quinnlafleche@sjasd.ca::212bd078-9458-40d2-8c38-b61a2001c15b" providerId="AD" clId="Web-{D3CF4ED7-F1F0-BD3A-E021-A451F578360F}" dt="2020-12-08T17:27:00.941" v="2517"/>
          <ac:picMkLst>
            <pc:docMk/>
            <pc:sldMk cId="94966749" sldId="409"/>
            <ac:picMk id="2" creationId="{284999F3-9BE4-4088-B9FD-5DB41BEF6075}"/>
          </ac:picMkLst>
        </pc:picChg>
        <pc:picChg chg="add mod">
          <ac:chgData name="Dayna Quinn-Lafleche" userId="S::dayna.quinnlafleche@sjasd.ca::212bd078-9458-40d2-8c38-b61a2001c15b" providerId="AD" clId="Web-{D3CF4ED7-F1F0-BD3A-E021-A451F578360F}" dt="2020-12-08T17:27:25.848" v="2521" actId="14100"/>
          <ac:picMkLst>
            <pc:docMk/>
            <pc:sldMk cId="94966749" sldId="409"/>
            <ac:picMk id="4" creationId="{902E3C8F-613C-4CC0-BC3F-21B0FAB7088F}"/>
          </ac:picMkLst>
        </pc:picChg>
      </pc:sldChg>
      <pc:sldChg chg="add ord replId">
        <pc:chgData name="Dayna Quinn-Lafleche" userId="S::dayna.quinnlafleche@sjasd.ca::212bd078-9458-40d2-8c38-b61a2001c15b" providerId="AD" clId="Web-{D3CF4ED7-F1F0-BD3A-E021-A451F578360F}" dt="2020-12-08T17:26:41.269" v="2515"/>
        <pc:sldMkLst>
          <pc:docMk/>
          <pc:sldMk cId="3855088682" sldId="410"/>
        </pc:sldMkLst>
      </pc:sldChg>
      <pc:sldChg chg="add ord replId">
        <pc:chgData name="Dayna Quinn-Lafleche" userId="S::dayna.quinnlafleche@sjasd.ca::212bd078-9458-40d2-8c38-b61a2001c15b" providerId="AD" clId="Web-{D3CF4ED7-F1F0-BD3A-E021-A451F578360F}" dt="2020-12-08T17:26:27.597" v="2513"/>
        <pc:sldMkLst>
          <pc:docMk/>
          <pc:sldMk cId="1337637354" sldId="411"/>
        </pc:sldMkLst>
      </pc:sldChg>
      <pc:sldChg chg="addSp delSp modSp add ord replId">
        <pc:chgData name="Dayna Quinn-Lafleche" userId="S::dayna.quinnlafleche@sjasd.ca::212bd078-9458-40d2-8c38-b61a2001c15b" providerId="AD" clId="Web-{D3CF4ED7-F1F0-BD3A-E021-A451F578360F}" dt="2020-12-08T17:35:25.761" v="2558" actId="1076"/>
        <pc:sldMkLst>
          <pc:docMk/>
          <pc:sldMk cId="3626137645" sldId="412"/>
        </pc:sldMkLst>
        <pc:picChg chg="add mod">
          <ac:chgData name="Dayna Quinn-Lafleche" userId="S::dayna.quinnlafleche@sjasd.ca::212bd078-9458-40d2-8c38-b61a2001c15b" providerId="AD" clId="Web-{D3CF4ED7-F1F0-BD3A-E021-A451F578360F}" dt="2020-12-08T17:35:25.761" v="2558" actId="1076"/>
          <ac:picMkLst>
            <pc:docMk/>
            <pc:sldMk cId="3626137645" sldId="412"/>
            <ac:picMk id="2" creationId="{681AE9E6-6AA4-4D3F-ADAA-ACFDBFFF0BDA}"/>
          </ac:picMkLst>
        </pc:picChg>
        <pc:picChg chg="del">
          <ac:chgData name="Dayna Quinn-Lafleche" userId="S::dayna.quinnlafleche@sjasd.ca::212bd078-9458-40d2-8c38-b61a2001c15b" providerId="AD" clId="Web-{D3CF4ED7-F1F0-BD3A-E021-A451F578360F}" dt="2020-12-08T17:34:54.073" v="2554"/>
          <ac:picMkLst>
            <pc:docMk/>
            <pc:sldMk cId="3626137645" sldId="412"/>
            <ac:picMk id="4" creationId="{902E3C8F-613C-4CC0-BC3F-21B0FAB7088F}"/>
          </ac:picMkLst>
        </pc:picChg>
      </pc:sldChg>
      <pc:sldChg chg="modSp add ord replId modNotes">
        <pc:chgData name="Dayna Quinn-Lafleche" userId="S::dayna.quinnlafleche@sjasd.ca::212bd078-9458-40d2-8c38-b61a2001c15b" providerId="AD" clId="Web-{D3CF4ED7-F1F0-BD3A-E021-A451F578360F}" dt="2020-12-08T17:56:54.140" v="2987"/>
        <pc:sldMkLst>
          <pc:docMk/>
          <pc:sldMk cId="3222526088" sldId="413"/>
        </pc:sldMkLst>
        <pc:spChg chg="mod">
          <ac:chgData name="Dayna Quinn-Lafleche" userId="S::dayna.quinnlafleche@sjasd.ca::212bd078-9458-40d2-8c38-b61a2001c15b" providerId="AD" clId="Web-{D3CF4ED7-F1F0-BD3A-E021-A451F578360F}" dt="2020-12-08T17:46:53.787" v="2849" actId="20577"/>
          <ac:spMkLst>
            <pc:docMk/>
            <pc:sldMk cId="3222526088" sldId="413"/>
            <ac:spMk id="2" creationId="{99882439-7897-4868-A099-9D3243AC1F85}"/>
          </ac:spMkLst>
        </pc:spChg>
        <pc:spChg chg="mod">
          <ac:chgData name="Dayna Quinn-Lafleche" userId="S::dayna.quinnlafleche@sjasd.ca::212bd078-9458-40d2-8c38-b61a2001c15b" providerId="AD" clId="Web-{D3CF4ED7-F1F0-BD3A-E021-A451F578360F}" dt="2020-12-08T17:39:09.608" v="2638" actId="1076"/>
          <ac:spMkLst>
            <pc:docMk/>
            <pc:sldMk cId="3222526088" sldId="413"/>
            <ac:spMk id="4" creationId="{336C7798-43FF-471C-9AC1-8A25A63C0801}"/>
          </ac:spMkLst>
        </pc:spChg>
      </pc:sldChg>
      <pc:sldChg chg="modSp add replId modNotes">
        <pc:chgData name="Dayna Quinn-Lafleche" userId="S::dayna.quinnlafleche@sjasd.ca::212bd078-9458-40d2-8c38-b61a2001c15b" providerId="AD" clId="Web-{D3CF4ED7-F1F0-BD3A-E021-A451F578360F}" dt="2020-12-08T17:57:05.031" v="3005"/>
        <pc:sldMkLst>
          <pc:docMk/>
          <pc:sldMk cId="1306473434" sldId="414"/>
        </pc:sldMkLst>
        <pc:spChg chg="mod">
          <ac:chgData name="Dayna Quinn-Lafleche" userId="S::dayna.quinnlafleche@sjasd.ca::212bd078-9458-40d2-8c38-b61a2001c15b" providerId="AD" clId="Web-{D3CF4ED7-F1F0-BD3A-E021-A451F578360F}" dt="2020-12-08T17:47:09.678" v="2852" actId="20577"/>
          <ac:spMkLst>
            <pc:docMk/>
            <pc:sldMk cId="1306473434" sldId="414"/>
            <ac:spMk id="2" creationId="{99882439-7897-4868-A099-9D3243AC1F85}"/>
          </ac:spMkLst>
        </pc:spChg>
      </pc:sldChg>
      <pc:sldChg chg="modSp add ord replId">
        <pc:chgData name="Dayna Quinn-Lafleche" userId="S::dayna.quinnlafleche@sjasd.ca::212bd078-9458-40d2-8c38-b61a2001c15b" providerId="AD" clId="Web-{D3CF4ED7-F1F0-BD3A-E021-A451F578360F}" dt="2020-12-08T20:17:01.014" v="4524"/>
        <pc:sldMkLst>
          <pc:docMk/>
          <pc:sldMk cId="4229259149" sldId="415"/>
        </pc:sldMkLst>
        <pc:spChg chg="mod">
          <ac:chgData name="Dayna Quinn-Lafleche" userId="S::dayna.quinnlafleche@sjasd.ca::212bd078-9458-40d2-8c38-b61a2001c15b" providerId="AD" clId="Web-{D3CF4ED7-F1F0-BD3A-E021-A451F578360F}" dt="2020-12-08T17:45:59.224" v="2847"/>
          <ac:spMkLst>
            <pc:docMk/>
            <pc:sldMk cId="4229259149" sldId="415"/>
            <ac:spMk id="2" creationId="{EFFF3C10-894E-4E97-A8C0-B763FFA67EFE}"/>
          </ac:spMkLst>
        </pc:spChg>
      </pc:sldChg>
      <pc:sldChg chg="delSp modSp add del ord replId">
        <pc:chgData name="Dayna Quinn-Lafleche" userId="S::dayna.quinnlafleche@sjasd.ca::212bd078-9458-40d2-8c38-b61a2001c15b" providerId="AD" clId="Web-{D3CF4ED7-F1F0-BD3A-E021-A451F578360F}" dt="2020-12-08T20:46:35.730" v="4577"/>
        <pc:sldMkLst>
          <pc:docMk/>
          <pc:sldMk cId="2815598646" sldId="416"/>
        </pc:sldMkLst>
        <pc:spChg chg="del mod">
          <ac:chgData name="Dayna Quinn-Lafleche" userId="S::dayna.quinnlafleche@sjasd.ca::212bd078-9458-40d2-8c38-b61a2001c15b" providerId="AD" clId="Web-{D3CF4ED7-F1F0-BD3A-E021-A451F578360F}" dt="2020-12-08T20:45:06.958" v="4552"/>
          <ac:spMkLst>
            <pc:docMk/>
            <pc:sldMk cId="2815598646" sldId="416"/>
            <ac:spMk id="2" creationId="{ACB8673D-CB07-4D7D-87F6-F8BB1E4D1C6D}"/>
          </ac:spMkLst>
        </pc:spChg>
      </pc:sldChg>
      <pc:sldChg chg="modSp add ord replId">
        <pc:chgData name="Dayna Quinn-Lafleche" userId="S::dayna.quinnlafleche@sjasd.ca::212bd078-9458-40d2-8c38-b61a2001c15b" providerId="AD" clId="Web-{D3CF4ED7-F1F0-BD3A-E021-A451F578360F}" dt="2020-12-08T17:55:04.107" v="2964" actId="20577"/>
        <pc:sldMkLst>
          <pc:docMk/>
          <pc:sldMk cId="2952635504" sldId="417"/>
        </pc:sldMkLst>
        <pc:spChg chg="mod">
          <ac:chgData name="Dayna Quinn-Lafleche" userId="S::dayna.quinnlafleche@sjasd.ca::212bd078-9458-40d2-8c38-b61a2001c15b" providerId="AD" clId="Web-{D3CF4ED7-F1F0-BD3A-E021-A451F578360F}" dt="2020-12-08T17:55:04.107" v="2964" actId="20577"/>
          <ac:spMkLst>
            <pc:docMk/>
            <pc:sldMk cId="2952635504" sldId="417"/>
            <ac:spMk id="4" creationId="{79029A45-4609-4D8F-84DE-E1A692F8E524}"/>
          </ac:spMkLst>
        </pc:spChg>
      </pc:sldChg>
      <pc:sldChg chg="addSp delSp modSp add ord replId modNotes">
        <pc:chgData name="Dayna Quinn-Lafleche" userId="S::dayna.quinnlafleche@sjasd.ca::212bd078-9458-40d2-8c38-b61a2001c15b" providerId="AD" clId="Web-{D3CF4ED7-F1F0-BD3A-E021-A451F578360F}" dt="2020-12-08T19:56:33.586" v="3395" actId="1076"/>
        <pc:sldMkLst>
          <pc:docMk/>
          <pc:sldMk cId="1937311496" sldId="418"/>
        </pc:sldMkLst>
        <pc:spChg chg="add mod">
          <ac:chgData name="Dayna Quinn-Lafleche" userId="S::dayna.quinnlafleche@sjasd.ca::212bd078-9458-40d2-8c38-b61a2001c15b" providerId="AD" clId="Web-{D3CF4ED7-F1F0-BD3A-E021-A451F578360F}" dt="2020-12-08T19:54:36.124" v="3310" actId="1076"/>
          <ac:spMkLst>
            <pc:docMk/>
            <pc:sldMk cId="1937311496" sldId="418"/>
            <ac:spMk id="2" creationId="{FC8E6B83-0B53-4014-8F26-DF03565083E4}"/>
          </ac:spMkLst>
        </pc:spChg>
        <pc:spChg chg="del mod">
          <ac:chgData name="Dayna Quinn-Lafleche" userId="S::dayna.quinnlafleche@sjasd.ca::212bd078-9458-40d2-8c38-b61a2001c15b" providerId="AD" clId="Web-{D3CF4ED7-F1F0-BD3A-E021-A451F578360F}" dt="2020-12-08T19:24:03.691" v="3147"/>
          <ac:spMkLst>
            <pc:docMk/>
            <pc:sldMk cId="1937311496" sldId="418"/>
            <ac:spMk id="4" creationId="{E725330A-C290-4554-BA00-4A85DE9CCFFE}"/>
          </ac:spMkLst>
        </pc:spChg>
        <pc:spChg chg="add mod">
          <ac:chgData name="Dayna Quinn-Lafleche" userId="S::dayna.quinnlafleche@sjasd.ca::212bd078-9458-40d2-8c38-b61a2001c15b" providerId="AD" clId="Web-{D3CF4ED7-F1F0-BD3A-E021-A451F578360F}" dt="2020-12-08T19:25:24.098" v="3153" actId="1076"/>
          <ac:spMkLst>
            <pc:docMk/>
            <pc:sldMk cId="1937311496" sldId="418"/>
            <ac:spMk id="6" creationId="{EF9A70F9-8895-4491-9DEC-833298892C93}"/>
          </ac:spMkLst>
        </pc:spChg>
        <pc:spChg chg="add del mod">
          <ac:chgData name="Dayna Quinn-Lafleche" userId="S::dayna.quinnlafleche@sjasd.ca::212bd078-9458-40d2-8c38-b61a2001c15b" providerId="AD" clId="Web-{D3CF4ED7-F1F0-BD3A-E021-A451F578360F}" dt="2020-12-08T19:27:41.942" v="3163"/>
          <ac:spMkLst>
            <pc:docMk/>
            <pc:sldMk cId="1937311496" sldId="418"/>
            <ac:spMk id="7" creationId="{123AA6FE-A637-4518-923F-887E97C838A1}"/>
          </ac:spMkLst>
        </pc:spChg>
        <pc:spChg chg="add del mod">
          <ac:chgData name="Dayna Quinn-Lafleche" userId="S::dayna.quinnlafleche@sjasd.ca::212bd078-9458-40d2-8c38-b61a2001c15b" providerId="AD" clId="Web-{D3CF4ED7-F1F0-BD3A-E021-A451F578360F}" dt="2020-12-08T19:27:38.270" v="3161"/>
          <ac:spMkLst>
            <pc:docMk/>
            <pc:sldMk cId="1937311496" sldId="418"/>
            <ac:spMk id="8" creationId="{A6E924FD-B04E-4968-BC3B-3A4FBC995DE9}"/>
          </ac:spMkLst>
        </pc:spChg>
        <pc:spChg chg="add mod">
          <ac:chgData name="Dayna Quinn-Lafleche" userId="S::dayna.quinnlafleche@sjasd.ca::212bd078-9458-40d2-8c38-b61a2001c15b" providerId="AD" clId="Web-{D3CF4ED7-F1F0-BD3A-E021-A451F578360F}" dt="2020-12-08T19:56:33.586" v="3395" actId="1076"/>
          <ac:spMkLst>
            <pc:docMk/>
            <pc:sldMk cId="1937311496" sldId="418"/>
            <ac:spMk id="11" creationId="{4BBD7B8A-250E-442A-8B18-A5BDC381AE3E}"/>
          </ac:spMkLst>
        </pc:spChg>
        <pc:picChg chg="del">
          <ac:chgData name="Dayna Quinn-Lafleche" userId="S::dayna.quinnlafleche@sjasd.ca::212bd078-9458-40d2-8c38-b61a2001c15b" providerId="AD" clId="Web-{D3CF4ED7-F1F0-BD3A-E021-A451F578360F}" dt="2020-12-08T19:23:55.972" v="3143"/>
          <ac:picMkLst>
            <pc:docMk/>
            <pc:sldMk cId="1937311496" sldId="418"/>
            <ac:picMk id="2" creationId="{36DA3C31-F480-4275-B745-DF8255FCBF25}"/>
          </ac:picMkLst>
        </pc:picChg>
        <pc:picChg chg="add mod">
          <ac:chgData name="Dayna Quinn-Lafleche" userId="S::dayna.quinnlafleche@sjasd.ca::212bd078-9458-40d2-8c38-b61a2001c15b" providerId="AD" clId="Web-{D3CF4ED7-F1F0-BD3A-E021-A451F578360F}" dt="2020-12-08T19:27:49.895" v="3164" actId="1076"/>
          <ac:picMkLst>
            <pc:docMk/>
            <pc:sldMk cId="1937311496" sldId="418"/>
            <ac:picMk id="5" creationId="{E713F03E-4F32-4997-828F-17193573A90C}"/>
          </ac:picMkLst>
        </pc:picChg>
        <pc:cxnChg chg="add del mod">
          <ac:chgData name="Dayna Quinn-Lafleche" userId="S::dayna.quinnlafleche@sjasd.ca::212bd078-9458-40d2-8c38-b61a2001c15b" providerId="AD" clId="Web-{D3CF4ED7-F1F0-BD3A-E021-A451F578360F}" dt="2020-12-08T19:28:28.286" v="3169"/>
          <ac:cxnSpMkLst>
            <pc:docMk/>
            <pc:sldMk cId="1937311496" sldId="418"/>
            <ac:cxnSpMk id="9" creationId="{7A89E950-91EC-43B5-88CE-4C81DEDCF776}"/>
          </ac:cxnSpMkLst>
        </pc:cxnChg>
        <pc:cxnChg chg="add mod">
          <ac:chgData name="Dayna Quinn-Lafleche" userId="S::dayna.quinnlafleche@sjasd.ca::212bd078-9458-40d2-8c38-b61a2001c15b" providerId="AD" clId="Web-{D3CF4ED7-F1F0-BD3A-E021-A451F578360F}" dt="2020-12-08T19:28:41.025" v="3172" actId="14100"/>
          <ac:cxnSpMkLst>
            <pc:docMk/>
            <pc:sldMk cId="1937311496" sldId="418"/>
            <ac:cxnSpMk id="10" creationId="{DB56F8B9-C921-4331-A572-C92E0F9CCEF8}"/>
          </ac:cxnSpMkLst>
        </pc:cxnChg>
      </pc:sldChg>
      <pc:sldChg chg="modSp add replId">
        <pc:chgData name="Dayna Quinn-Lafleche" userId="S::dayna.quinnlafleche@sjasd.ca::212bd078-9458-40d2-8c38-b61a2001c15b" providerId="AD" clId="Web-{D3CF4ED7-F1F0-BD3A-E021-A451F578360F}" dt="2020-12-08T20:11:37.726" v="4099" actId="1076"/>
        <pc:sldMkLst>
          <pc:docMk/>
          <pc:sldMk cId="3270933541" sldId="419"/>
        </pc:sldMkLst>
        <pc:spChg chg="mod">
          <ac:chgData name="Dayna Quinn-Lafleche" userId="S::dayna.quinnlafleche@sjasd.ca::212bd078-9458-40d2-8c38-b61a2001c15b" providerId="AD" clId="Web-{D3CF4ED7-F1F0-BD3A-E021-A451F578360F}" dt="2020-12-08T20:11:37.726" v="4099" actId="1076"/>
          <ac:spMkLst>
            <pc:docMk/>
            <pc:sldMk cId="3270933541" sldId="419"/>
            <ac:spMk id="2" creationId="{9B250A00-2036-4E43-AB86-EB1A91F2DC30}"/>
          </ac:spMkLst>
        </pc:spChg>
        <pc:spChg chg="mod">
          <ac:chgData name="Dayna Quinn-Lafleche" userId="S::dayna.quinnlafleche@sjasd.ca::212bd078-9458-40d2-8c38-b61a2001c15b" providerId="AD" clId="Web-{D3CF4ED7-F1F0-BD3A-E021-A451F578360F}" dt="2020-12-08T20:10:30.581" v="4074" actId="1076"/>
          <ac:spMkLst>
            <pc:docMk/>
            <pc:sldMk cId="3270933541" sldId="419"/>
            <ac:spMk id="4" creationId="{B463FF01-6CE2-4D40-8986-D534D236B711}"/>
          </ac:spMkLst>
        </pc:spChg>
        <pc:spChg chg="mod">
          <ac:chgData name="Dayna Quinn-Lafleche" userId="S::dayna.quinnlafleche@sjasd.ca::212bd078-9458-40d2-8c38-b61a2001c15b" providerId="AD" clId="Web-{D3CF4ED7-F1F0-BD3A-E021-A451F578360F}" dt="2020-12-08T20:10:43.753" v="4077" actId="1076"/>
          <ac:spMkLst>
            <pc:docMk/>
            <pc:sldMk cId="3270933541" sldId="419"/>
            <ac:spMk id="6" creationId="{0F896B5E-8CB8-4575-B9CB-B6C7D4F446CF}"/>
          </ac:spMkLst>
        </pc:spChg>
        <pc:spChg chg="mod">
          <ac:chgData name="Dayna Quinn-Lafleche" userId="S::dayna.quinnlafleche@sjasd.ca::212bd078-9458-40d2-8c38-b61a2001c15b" providerId="AD" clId="Web-{D3CF4ED7-F1F0-BD3A-E021-A451F578360F}" dt="2020-12-08T20:10:48.113" v="4078" actId="1076"/>
          <ac:spMkLst>
            <pc:docMk/>
            <pc:sldMk cId="3270933541" sldId="419"/>
            <ac:spMk id="7" creationId="{C19FE1C8-6CE7-46EC-A07B-80EDA5C0475E}"/>
          </ac:spMkLst>
        </pc:spChg>
        <pc:spChg chg="mod">
          <ac:chgData name="Dayna Quinn-Lafleche" userId="S::dayna.quinnlafleche@sjasd.ca::212bd078-9458-40d2-8c38-b61a2001c15b" providerId="AD" clId="Web-{D3CF4ED7-F1F0-BD3A-E021-A451F578360F}" dt="2020-12-08T20:10:52.504" v="4079" actId="1076"/>
          <ac:spMkLst>
            <pc:docMk/>
            <pc:sldMk cId="3270933541" sldId="419"/>
            <ac:spMk id="8" creationId="{13DAA063-D4C2-4181-B163-0B425B33C01C}"/>
          </ac:spMkLst>
        </pc:spChg>
        <pc:picChg chg="mod">
          <ac:chgData name="Dayna Quinn-Lafleche" userId="S::dayna.quinnlafleche@sjasd.ca::212bd078-9458-40d2-8c38-b61a2001c15b" providerId="AD" clId="Web-{D3CF4ED7-F1F0-BD3A-E021-A451F578360F}" dt="2020-12-08T20:10:39.972" v="4076" actId="1076"/>
          <ac:picMkLst>
            <pc:docMk/>
            <pc:sldMk cId="3270933541" sldId="419"/>
            <ac:picMk id="5" creationId="{6ACD75B6-8654-4B07-8CE3-76661A5B8698}"/>
          </ac:picMkLst>
        </pc:picChg>
      </pc:sldChg>
      <pc:sldChg chg="modSp add replId">
        <pc:chgData name="Dayna Quinn-Lafleche" userId="S::dayna.quinnlafleche@sjasd.ca::212bd078-9458-40d2-8c38-b61a2001c15b" providerId="AD" clId="Web-{D3CF4ED7-F1F0-BD3A-E021-A451F578360F}" dt="2020-12-08T20:13:03.732" v="4304" actId="20577"/>
        <pc:sldMkLst>
          <pc:docMk/>
          <pc:sldMk cId="2731453740" sldId="420"/>
        </pc:sldMkLst>
        <pc:spChg chg="mod">
          <ac:chgData name="Dayna Quinn-Lafleche" userId="S::dayna.quinnlafleche@sjasd.ca::212bd078-9458-40d2-8c38-b61a2001c15b" providerId="AD" clId="Web-{D3CF4ED7-F1F0-BD3A-E021-A451F578360F}" dt="2020-12-08T20:13:03.732" v="4304" actId="20577"/>
          <ac:spMkLst>
            <pc:docMk/>
            <pc:sldMk cId="2731453740" sldId="420"/>
            <ac:spMk id="2" creationId="{9B250A00-2036-4E43-AB86-EB1A91F2DC30}"/>
          </ac:spMkLst>
        </pc:spChg>
      </pc:sldChg>
      <pc:sldChg chg="modSp add replId">
        <pc:chgData name="Dayna Quinn-Lafleche" userId="S::dayna.quinnlafleche@sjasd.ca::212bd078-9458-40d2-8c38-b61a2001c15b" providerId="AD" clId="Web-{D3CF4ED7-F1F0-BD3A-E021-A451F578360F}" dt="2020-12-08T20:16:22.339" v="4519" actId="20577"/>
        <pc:sldMkLst>
          <pc:docMk/>
          <pc:sldMk cId="388014280" sldId="421"/>
        </pc:sldMkLst>
        <pc:spChg chg="mod">
          <ac:chgData name="Dayna Quinn-Lafleche" userId="S::dayna.quinnlafleche@sjasd.ca::212bd078-9458-40d2-8c38-b61a2001c15b" providerId="AD" clId="Web-{D3CF4ED7-F1F0-BD3A-E021-A451F578360F}" dt="2020-12-08T20:16:22.339" v="4519" actId="20577"/>
          <ac:spMkLst>
            <pc:docMk/>
            <pc:sldMk cId="388014280" sldId="421"/>
            <ac:spMk id="2" creationId="{9B250A00-2036-4E43-AB86-EB1A91F2DC30}"/>
          </ac:spMkLst>
        </pc:spChg>
      </pc:sldChg>
      <pc:sldChg chg="add replId">
        <pc:chgData name="Dayna Quinn-Lafleche" userId="S::dayna.quinnlafleche@sjasd.ca::212bd078-9458-40d2-8c38-b61a2001c15b" providerId="AD" clId="Web-{D3CF4ED7-F1F0-BD3A-E021-A451F578360F}" dt="2020-12-08T20:16:49.404" v="4523"/>
        <pc:sldMkLst>
          <pc:docMk/>
          <pc:sldMk cId="1540795472" sldId="422"/>
        </pc:sldMkLst>
      </pc:sldChg>
    </pc:docChg>
  </pc:docChgLst>
  <pc:docChgLst>
    <pc:chgData name="Lisa Page" userId="S::lisa.page@sjasd.ca::28506a91-16db-4141-a5a3-3c1324d46e73" providerId="AD" clId="Web-{C99FD21F-3F03-0EE5-F20A-49A24F052C4E}"/>
    <pc:docChg chg="modSld">
      <pc:chgData name="Lisa Page" userId="S::lisa.page@sjasd.ca::28506a91-16db-4141-a5a3-3c1324d46e73" providerId="AD" clId="Web-{C99FD21F-3F03-0EE5-F20A-49A24F052C4E}" dt="2020-12-10T21:57:01.505" v="55" actId="20577"/>
      <pc:docMkLst>
        <pc:docMk/>
      </pc:docMkLst>
      <pc:sldChg chg="delSp">
        <pc:chgData name="Lisa Page" userId="S::lisa.page@sjasd.ca::28506a91-16db-4141-a5a3-3c1324d46e73" providerId="AD" clId="Web-{C99FD21F-3F03-0EE5-F20A-49A24F052C4E}" dt="2020-12-10T21:49:17.847" v="43"/>
        <pc:sldMkLst>
          <pc:docMk/>
          <pc:sldMk cId="3044409565" sldId="297"/>
        </pc:sldMkLst>
        <pc:spChg chg="del">
          <ac:chgData name="Lisa Page" userId="S::lisa.page@sjasd.ca::28506a91-16db-4141-a5a3-3c1324d46e73" providerId="AD" clId="Web-{C99FD21F-3F03-0EE5-F20A-49A24F052C4E}" dt="2020-12-10T21:49:17.847" v="43"/>
          <ac:spMkLst>
            <pc:docMk/>
            <pc:sldMk cId="3044409565" sldId="297"/>
            <ac:spMk id="13" creationId="{A4DB80F4-2DD3-A348-B95E-95438954A7BC}"/>
          </ac:spMkLst>
        </pc:spChg>
      </pc:sldChg>
      <pc:sldChg chg="modSp">
        <pc:chgData name="Lisa Page" userId="S::lisa.page@sjasd.ca::28506a91-16db-4141-a5a3-3c1324d46e73" providerId="AD" clId="Web-{C99FD21F-3F03-0EE5-F20A-49A24F052C4E}" dt="2020-12-10T21:43:40.440" v="41" actId="20577"/>
        <pc:sldMkLst>
          <pc:docMk/>
          <pc:sldMk cId="979660028" sldId="301"/>
        </pc:sldMkLst>
        <pc:spChg chg="mod">
          <ac:chgData name="Lisa Page" userId="S::lisa.page@sjasd.ca::28506a91-16db-4141-a5a3-3c1324d46e73" providerId="AD" clId="Web-{C99FD21F-3F03-0EE5-F20A-49A24F052C4E}" dt="2020-12-10T21:43:40.440" v="41" actId="20577"/>
          <ac:spMkLst>
            <pc:docMk/>
            <pc:sldMk cId="979660028" sldId="301"/>
            <ac:spMk id="3" creationId="{E847D15C-B192-497A-9B34-5A7AB334AA38}"/>
          </ac:spMkLst>
        </pc:spChg>
        <pc:spChg chg="mod">
          <ac:chgData name="Lisa Page" userId="S::lisa.page@sjasd.ca::28506a91-16db-4141-a5a3-3c1324d46e73" providerId="AD" clId="Web-{C99FD21F-3F03-0EE5-F20A-49A24F052C4E}" dt="2020-12-10T21:42:11.893" v="2" actId="20577"/>
          <ac:spMkLst>
            <pc:docMk/>
            <pc:sldMk cId="979660028" sldId="301"/>
            <ac:spMk id="8" creationId="{6A878B6B-2202-471F-BC36-50CDD6D61770}"/>
          </ac:spMkLst>
        </pc:spChg>
      </pc:sldChg>
      <pc:sldChg chg="modSp">
        <pc:chgData name="Lisa Page" userId="S::lisa.page@sjasd.ca::28506a91-16db-4141-a5a3-3c1324d46e73" providerId="AD" clId="Web-{C99FD21F-3F03-0EE5-F20A-49A24F052C4E}" dt="2020-12-10T21:57:01.505" v="54" actId="20577"/>
        <pc:sldMkLst>
          <pc:docMk/>
          <pc:sldMk cId="1474993272" sldId="332"/>
        </pc:sldMkLst>
        <pc:spChg chg="mod">
          <ac:chgData name="Lisa Page" userId="S::lisa.page@sjasd.ca::28506a91-16db-4141-a5a3-3c1324d46e73" providerId="AD" clId="Web-{C99FD21F-3F03-0EE5-F20A-49A24F052C4E}" dt="2020-12-10T21:57:01.505" v="54" actId="20577"/>
          <ac:spMkLst>
            <pc:docMk/>
            <pc:sldMk cId="1474993272" sldId="332"/>
            <ac:spMk id="10" creationId="{8FFE4166-2FD8-45A1-B7AF-E9A42F0AC42E}"/>
          </ac:spMkLst>
        </pc:spChg>
      </pc:sldChg>
      <pc:sldChg chg="modSp">
        <pc:chgData name="Lisa Page" userId="S::lisa.page@sjasd.ca::28506a91-16db-4141-a5a3-3c1324d46e73" providerId="AD" clId="Web-{C99FD21F-3F03-0EE5-F20A-49A24F052C4E}" dt="2020-12-10T21:54:51.411" v="49" actId="1076"/>
        <pc:sldMkLst>
          <pc:docMk/>
          <pc:sldMk cId="673490281" sldId="433"/>
        </pc:sldMkLst>
        <pc:spChg chg="mod">
          <ac:chgData name="Lisa Page" userId="S::lisa.page@sjasd.ca::28506a91-16db-4141-a5a3-3c1324d46e73" providerId="AD" clId="Web-{C99FD21F-3F03-0EE5-F20A-49A24F052C4E}" dt="2020-12-10T21:49:30.519" v="44" actId="14100"/>
          <ac:spMkLst>
            <pc:docMk/>
            <pc:sldMk cId="673490281" sldId="433"/>
            <ac:spMk id="11" creationId="{1B5B6CB9-22C5-2C47-B4F5-A01CBAD87CC5}"/>
          </ac:spMkLst>
        </pc:spChg>
        <pc:spChg chg="mod">
          <ac:chgData name="Lisa Page" userId="S::lisa.page@sjasd.ca::28506a91-16db-4141-a5a3-3c1324d46e73" providerId="AD" clId="Web-{C99FD21F-3F03-0EE5-F20A-49A24F052C4E}" dt="2020-12-10T21:54:51.411" v="49" actId="1076"/>
          <ac:spMkLst>
            <pc:docMk/>
            <pc:sldMk cId="673490281" sldId="433"/>
            <ac:spMk id="14" creationId="{BE0C4CDD-A1DD-6D40-AF04-86EE445763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B3BA3F-84D8-AD4E-A891-022D80967216}" type="datetimeFigureOut">
              <a:rPr lang="en-US" smtClean="0"/>
              <a:t>12/15/2020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00F4C1E-0650-3D47-B8B9-F7906B5CA43F}" type="slidenum">
              <a:rPr lang="en-US" smtClean="0"/>
              <a:t>‹#›</a:t>
            </a:fld>
            <a:endParaRPr lang="en-US"/>
          </a:p>
        </p:txBody>
      </p:sp>
    </p:spTree>
    <p:extLst>
      <p:ext uri="{BB962C8B-B14F-4D97-AF65-F5344CB8AC3E}">
        <p14:creationId xmlns:p14="http://schemas.microsoft.com/office/powerpoint/2010/main" val="237080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commons.wikimedia.org/w/index.php?curid=62046928"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s://openclipart.org/detail/212116/screencast" TargetMode="External"/><Relationship Id="rId5" Type="http://schemas.openxmlformats.org/officeDocument/2006/relationships/hyperlink" Target="https://openclipart.org/detail/172707/edit-icon-icono-editar" TargetMode="External"/><Relationship Id="rId4" Type="http://schemas.openxmlformats.org/officeDocument/2006/relationships/hyperlink" Target="https://solveme.edc.org/Mobiles.html"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solveme.edc.org/Mobiles.html"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ahttps:/www.cemc.uwaterloo.ca/resources/potw-strands/2018-19/English/POTWA-18-Combined3-4.pdf" TargetMode="External"/><Relationship Id="rId2" Type="http://schemas.openxmlformats.org/officeDocument/2006/relationships/slide" Target="../slides/slide104.xml"/><Relationship Id="rId1" Type="http://schemas.openxmlformats.org/officeDocument/2006/relationships/notesMaster" Target="../notesMasters/notesMaster1.xml"/><Relationship Id="rId4" Type="http://schemas.openxmlformats.org/officeDocument/2006/relationships/hyperlink" Target="https://commons.wikimedia.org/w/index.php?curid=62046928" TargetMode="Externa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ahttps:/www.cemc.uwaterloo.ca/resources/potw-strands/2018-19/English/POTWA-18-Combined3-4.pdf" TargetMode="External"/><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hyperlink" Target="https://commons.wikimedia.org/w/index.php?curid=62046928"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ahttps:/www.cemc.uwaterloo.ca/resources/potw-strands/2018-19/English/POTWA-18-Combined3-4.pdf" TargetMode="External"/><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hyperlink" Target="https://commons.wikimedia.org/w/index.php?curid=62046928"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commons.wikimedia.org/w/index.php?curid=62046928"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m2i42rMZl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penclipart.org/detail/135013/green-plant-in-its-pot-in-three-different-phases-of-growth"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visualpatterns.org/1-2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visualpatterns.org/1-2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visualpatterns.org/1-2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visualpatterns.org/1-2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openclipart.org/detail/135013/green-plant-in-its-pot-in-three-different-phases-of-growth" TargetMode="External"/><Relationship Id="rId7" Type="http://schemas.openxmlformats.org/officeDocument/2006/relationships/hyperlink" Target="https://openclipart.org/detail/212116/screencast"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openclipart.org/detail/172707/edit-icon-icono-editar" TargetMode="External"/><Relationship Id="rId5" Type="http://schemas.openxmlformats.org/officeDocument/2006/relationships/hyperlink" Target="https://www.pikist.com/free-photo-swbtb" TargetMode="External"/><Relationship Id="rId4" Type="http://schemas.openxmlformats.org/officeDocument/2006/relationships/hyperlink" Target="https://pixabay.com/illustrations/constructor-detail-part-brick-game-761618/"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visualpatterns.org/1-2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visualpatterns.org/1-20"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visualpatterns.org/1-2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visualpatterns.org/1-20"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youtube.com/watch?v=jOh1Mqbr8YE"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eric-carle.com/" TargetMode="Externa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openclipart.org/download/170669/full-moon.svg" TargetMode="External"/><Relationship Id="rId3" Type="http://schemas.openxmlformats.org/officeDocument/2006/relationships/hyperlink" Target="https://openclipart.org/detail/245617/rooster-silhouette" TargetMode="External"/><Relationship Id="rId7" Type="http://schemas.openxmlformats.org/officeDocument/2006/relationships/hyperlink" Target="https://openclipart.org/download/192486/1396449765.svg"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openclipart.org/download/7273/wipp-Frog-silhouette.svg" TargetMode="External"/><Relationship Id="rId5" Type="http://schemas.openxmlformats.org/officeDocument/2006/relationships/hyperlink" Target="https://openclipart.org/download/169097/cat-silhouette.svg" TargetMode="External"/><Relationship Id="rId4" Type="http://schemas.openxmlformats.org/officeDocument/2006/relationships/hyperlink" Target="https://openclipart.org/download/235021/AnimalSilhouettes2-Turtle.svg"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openclipart.org/download/170669/full-moon.svg" TargetMode="External"/><Relationship Id="rId3" Type="http://schemas.openxmlformats.org/officeDocument/2006/relationships/hyperlink" Target="https://openclipart.org/detail/245617/rooster-silhouette" TargetMode="External"/><Relationship Id="rId7" Type="http://schemas.openxmlformats.org/officeDocument/2006/relationships/hyperlink" Target="https://openclipart.org/download/192486/1396449765.svg"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openclipart.org/download/7273/wipp-Frog-silhouette.svg" TargetMode="External"/><Relationship Id="rId5" Type="http://schemas.openxmlformats.org/officeDocument/2006/relationships/hyperlink" Target="https://openclipart.org/download/169097/cat-silhouette.svg" TargetMode="External"/><Relationship Id="rId4" Type="http://schemas.openxmlformats.org/officeDocument/2006/relationships/hyperlink" Target="https://openclipart.org/download/235021/AnimalSilhouettes2-Turtle.svg"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ric-carle.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openclipart.org/detail/245617/rooster-silhouette" TargetMode="External"/><Relationship Id="rId7" Type="http://schemas.openxmlformats.org/officeDocument/2006/relationships/hyperlink" Target="https://pixabay.com/vectors/silhouette-fallow-deer-dama-dama-3284953/"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pixabay.com/vectors/skunk-animal-black-silhouette-159477/" TargetMode="External"/><Relationship Id="rId5" Type="http://schemas.openxmlformats.org/officeDocument/2006/relationships/hyperlink" Target="https://pixabay.com/vectors/squirrel-nuts-black-silhouette-311158/" TargetMode="External"/><Relationship Id="rId4" Type="http://schemas.openxmlformats.org/officeDocument/2006/relationships/hyperlink" Target="https://pixabay.com/illustrations/mouse-mouse-silhouette-lab-mouse-2814846/"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toytheater.com/pattern-block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toytheater.com/pattern-block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solveme.edc.org/mobiles/"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solveme.edc.org/Mobiles.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edu.gov.mb.ca/k12/cur/math/support_gr3/patterns_relations.pdf"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www.sfusdmath.org/3-read-protocol.html"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edu.gov.mb.ca/k12/cur/math/support_gr3/patterns_relations.pdf"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toytheater.com/color-counters/" TargetMode="External"/><Relationship Id="rId4" Type="http://schemas.openxmlformats.org/officeDocument/2006/relationships/hyperlink" Target="https://www.youtube.com/watch?v=lHGGJXQmwTo"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edu.gov.mb.ca/k12/cur/math/support_gr3/patterns_relations.pdf"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toytheater.com/color-counters/"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pixabay.com/illustrations/constructor-detail-part-brick-game-761618/"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openclipart.org/detail/212116/screencast" TargetMode="External"/><Relationship Id="rId5" Type="http://schemas.openxmlformats.org/officeDocument/2006/relationships/hyperlink" Target="https://openclipart.org/detail/172707/edit-icon-icono-editar" TargetMode="External"/><Relationship Id="rId4" Type="http://schemas.openxmlformats.org/officeDocument/2006/relationships/hyperlink" Target="https://www.pikist.com/free-photo-swbtb"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y.org/src/447/4473268.jpeg" TargetMode="External"/><Relationship Id="rId7" Type="http://schemas.openxmlformats.org/officeDocument/2006/relationships/hyperlink" Target="https://openclipart.org/detail/212116/screencas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openclipart.org/detail/172707/edit-icon-icono-editar" TargetMode="External"/><Relationship Id="rId5" Type="http://schemas.openxmlformats.org/officeDocument/2006/relationships/hyperlink" Target="https://www.pikist.com/free-photo-swbtb" TargetMode="External"/><Relationship Id="rId4" Type="http://schemas.openxmlformats.org/officeDocument/2006/relationships/hyperlink" Target="https://pixabay.com/illustrations/constructor-detail-part-brick-game-761618/"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solveme.edc.org/Mobiles.html"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visualpatterns.org/1-2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solveme.edc.org/Mobiles.html"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solveme.edc.org/Mobiles.html"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youtube.com/watch?v=t8Yp0hTEK8E"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pixy.org/906437/"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visualpatterns.org/1-2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pixy.org/906437/"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nctm.org/Publications/Teaching-Children-Mathematics/2016/Vol22/Issue6/Birthday-party-patterns/"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nctm.org/Publications/Teaching-Children-Mathematics/2016/Vol22/Issue6/Birthday-party-patterns/"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nctm.org/Publications/Teaching-Children-Mathematics/2016/Vol22/Issue6/Birthday-party-patterns/"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nctm.org/Publications/Teaching-Children-Mathematics/2016/Vol22/Issue6/Birthday-party-patterns/"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 https://openclipart.org/detail/254730/prismatic-random-numbers-cloud</a:t>
            </a:r>
            <a:endParaRPr lang="en-CA" dirty="0"/>
          </a:p>
        </p:txBody>
      </p:sp>
      <p:sp>
        <p:nvSpPr>
          <p:cNvPr id="4" name="Slide Number Placeholder 3"/>
          <p:cNvSpPr>
            <a:spLocks noGrp="1"/>
          </p:cNvSpPr>
          <p:nvPr>
            <p:ph type="sldNum" sz="quarter" idx="5"/>
          </p:nvPr>
        </p:nvSpPr>
        <p:spPr/>
        <p:txBody>
          <a:bodyPr/>
          <a:lstStyle/>
          <a:p>
            <a:fld id="{D00F4C1E-0650-3D47-B8B9-F7906B5CA43F}" type="slidenum">
              <a:rPr lang="en-US" smtClean="0"/>
              <a:t>1</a:t>
            </a:fld>
            <a:endParaRPr lang="en-US"/>
          </a:p>
        </p:txBody>
      </p:sp>
    </p:spTree>
    <p:extLst>
      <p:ext uri="{BB962C8B-B14F-4D97-AF65-F5344CB8AC3E}">
        <p14:creationId xmlns:p14="http://schemas.microsoft.com/office/powerpoint/2010/main" val="198404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cs typeface="Calibri"/>
              </a:rPr>
              <a:t>Present this slide to the students. Allow think time. Then, on the following slide, have them record their thinking. </a:t>
            </a:r>
          </a:p>
          <a:p>
            <a:endParaRPr lang="en-CA" dirty="0">
              <a:cs typeface="Calibri"/>
            </a:endParaRPr>
          </a:p>
          <a:p>
            <a:endParaRPr lang="en-CA" dirty="0">
              <a:cs typeface="Calibri"/>
            </a:endParaRPr>
          </a:p>
        </p:txBody>
      </p:sp>
    </p:spTree>
    <p:extLst>
      <p:ext uri="{BB962C8B-B14F-4D97-AF65-F5344CB8AC3E}">
        <p14:creationId xmlns:p14="http://schemas.microsoft.com/office/powerpoint/2010/main" val="38569197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t>Duplicate this slide for each student. This is where they will show their thinking.</a:t>
            </a:r>
            <a:endParaRPr lang="en-US" dirty="0"/>
          </a:p>
          <a:p>
            <a:pPr>
              <a:defRPr/>
            </a:pPr>
            <a:endParaRPr lang="en-CA" dirty="0"/>
          </a:p>
          <a:p>
            <a:pPr>
              <a:defRPr/>
            </a:pPr>
            <a:r>
              <a:rPr lang="en-CA" dirty="0"/>
              <a:t>These could be assigned to students as asynchronous work, to be submitted for teacher feedback.</a:t>
            </a:r>
            <a:endParaRPr lang="en-US" dirty="0"/>
          </a:p>
          <a:p>
            <a:pPr>
              <a:defRPr/>
            </a:pPr>
            <a:endParaRPr lang="en-CA" dirty="0"/>
          </a:p>
          <a:p>
            <a:pPr>
              <a:defRPr/>
            </a:pPr>
            <a:r>
              <a:rPr lang="en-CA" dirty="0"/>
              <a:t>What to watch for:</a:t>
            </a:r>
            <a:endParaRPr lang="en-US" dirty="0"/>
          </a:p>
          <a:p>
            <a:pPr>
              <a:defRPr/>
            </a:pPr>
            <a:r>
              <a:rPr lang="en-CA" dirty="0"/>
              <a:t>Can the student</a:t>
            </a:r>
            <a:endParaRPr lang="en-US" dirty="0"/>
          </a:p>
          <a:p>
            <a:pPr>
              <a:defRPr/>
            </a:pPr>
            <a:r>
              <a:rPr lang="en-CA" dirty="0"/>
              <a:t>Describe an increasing pattern by stating a pattern rule that includes the starting point and a description of how the pattern continues.</a:t>
            </a:r>
          </a:p>
          <a:p>
            <a:pPr>
              <a:defRPr/>
            </a:pPr>
            <a:r>
              <a:rPr lang="en-CA" dirty="0"/>
              <a:t>Solve a problem using increasing patterns.</a:t>
            </a:r>
          </a:p>
          <a:p>
            <a:pPr defTabSz="931774">
              <a:defRPr/>
            </a:pPr>
            <a:endParaRPr lang="en-CA" dirty="0">
              <a:cs typeface="Calibri"/>
            </a:endParaRPr>
          </a:p>
        </p:txBody>
      </p:sp>
    </p:spTree>
    <p:extLst>
      <p:ext uri="{BB962C8B-B14F-4D97-AF65-F5344CB8AC3E}">
        <p14:creationId xmlns:p14="http://schemas.microsoft.com/office/powerpoint/2010/main" val="3718465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91179" indent="-291179">
              <a:buAutoNum type="romanUcParenR"/>
            </a:pPr>
            <a:r>
              <a:rPr lang="en-CA"/>
              <a:t>Activator – Solve me Mobile</a:t>
            </a:r>
          </a:p>
          <a:p>
            <a:pPr marL="291179" indent="-291179">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endParaRPr lang="en-CA">
              <a:cs typeface="Calibri"/>
            </a:endParaRPr>
          </a:p>
          <a:p>
            <a:pPr marL="291179" indent="-291179">
              <a:buAutoNum type="romanUcParenR"/>
            </a:pPr>
            <a:r>
              <a:rPr lang="en-CA"/>
              <a:t>Looking Back – a place for reflection/self-assessment</a:t>
            </a:r>
            <a:endParaRPr lang="en-CA">
              <a:cs typeface="Calibri"/>
            </a:endParaRPr>
          </a:p>
          <a:p>
            <a:pPr defTabSz="931774">
              <a:defRPr/>
            </a:pPr>
            <a:r>
              <a:rPr lang="en-CA">
                <a:cs typeface="Calibri"/>
              </a:rPr>
              <a:t>Image source: </a:t>
            </a:r>
            <a:r>
              <a:rPr lang="en-CA">
                <a:hlinkClick r:id="rId3"/>
              </a:rPr>
              <a:t>https://commons.wikimedia.org/w/index.php?curid=62046928</a:t>
            </a:r>
            <a:endParaRPr lang="en-CA">
              <a:cs typeface="Calibri"/>
              <a:hlinkClick r:id="rId3"/>
            </a:endParaRPr>
          </a:p>
          <a:p>
            <a:r>
              <a:rPr lang="en-CA"/>
              <a:t>Image Source: https://pixy.org/906437/</a:t>
            </a:r>
            <a:endParaRPr lang="en-US"/>
          </a:p>
          <a:p>
            <a:r>
              <a:rPr lang="en-CA"/>
              <a:t>Source: </a:t>
            </a:r>
            <a:r>
              <a:rPr lang="en-CA">
                <a:hlinkClick r:id="rId4"/>
              </a:rPr>
              <a:t>https://solveme.edc.org/Mobiles.html</a:t>
            </a:r>
            <a:endParaRPr lang="en-US"/>
          </a:p>
          <a:p>
            <a:r>
              <a:rPr lang="en-CA"/>
              <a:t> </a:t>
            </a:r>
            <a:r>
              <a:rPr lang="en-CA">
                <a:hlinkClick r:id="rId5"/>
              </a:rPr>
              <a:t>https://openclipart.org/detail/172707/edit-icon-icono-editar</a:t>
            </a:r>
            <a:endParaRPr lang="en-CA"/>
          </a:p>
          <a:p>
            <a:r>
              <a:rPr lang="en-CA"/>
              <a:t> </a:t>
            </a:r>
            <a:r>
              <a:rPr lang="en-CA">
                <a:hlinkClick r:id="rId6"/>
              </a:rPr>
              <a:t>https://openclipart.org/detail/212116/screencast</a:t>
            </a:r>
            <a:endParaRPr lang="en-CA">
              <a:cs typeface="Calibri"/>
            </a:endParaRPr>
          </a:p>
          <a:p>
            <a:endParaRPr lang="en-CA">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38530797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 the activating activity…What is the value of each shape based on the total of the balanced mobile? </a:t>
            </a:r>
          </a:p>
          <a:p>
            <a:r>
              <a:rPr lang="en-CA" dirty="0">
                <a:cs typeface="Calibri"/>
              </a:rPr>
              <a:t>Source: </a:t>
            </a:r>
            <a:r>
              <a:rPr lang="en-CA" dirty="0">
                <a:hlinkClick r:id="rId3"/>
              </a:rPr>
              <a:t>https://solveme.edc.org/Mobiles.html</a:t>
            </a:r>
            <a:endParaRPr lang="en-CA" dirty="0"/>
          </a:p>
          <a:p>
            <a:endParaRPr lang="en-CA" dirty="0">
              <a:cs typeface="Calibri"/>
            </a:endParaRPr>
          </a:p>
        </p:txBody>
      </p:sp>
    </p:spTree>
    <p:extLst>
      <p:ext uri="{BB962C8B-B14F-4D97-AF65-F5344CB8AC3E}">
        <p14:creationId xmlns:p14="http://schemas.microsoft.com/office/powerpoint/2010/main" val="22636315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Adapted from:</a:t>
            </a:r>
            <a:r>
              <a:rPr lang="en-CA"/>
              <a:t> </a:t>
            </a:r>
            <a:r>
              <a:rPr lang="en-CA">
                <a:hlinkClick r:id="rId3"/>
              </a:rPr>
              <a:t>https://www.cemc.uwaterloo.ca/resources/potw-strands/2018-19/English/POTWA-18-Combined3-4.pdf</a:t>
            </a:r>
            <a:endParaRPr lang="en-CA">
              <a:cs typeface="Calibri"/>
            </a:endParaRPr>
          </a:p>
          <a:p>
            <a:r>
              <a:rPr lang="en-CA">
                <a:cs typeface="Calibri"/>
              </a:rPr>
              <a:t>Image source: </a:t>
            </a:r>
            <a:r>
              <a:rPr lang="en-CA">
                <a:hlinkClick r:id="rId4"/>
              </a:rPr>
              <a:t>https://commons.wikimedia.org/w/index.php?curid=62046928</a:t>
            </a:r>
            <a:endParaRPr lang="en-CA">
              <a:cs typeface="Calibri"/>
              <a:hlinkClick r:id="rId4"/>
            </a:endParaRPr>
          </a:p>
          <a:p>
            <a:endParaRPr lang="en-CA">
              <a:cs typeface="Calibri"/>
            </a:endParaRPr>
          </a:p>
        </p:txBody>
      </p:sp>
    </p:spTree>
    <p:extLst>
      <p:ext uri="{BB962C8B-B14F-4D97-AF65-F5344CB8AC3E}">
        <p14:creationId xmlns:p14="http://schemas.microsoft.com/office/powerpoint/2010/main" val="5211527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II, the main focus of the work for this part of the activity. Copy and paste as many as you need for your purpose.</a:t>
            </a:r>
          </a:p>
          <a:p>
            <a:r>
              <a:rPr lang="en-CA" dirty="0">
                <a:cs typeface="Calibri"/>
              </a:rPr>
              <a:t>Adapted from:</a:t>
            </a:r>
            <a:r>
              <a:rPr lang="en-CA" dirty="0"/>
              <a:t> </a:t>
            </a:r>
            <a:r>
              <a:rPr lang="en-CA" dirty="0">
                <a:hlinkClick r:id="rId3"/>
              </a:rPr>
              <a:t>https://www.cemc.uwaterloo.ca/resources/potw-strands/2018-19/English/POTWA-18-Combined3-4.pdf</a:t>
            </a:r>
            <a:endParaRPr lang="en-CA" dirty="0">
              <a:cs typeface="Calibri"/>
            </a:endParaRPr>
          </a:p>
          <a:p>
            <a:r>
              <a:rPr lang="en-CA" dirty="0">
                <a:cs typeface="Calibri"/>
              </a:rPr>
              <a:t>Image source: </a:t>
            </a:r>
            <a:r>
              <a:rPr lang="en-CA" dirty="0">
                <a:hlinkClick r:id="rId4"/>
              </a:rPr>
              <a:t>https://commons.wikimedia.org/w/index.php?curid=62046928</a:t>
            </a:r>
            <a:endParaRPr lang="en-CA" dirty="0">
              <a:cs typeface="Calibri"/>
              <a:hlinkClick r:id="rId4"/>
            </a:endParaRPr>
          </a:p>
          <a:p>
            <a:endParaRPr lang="en-CA" dirty="0">
              <a:cs typeface="Calibri"/>
            </a:endParaRPr>
          </a:p>
        </p:txBody>
      </p:sp>
    </p:spTree>
    <p:extLst>
      <p:ext uri="{BB962C8B-B14F-4D97-AF65-F5344CB8AC3E}">
        <p14:creationId xmlns:p14="http://schemas.microsoft.com/office/powerpoint/2010/main" val="35739103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r>
              <a:rPr lang="en-CA">
                <a:cs typeface="Calibri"/>
              </a:rPr>
              <a:t>Adapted from:</a:t>
            </a:r>
            <a:r>
              <a:rPr lang="en-CA"/>
              <a:t> </a:t>
            </a:r>
            <a:r>
              <a:rPr lang="en-CA">
                <a:hlinkClick r:id="rId3"/>
              </a:rPr>
              <a:t>https://www.cemc.uwaterloo.ca/resources/potw-strands/2018-19/English/POTWA-18-Combined3-4.pdf</a:t>
            </a:r>
            <a:endParaRPr lang="en-CA">
              <a:cs typeface="Calibri"/>
            </a:endParaRPr>
          </a:p>
          <a:p>
            <a:r>
              <a:rPr lang="en-US">
                <a:cs typeface="Calibri"/>
              </a:rPr>
              <a:t>Image source: </a:t>
            </a:r>
            <a:r>
              <a:rPr lang="en-US">
                <a:hlinkClick r:id="rId4"/>
              </a:rPr>
              <a:t>https://commons.wikimedia.org/w/index.php?curid=62046928</a:t>
            </a:r>
            <a:endParaRPr lang="en-US"/>
          </a:p>
          <a:p>
            <a:endParaRPr lang="en-US">
              <a:cs typeface="Calibri"/>
            </a:endParaRPr>
          </a:p>
          <a:p>
            <a:r>
              <a:rPr lang="en-US">
                <a:cs typeface="Calibri"/>
              </a:rPr>
              <a:t>Further extension questions:</a:t>
            </a:r>
          </a:p>
          <a:p>
            <a:endParaRPr lang="en-US"/>
          </a:p>
          <a:p>
            <a:r>
              <a:rPr lang="en-US"/>
              <a:t>How many coins does she put in the jar on January 26? </a:t>
            </a:r>
            <a:endParaRPr lang="en-US">
              <a:cs typeface="Calibri" panose="020F0502020204030204"/>
            </a:endParaRPr>
          </a:p>
          <a:p>
            <a:r>
              <a:rPr lang="en-US"/>
              <a:t> How many coins does she put in the jar on January 30? </a:t>
            </a:r>
            <a:endParaRPr lang="en-US">
              <a:cs typeface="Calibri"/>
            </a:endParaRPr>
          </a:p>
          <a:p>
            <a:r>
              <a:rPr lang="en-US"/>
              <a:t>How many coins in total does she have in the jar by the end of January? </a:t>
            </a:r>
            <a:endParaRPr lang="en-US">
              <a:cs typeface="Calibri"/>
            </a:endParaRPr>
          </a:p>
          <a:p>
            <a:r>
              <a:rPr lang="en-US"/>
              <a:t>If she keeps saving this way throughout the year, how much money will she have after 90 days? </a:t>
            </a:r>
            <a:endParaRPr lang="en-US">
              <a:cs typeface="Calibri" panose="020F0502020204030204"/>
            </a:endParaRPr>
          </a:p>
          <a:p>
            <a:endParaRPr lang="en-US"/>
          </a:p>
          <a:p>
            <a:r>
              <a:rPr lang="en-US"/>
              <a:t>Try to figure this out without counting the money she puts in the jar every day for all 90 days. </a:t>
            </a:r>
          </a:p>
          <a:p>
            <a:endParaRPr lang="en-CA">
              <a:cs typeface="Calibri"/>
            </a:endParaRPr>
          </a:p>
        </p:txBody>
      </p:sp>
    </p:spTree>
    <p:extLst>
      <p:ext uri="{BB962C8B-B14F-4D97-AF65-F5344CB8AC3E}">
        <p14:creationId xmlns:p14="http://schemas.microsoft.com/office/powerpoint/2010/main" val="39103514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r>
              <a:rPr lang="en-CA"/>
              <a:t>Slide for Part III, this is where instructions for reflection, journal prompts, a consolidation question…go. Again, copy and paste as needed for your purpose.</a:t>
            </a:r>
          </a:p>
          <a:p>
            <a:pPr>
              <a:defRPr/>
            </a:pPr>
            <a:endParaRPr lang="en-CA">
              <a:cs typeface="Calibri"/>
            </a:endParaRPr>
          </a:p>
          <a:p>
            <a:pPr>
              <a:defRPr/>
            </a:pPr>
            <a:r>
              <a:rPr lang="en-CA">
                <a:cs typeface="Calibri"/>
              </a:rPr>
              <a:t>Image source:</a:t>
            </a:r>
            <a:r>
              <a:rPr lang="en-CA"/>
              <a:t> </a:t>
            </a:r>
            <a:r>
              <a:rPr lang="en-CA">
                <a:hlinkClick r:id="rId3"/>
              </a:rPr>
              <a:t>https://commons.wikimedia.org/w/index.php?curid=62046928</a:t>
            </a:r>
            <a:endParaRPr lang="en-CA">
              <a:cs typeface="Calibri"/>
            </a:endParaRPr>
          </a:p>
          <a:p>
            <a:pPr>
              <a:defRPr/>
            </a:pPr>
            <a:endParaRPr lang="en-CA">
              <a:cs typeface="Calibri"/>
            </a:endParaRPr>
          </a:p>
          <a:p>
            <a:pPr>
              <a:defRPr/>
            </a:pPr>
            <a:endParaRPr lang="en-CA">
              <a:cs typeface="Calibri"/>
            </a:endParaRPr>
          </a:p>
          <a:p>
            <a:pPr>
              <a:defRPr/>
            </a:pPr>
            <a:r>
              <a:rPr lang="en-CA">
                <a:cs typeface="Calibri"/>
              </a:rPr>
              <a:t>Consolidate the problem. Take copies of student thinking and make connections between different representations.</a:t>
            </a:r>
          </a:p>
        </p:txBody>
      </p:sp>
    </p:spTree>
    <p:extLst>
      <p:ext uri="{BB962C8B-B14F-4D97-AF65-F5344CB8AC3E}">
        <p14:creationId xmlns:p14="http://schemas.microsoft.com/office/powerpoint/2010/main" val="6200298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cs typeface="Calibri"/>
              </a:rPr>
              <a:t>This would be an opportunity to compare student solutions to look at similarities, differences, and make connections between them </a:t>
            </a:r>
          </a:p>
        </p:txBody>
      </p:sp>
    </p:spTree>
    <p:extLst>
      <p:ext uri="{BB962C8B-B14F-4D97-AF65-F5344CB8AC3E}">
        <p14:creationId xmlns:p14="http://schemas.microsoft.com/office/powerpoint/2010/main" val="2507099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Duplicate for each student to reflect upon their learning experience.</a:t>
            </a:r>
          </a:p>
        </p:txBody>
      </p:sp>
    </p:spTree>
    <p:extLst>
      <p:ext uri="{BB962C8B-B14F-4D97-AF65-F5344CB8AC3E}">
        <p14:creationId xmlns:p14="http://schemas.microsoft.com/office/powerpoint/2010/main" val="1959032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Assessment rubrics to go here</a:t>
            </a:r>
          </a:p>
        </p:txBody>
      </p:sp>
      <p:sp>
        <p:nvSpPr>
          <p:cNvPr id="4" name="Slide Number Placeholder 3"/>
          <p:cNvSpPr>
            <a:spLocks noGrp="1"/>
          </p:cNvSpPr>
          <p:nvPr>
            <p:ph type="sldNum" sz="quarter" idx="5"/>
          </p:nvPr>
        </p:nvSpPr>
        <p:spPr/>
        <p:txBody>
          <a:bodyPr/>
          <a:lstStyle/>
          <a:p>
            <a:pPr defTabSz="931774">
              <a:defRPr/>
            </a:pPr>
            <a:fld id="{D00F4C1E-0650-3D47-B8B9-F7906B5CA43F}" type="slidenum">
              <a:rPr lang="en-US">
                <a:solidFill>
                  <a:prstClr val="black"/>
                </a:solidFill>
                <a:latin typeface="Calibri" panose="020F0502020204030204"/>
              </a:rPr>
              <a:pPr defTabSz="931774">
                <a:defRPr/>
              </a:pPr>
              <a:t>110</a:t>
            </a:fld>
            <a:endParaRPr lang="en-US">
              <a:solidFill>
                <a:prstClr val="black"/>
              </a:solidFill>
              <a:latin typeface="Calibri" panose="020F0502020204030204"/>
            </a:endParaRPr>
          </a:p>
        </p:txBody>
      </p:sp>
    </p:spTree>
    <p:extLst>
      <p:ext uri="{BB962C8B-B14F-4D97-AF65-F5344CB8AC3E}">
        <p14:creationId xmlns:p14="http://schemas.microsoft.com/office/powerpoint/2010/main" val="821216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b="1" dirty="0">
                <a:cs typeface="Calibri"/>
              </a:rPr>
              <a:t>Teachers can reproduce this slide for each student</a:t>
            </a:r>
            <a:r>
              <a:rPr lang="en-CA" dirty="0">
                <a:cs typeface="Calibri"/>
              </a:rPr>
              <a:t> and they can show their thinking. An alternative to this is if students have white boards at home, they can show their thinking in real time.</a:t>
            </a:r>
          </a:p>
          <a:p>
            <a:r>
              <a:rPr lang="en-CA" dirty="0">
                <a:cs typeface="Calibri"/>
              </a:rPr>
              <a:t>It is important to get some thinking from all students. </a:t>
            </a:r>
          </a:p>
          <a:p>
            <a:endParaRPr lang="en-CA" dirty="0">
              <a:cs typeface="Calibri"/>
            </a:endParaRPr>
          </a:p>
        </p:txBody>
      </p:sp>
    </p:spTree>
    <p:extLst>
      <p:ext uri="{BB962C8B-B14F-4D97-AF65-F5344CB8AC3E}">
        <p14:creationId xmlns:p14="http://schemas.microsoft.com/office/powerpoint/2010/main" val="249841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1829085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II, the main focus of the work for this part of the activity. </a:t>
            </a:r>
            <a:endParaRPr lang="en-US" dirty="0"/>
          </a:p>
          <a:p>
            <a:endParaRPr lang="en-CA" dirty="0">
              <a:cs typeface="Calibri"/>
            </a:endParaRPr>
          </a:p>
          <a:p>
            <a:r>
              <a:rPr lang="en-CA" dirty="0"/>
              <a:t>This lesson is adapted from the Manitoba Education suggested lesson on Page 7 in the Grade Three Support Document Patterns section.</a:t>
            </a:r>
            <a:endParaRPr lang="en-US" dirty="0">
              <a:cs typeface="Calibri"/>
            </a:endParaRPr>
          </a:p>
          <a:p>
            <a:r>
              <a:rPr lang="en-CA" dirty="0"/>
              <a:t>Click the link to the story Mrs. </a:t>
            </a:r>
            <a:r>
              <a:rPr lang="en-CA" dirty="0" err="1"/>
              <a:t>McTats</a:t>
            </a:r>
            <a:r>
              <a:rPr lang="en-CA" dirty="0"/>
              <a:t> and her houseful of Cats on YouTube. Have students listen .</a:t>
            </a:r>
            <a:endParaRPr lang="en-CA" dirty="0">
              <a:cs typeface="Calibri"/>
            </a:endParaRPr>
          </a:p>
          <a:p>
            <a:endParaRPr lang="en-CA" dirty="0"/>
          </a:p>
          <a:p>
            <a:r>
              <a:rPr lang="en-CA" dirty="0"/>
              <a:t>Story source: </a:t>
            </a:r>
            <a:r>
              <a:rPr lang="en-CA" dirty="0">
                <a:hlinkClick r:id="rId3"/>
              </a:rPr>
              <a:t>https://www.youtube.com/watch?v=Nm2i42rMZlA</a:t>
            </a:r>
            <a:endParaRPr lang="en-CA" dirty="0">
              <a:cs typeface="Calibri"/>
            </a:endParaRPr>
          </a:p>
          <a:p>
            <a:endParaRPr lang="en-CA" dirty="0">
              <a:cs typeface="Calibri"/>
            </a:endParaRPr>
          </a:p>
          <a:p>
            <a:r>
              <a:rPr lang="en-CA" dirty="0">
                <a:cs typeface="Calibri"/>
              </a:rPr>
              <a:t>Again, teachers may want to have students listen to this story ahead of time, allowing this to be the second time they hear the story. </a:t>
            </a:r>
          </a:p>
          <a:p>
            <a:endParaRPr lang="en-CA" dirty="0">
              <a:cs typeface="Calibri"/>
            </a:endParaRPr>
          </a:p>
          <a:p>
            <a:r>
              <a:rPr lang="en-CA" dirty="0">
                <a:cs typeface="Calibri"/>
              </a:rPr>
              <a:t>Or if this is a first read through, teachers can pause the video and engage ask questions along the way. (For example, Who might be at the door? How many do you think are here now? How does she come up with the cat's names? </a:t>
            </a:r>
          </a:p>
        </p:txBody>
      </p:sp>
    </p:spTree>
    <p:extLst>
      <p:ext uri="{BB962C8B-B14F-4D97-AF65-F5344CB8AC3E}">
        <p14:creationId xmlns:p14="http://schemas.microsoft.com/office/powerpoint/2010/main" val="135814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Image source: https://www.google.com/search?q=cat%20clip%20art&amp;tbm=isch&amp;tbs=il%3Acl#imgrc=d8bYkqimjSCL0M</a:t>
            </a:r>
            <a:endParaRPr lang="en-US"/>
          </a:p>
        </p:txBody>
      </p:sp>
    </p:spTree>
    <p:extLst>
      <p:ext uri="{BB962C8B-B14F-4D97-AF65-F5344CB8AC3E}">
        <p14:creationId xmlns:p14="http://schemas.microsoft.com/office/powerpoint/2010/main" val="3671005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Duplicate this slide for each student. The virtual manipulatives will work only if you are NOT in Slide Show.</a:t>
            </a:r>
            <a:endParaRPr lang="en-US" dirty="0"/>
          </a:p>
          <a:p>
            <a:r>
              <a:rPr lang="en-CA" dirty="0"/>
              <a:t>.</a:t>
            </a:r>
            <a:endParaRPr lang="en-CA" dirty="0">
              <a:cs typeface="Calibri"/>
            </a:endParaRPr>
          </a:p>
          <a:p>
            <a:r>
              <a:rPr lang="en-CA" dirty="0"/>
              <a:t>Observation:  Can the student:</a:t>
            </a:r>
            <a:endParaRPr lang="en-CA" dirty="0">
              <a:cs typeface="Calibri"/>
            </a:endParaRPr>
          </a:p>
          <a:p>
            <a:pPr marL="174708" indent="-174708">
              <a:buFont typeface="Arial"/>
              <a:buChar char="•"/>
            </a:pPr>
            <a:r>
              <a:rPr lang="en-CA" dirty="0"/>
              <a:t> explain how the pattern increases/grows </a:t>
            </a:r>
            <a:endParaRPr lang="en-CA" dirty="0">
              <a:cs typeface="Calibri" panose="020F0502020204030204"/>
            </a:endParaRPr>
          </a:p>
          <a:p>
            <a:pPr marL="174708" indent="-174708">
              <a:buFont typeface="Arial"/>
              <a:buChar char="•"/>
            </a:pPr>
            <a:r>
              <a:rPr lang="en-CA" dirty="0"/>
              <a:t> extend the pattern </a:t>
            </a:r>
            <a:endParaRPr lang="en-CA" dirty="0">
              <a:cs typeface="Calibri"/>
            </a:endParaRPr>
          </a:p>
          <a:p>
            <a:endParaRPr lang="en-CA" dirty="0"/>
          </a:p>
          <a:p>
            <a:endParaRPr lang="en-CA" dirty="0"/>
          </a:p>
          <a:p>
            <a:r>
              <a:rPr lang="en-CA" dirty="0"/>
              <a:t>Image source: https://www.google.com/search?q=cat%20clip%20art&amp;tbm=isch&amp;tbs=il%3Acl#imgrc=d8bYkqimjSCL0M</a:t>
            </a:r>
            <a:endParaRPr lang="en-CA" dirty="0">
              <a:cs typeface="Calibri" panose="020F0502020204030204"/>
            </a:endParaRPr>
          </a:p>
        </p:txBody>
      </p:sp>
    </p:spTree>
    <p:extLst>
      <p:ext uri="{BB962C8B-B14F-4D97-AF65-F5344CB8AC3E}">
        <p14:creationId xmlns:p14="http://schemas.microsoft.com/office/powerpoint/2010/main" val="3676667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3871069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t>This could be an asynchronous activity. If  See Saw or Google Classroom are digital platforms,  copy this slide into that platform.</a:t>
            </a:r>
          </a:p>
          <a:p>
            <a:pPr>
              <a:defRPr/>
            </a:pPr>
            <a:endParaRPr lang="en-CA" dirty="0"/>
          </a:p>
          <a:p>
            <a:pPr>
              <a:defRPr/>
            </a:pPr>
            <a:r>
              <a:rPr lang="en-CA" dirty="0"/>
              <a:t>These could be assigned to students as asynchronous work, to be submitted for teacher feedback.</a:t>
            </a:r>
          </a:p>
          <a:p>
            <a:pPr>
              <a:defRPr/>
            </a:pPr>
            <a:r>
              <a:rPr lang="en-CA" dirty="0"/>
              <a:t>Can the student:</a:t>
            </a:r>
            <a:endParaRPr lang="en-CA" dirty="0">
              <a:cs typeface="Calibri"/>
            </a:endParaRPr>
          </a:p>
          <a:p>
            <a:pPr>
              <a:defRPr/>
            </a:pPr>
            <a:r>
              <a:rPr lang="en-CA" dirty="0">
                <a:cs typeface="Calibri"/>
              </a:rPr>
              <a:t>Reason/justify the easier pattern.</a:t>
            </a:r>
            <a:endParaRPr lang="en-CA" dirty="0"/>
          </a:p>
          <a:p>
            <a:pPr>
              <a:defRPr/>
            </a:pPr>
            <a:r>
              <a:rPr lang="en-CA" dirty="0"/>
              <a:t>explain how the pattern increases/grows </a:t>
            </a:r>
          </a:p>
          <a:p>
            <a:pPr>
              <a:defRPr/>
            </a:pPr>
            <a:r>
              <a:rPr lang="en-CA" dirty="0"/>
              <a:t>extend the pattern </a:t>
            </a:r>
            <a:endParaRPr lang="en-CA" dirty="0">
              <a:cs typeface="Calibri" panose="020F0502020204030204"/>
            </a:endParaRPr>
          </a:p>
          <a:p>
            <a:pPr>
              <a:defRPr/>
            </a:pPr>
            <a:endParaRPr lang="en-CA" dirty="0">
              <a:cs typeface="Calibri" panose="020F0502020204030204"/>
            </a:endParaRPr>
          </a:p>
          <a:p>
            <a:pPr>
              <a:defRPr/>
            </a:pPr>
            <a:endParaRPr lang="en-CA" dirty="0">
              <a:cs typeface="Calibri" panose="020F0502020204030204"/>
            </a:endParaRPr>
          </a:p>
        </p:txBody>
      </p:sp>
    </p:spTree>
    <p:extLst>
      <p:ext uri="{BB962C8B-B14F-4D97-AF65-F5344CB8AC3E}">
        <p14:creationId xmlns:p14="http://schemas.microsoft.com/office/powerpoint/2010/main" val="874424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This could be an asynchronous activity. If your school uses See Saw, you can copy this slide into that platform.</a:t>
            </a:r>
          </a:p>
          <a:p>
            <a:pPr defTabSz="931774">
              <a:defRPr/>
            </a:pPr>
            <a:endParaRPr lang="en-CA">
              <a:cs typeface="Calibri"/>
            </a:endParaRPr>
          </a:p>
        </p:txBody>
      </p:sp>
    </p:spTree>
    <p:extLst>
      <p:ext uri="{BB962C8B-B14F-4D97-AF65-F5344CB8AC3E}">
        <p14:creationId xmlns:p14="http://schemas.microsoft.com/office/powerpoint/2010/main" val="4037062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Images sourced from </a:t>
            </a:r>
            <a:r>
              <a:rPr lang="en-CA">
                <a:hlinkClick r:id="rId3"/>
              </a:rPr>
              <a:t>https://openclipart.org/detail/135013/green-plant-in-its-pot-in-three-different-phases-of-growth</a:t>
            </a:r>
            <a:endParaRPr lang="en-CA">
              <a:cs typeface="Calibri" panose="020F0502020204030204"/>
            </a:endParaRPr>
          </a:p>
          <a:p>
            <a:endParaRPr lang="en-CA"/>
          </a:p>
          <a:p>
            <a:r>
              <a:rPr lang="en-CA"/>
              <a:t>Images source: </a:t>
            </a:r>
            <a:endParaRPr lang="en-CA">
              <a:cs typeface="Calibri" panose="020F0502020204030204"/>
            </a:endParaRPr>
          </a:p>
          <a:p>
            <a:r>
              <a:rPr lang="en-CA"/>
              <a:t> </a:t>
            </a:r>
            <a:r>
              <a:rPr lang="en-CA">
                <a:hlinkClick r:id="rId4"/>
              </a:rPr>
              <a:t>https://openclipart.org/detail/172707/edit-icon-icono-editar</a:t>
            </a:r>
            <a:r>
              <a:rPr lang="en-CA"/>
              <a:t>,</a:t>
            </a:r>
            <a:endParaRPr lang="en-CA">
              <a:cs typeface="Calibri"/>
            </a:endParaRPr>
          </a:p>
          <a:p>
            <a:r>
              <a:rPr lang="en-CA">
                <a:hlinkClick r:id="rId5"/>
              </a:rPr>
              <a:t>https://openclipart.org/detail/212116/screencast</a:t>
            </a:r>
            <a:endParaRPr lang="en-CA">
              <a:cs typeface="Calibri"/>
            </a:endParaRPr>
          </a:p>
          <a:p>
            <a:endParaRPr lang="en-CA">
              <a:cs typeface="Calibri"/>
            </a:endParaRPr>
          </a:p>
        </p:txBody>
      </p:sp>
    </p:spTree>
    <p:extLst>
      <p:ext uri="{BB962C8B-B14F-4D97-AF65-F5344CB8AC3E}">
        <p14:creationId xmlns:p14="http://schemas.microsoft.com/office/powerpoint/2010/main" val="1172348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Specific to grade level outcomes, could include multiple disciplines (Math, ELA…)</a:t>
            </a:r>
          </a:p>
        </p:txBody>
      </p:sp>
      <p:sp>
        <p:nvSpPr>
          <p:cNvPr id="4" name="Slide Number Placeholder 3"/>
          <p:cNvSpPr>
            <a:spLocks noGrp="1"/>
          </p:cNvSpPr>
          <p:nvPr>
            <p:ph type="sldNum" sz="quarter" idx="5"/>
          </p:nvPr>
        </p:nvSpPr>
        <p:spPr/>
        <p:txBody>
          <a:bodyPr/>
          <a:lstStyle/>
          <a:p>
            <a:fld id="{D00F4C1E-0650-3D47-B8B9-F7906B5CA43F}" type="slidenum">
              <a:rPr lang="en-US" smtClean="0"/>
              <a:t>3</a:t>
            </a:fld>
            <a:endParaRPr lang="en-US"/>
          </a:p>
        </p:txBody>
      </p:sp>
    </p:spTree>
    <p:extLst>
      <p:ext uri="{BB962C8B-B14F-4D97-AF65-F5344CB8AC3E}">
        <p14:creationId xmlns:p14="http://schemas.microsoft.com/office/powerpoint/2010/main" val="61439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 the activating activity…</a:t>
            </a:r>
          </a:p>
          <a:p>
            <a:r>
              <a:rPr lang="en-CA" dirty="0">
                <a:cs typeface="Calibri"/>
              </a:rPr>
              <a:t>Source: </a:t>
            </a:r>
            <a:r>
              <a:rPr lang="en-CA" dirty="0">
                <a:hlinkClick r:id="rId3"/>
              </a:rPr>
              <a:t>http://www.visualpatterns.org/1-20</a:t>
            </a:r>
            <a:endParaRPr lang="en-CA" dirty="0">
              <a:cs typeface="Calibri"/>
            </a:endParaRPr>
          </a:p>
          <a:p>
            <a:endParaRPr lang="en-CA" dirty="0"/>
          </a:p>
          <a:p>
            <a:r>
              <a:rPr lang="en-CA" dirty="0"/>
              <a:t>Instructions to note:</a:t>
            </a:r>
            <a:endParaRPr lang="en-US" dirty="0">
              <a:cs typeface="Calibri"/>
            </a:endParaRPr>
          </a:p>
          <a:p>
            <a:r>
              <a:rPr lang="en-CA" dirty="0"/>
              <a:t>Present this image on the screen. Ask What do you notice? Gather student responses. Then ask "What do you wonder?"</a:t>
            </a:r>
            <a:endParaRPr lang="en-US" dirty="0"/>
          </a:p>
          <a:p>
            <a:endParaRPr lang="en-CA" dirty="0"/>
          </a:p>
          <a:p>
            <a:r>
              <a:rPr lang="en-CA" dirty="0"/>
              <a:t>**Note** To allow all students think time, teachers can push this slide out to students prior to the synchronous lesson. That allows for all students to collect their ideas ahead of time and have something to share.</a:t>
            </a:r>
            <a:endParaRPr lang="en-US" dirty="0"/>
          </a:p>
          <a:p>
            <a:endParaRPr lang="en-CA" dirty="0">
              <a:cs typeface="Calibri"/>
            </a:endParaRPr>
          </a:p>
        </p:txBody>
      </p:sp>
    </p:spTree>
    <p:extLst>
      <p:ext uri="{BB962C8B-B14F-4D97-AF65-F5344CB8AC3E}">
        <p14:creationId xmlns:p14="http://schemas.microsoft.com/office/powerpoint/2010/main" val="2021094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Slide for Part I, the activating activity…</a:t>
            </a:r>
          </a:p>
          <a:p>
            <a:r>
              <a:rPr lang="en-CA">
                <a:cs typeface="Calibri"/>
              </a:rPr>
              <a:t>Source: </a:t>
            </a:r>
            <a:r>
              <a:rPr lang="en-CA">
                <a:hlinkClick r:id="rId3"/>
              </a:rPr>
              <a:t>http://www.visualpatterns.org/1-20</a:t>
            </a:r>
            <a:endParaRPr lang="en-CA">
              <a:cs typeface="Calibri"/>
            </a:endParaRPr>
          </a:p>
          <a:p>
            <a:endParaRPr lang="en-CA"/>
          </a:p>
          <a:p>
            <a:r>
              <a:rPr lang="en-CA"/>
              <a:t>Instructions to note:</a:t>
            </a:r>
            <a:endParaRPr lang="en-US"/>
          </a:p>
          <a:p>
            <a:r>
              <a:rPr lang="en-CA"/>
              <a:t>This is a slide where the teacher can scribe/record student notice and wonderings. (If students have viewed this ahead of time, they may have some responses ready. The teacher can then collect the responses ahead of time and complete the WDYN?WDYW? text.</a:t>
            </a:r>
            <a:endParaRPr lang="en-US"/>
          </a:p>
          <a:p>
            <a:endParaRPr lang="en-CA">
              <a:cs typeface="Calibri"/>
            </a:endParaRPr>
          </a:p>
        </p:txBody>
      </p:sp>
    </p:spTree>
    <p:extLst>
      <p:ext uri="{BB962C8B-B14F-4D97-AF65-F5344CB8AC3E}">
        <p14:creationId xmlns:p14="http://schemas.microsoft.com/office/powerpoint/2010/main" val="1141762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 the activating activity…</a:t>
            </a:r>
          </a:p>
          <a:p>
            <a:r>
              <a:rPr lang="en-CA" dirty="0">
                <a:cs typeface="Calibri"/>
              </a:rPr>
              <a:t>Source: </a:t>
            </a:r>
            <a:r>
              <a:rPr lang="en-CA" dirty="0">
                <a:hlinkClick r:id="rId3"/>
              </a:rPr>
              <a:t>http://www.visualpatterns.org/1-20</a:t>
            </a:r>
            <a:endParaRPr lang="en-CA" dirty="0"/>
          </a:p>
          <a:p>
            <a:endParaRPr lang="en-CA" dirty="0">
              <a:cs typeface="Calibri"/>
            </a:endParaRPr>
          </a:p>
          <a:p>
            <a:r>
              <a:rPr lang="en-CA" dirty="0"/>
              <a:t>Present this slide to the students. Allow think time. Then, on the following slide, have them record their thinking. </a:t>
            </a:r>
            <a:endParaRPr lang="en-US" dirty="0"/>
          </a:p>
          <a:p>
            <a:r>
              <a:rPr lang="en-CA" dirty="0">
                <a:cs typeface="Calibri"/>
              </a:rPr>
              <a:t>Teachers can make this question more interesting (extend student thinking) by asking a questions such as "can you predict what the 7th term might look like?" </a:t>
            </a:r>
          </a:p>
        </p:txBody>
      </p:sp>
    </p:spTree>
    <p:extLst>
      <p:ext uri="{BB962C8B-B14F-4D97-AF65-F5344CB8AC3E}">
        <p14:creationId xmlns:p14="http://schemas.microsoft.com/office/powerpoint/2010/main" val="808109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 the activating activity…</a:t>
            </a:r>
          </a:p>
          <a:p>
            <a:r>
              <a:rPr lang="en-CA" dirty="0">
                <a:cs typeface="Calibri"/>
              </a:rPr>
              <a:t>Source: </a:t>
            </a:r>
            <a:r>
              <a:rPr lang="en-CA" dirty="0">
                <a:hlinkClick r:id="rId3"/>
              </a:rPr>
              <a:t>http://www.visualpatterns.org/1-20</a:t>
            </a:r>
            <a:endParaRPr lang="en-CA" dirty="0"/>
          </a:p>
          <a:p>
            <a:endParaRPr lang="en-CA" dirty="0">
              <a:cs typeface="Calibri"/>
            </a:endParaRPr>
          </a:p>
          <a:p>
            <a:r>
              <a:rPr lang="en-CA" dirty="0"/>
              <a:t>Present this slide to the students. Allow think time. Then, on the following slide, have them record their thinking. </a:t>
            </a:r>
            <a:endParaRPr lang="en-US" dirty="0"/>
          </a:p>
          <a:p>
            <a:r>
              <a:rPr lang="en-CA" dirty="0">
                <a:cs typeface="Calibri"/>
              </a:rPr>
              <a:t>Teachers can make this question more interesting (extend student thinking) by asking a questions such as "can you predict what the 7th term might look like?" </a:t>
            </a:r>
          </a:p>
        </p:txBody>
      </p:sp>
    </p:spTree>
    <p:extLst>
      <p:ext uri="{BB962C8B-B14F-4D97-AF65-F5344CB8AC3E}">
        <p14:creationId xmlns:p14="http://schemas.microsoft.com/office/powerpoint/2010/main" val="3383596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cs typeface="Calibri"/>
              </a:rPr>
              <a:t>Check for understanding. Can students follow specific criteria to create an increasing pattern?</a:t>
            </a:r>
          </a:p>
          <a:p>
            <a:pPr>
              <a:defRPr/>
            </a:pPr>
            <a:endParaRPr lang="en-CA" dirty="0">
              <a:cs typeface="Calibri"/>
            </a:endParaRPr>
          </a:p>
          <a:p>
            <a:pPr>
              <a:defRPr/>
            </a:pPr>
            <a:r>
              <a:rPr lang="en-CA" dirty="0">
                <a:cs typeface="Calibri"/>
              </a:rPr>
              <a:t>Review vocabulary: increasing, term.</a:t>
            </a:r>
          </a:p>
          <a:p>
            <a:pPr>
              <a:defRPr/>
            </a:pPr>
            <a:endParaRPr lang="en-CA" dirty="0">
              <a:cs typeface="Calibri"/>
            </a:endParaRPr>
          </a:p>
        </p:txBody>
      </p:sp>
    </p:spTree>
    <p:extLst>
      <p:ext uri="{BB962C8B-B14F-4D97-AF65-F5344CB8AC3E}">
        <p14:creationId xmlns:p14="http://schemas.microsoft.com/office/powerpoint/2010/main" val="4086559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cs typeface="Calibri"/>
              </a:rPr>
              <a:t>Duplicate as many slides necessary. At least one slide per student or pairs of students.</a:t>
            </a:r>
          </a:p>
          <a:p>
            <a:pPr>
              <a:defRPr/>
            </a:pPr>
            <a:r>
              <a:rPr lang="en-CA" dirty="0"/>
              <a:t>.</a:t>
            </a:r>
            <a:endParaRPr lang="en-CA" dirty="0">
              <a:cs typeface="Calibri"/>
            </a:endParaRPr>
          </a:p>
          <a:p>
            <a:pPr>
              <a:defRPr/>
            </a:pPr>
            <a:r>
              <a:rPr lang="en-CA" dirty="0"/>
              <a:t>Observation:  Can the student(s):</a:t>
            </a:r>
            <a:endParaRPr lang="en-CA" dirty="0">
              <a:cs typeface="Calibri"/>
            </a:endParaRPr>
          </a:p>
          <a:p>
            <a:pPr marL="174708" indent="-174708">
              <a:buFont typeface="Arial,Sans-Serif"/>
              <a:buChar char="•"/>
              <a:defRPr/>
            </a:pPr>
            <a:r>
              <a:rPr lang="en-CA" dirty="0"/>
              <a:t> explain how the pattern increases/grows </a:t>
            </a:r>
            <a:endParaRPr lang="en-CA" dirty="0">
              <a:cs typeface="Calibri"/>
            </a:endParaRPr>
          </a:p>
          <a:p>
            <a:pPr marL="174708" indent="-174708">
              <a:buFont typeface="Arial,Sans-Serif"/>
              <a:buChar char="•"/>
              <a:defRPr/>
            </a:pPr>
            <a:r>
              <a:rPr lang="en-CA" dirty="0"/>
              <a:t> extend the pattern </a:t>
            </a:r>
            <a:endParaRPr lang="en-CA" dirty="0">
              <a:cs typeface="Calibri"/>
            </a:endParaRPr>
          </a:p>
        </p:txBody>
      </p:sp>
    </p:spTree>
    <p:extLst>
      <p:ext uri="{BB962C8B-B14F-4D97-AF65-F5344CB8AC3E}">
        <p14:creationId xmlns:p14="http://schemas.microsoft.com/office/powerpoint/2010/main" val="609212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cs typeface="Calibri"/>
              </a:rPr>
              <a:t>Check for understanding. Can students follow specific criteria to create an increasing pattern?</a:t>
            </a:r>
          </a:p>
          <a:p>
            <a:pPr>
              <a:defRPr/>
            </a:pPr>
            <a:endParaRPr lang="en-CA" dirty="0">
              <a:cs typeface="Calibri"/>
            </a:endParaRPr>
          </a:p>
          <a:p>
            <a:pPr>
              <a:defRPr/>
            </a:pPr>
            <a:r>
              <a:rPr lang="en-CA" dirty="0">
                <a:cs typeface="Calibri"/>
              </a:rPr>
              <a:t>Review vocabulary: increasing, term.</a:t>
            </a:r>
          </a:p>
          <a:p>
            <a:pPr>
              <a:defRPr/>
            </a:pPr>
            <a:endParaRPr lang="en-CA" dirty="0">
              <a:cs typeface="Calibri"/>
            </a:endParaRPr>
          </a:p>
        </p:txBody>
      </p:sp>
    </p:spTree>
    <p:extLst>
      <p:ext uri="{BB962C8B-B14F-4D97-AF65-F5344CB8AC3E}">
        <p14:creationId xmlns:p14="http://schemas.microsoft.com/office/powerpoint/2010/main" val="549313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cs typeface="Calibri"/>
              </a:rPr>
              <a:t>Duplicate as many slides necessary. At least one slide per student or pairs of students.</a:t>
            </a:r>
          </a:p>
          <a:p>
            <a:pPr>
              <a:defRPr/>
            </a:pPr>
            <a:r>
              <a:rPr lang="en-CA" dirty="0"/>
              <a:t>.</a:t>
            </a:r>
            <a:endParaRPr lang="en-CA" dirty="0">
              <a:cs typeface="Calibri"/>
            </a:endParaRPr>
          </a:p>
          <a:p>
            <a:pPr>
              <a:defRPr/>
            </a:pPr>
            <a:r>
              <a:rPr lang="en-CA" dirty="0"/>
              <a:t>Observation:  Can the student(s):</a:t>
            </a:r>
            <a:endParaRPr lang="en-CA" dirty="0">
              <a:cs typeface="Calibri"/>
            </a:endParaRPr>
          </a:p>
          <a:p>
            <a:pPr marL="174708" indent="-174708">
              <a:buFont typeface="Arial,Sans-Serif"/>
              <a:buChar char="•"/>
              <a:defRPr/>
            </a:pPr>
            <a:r>
              <a:rPr lang="en-CA" dirty="0"/>
              <a:t> explain how the pattern increases/grows </a:t>
            </a:r>
            <a:endParaRPr lang="en-CA" dirty="0">
              <a:cs typeface="Calibri"/>
            </a:endParaRPr>
          </a:p>
          <a:p>
            <a:pPr marL="174708" indent="-174708">
              <a:buFont typeface="Arial,Sans-Serif"/>
              <a:buChar char="•"/>
              <a:defRPr/>
            </a:pPr>
            <a:r>
              <a:rPr lang="en-CA" dirty="0"/>
              <a:t> extend the pattern </a:t>
            </a:r>
            <a:endParaRPr lang="en-CA" dirty="0">
              <a:cs typeface="Calibri"/>
            </a:endParaRPr>
          </a:p>
        </p:txBody>
      </p:sp>
    </p:spTree>
    <p:extLst>
      <p:ext uri="{BB962C8B-B14F-4D97-AF65-F5344CB8AC3E}">
        <p14:creationId xmlns:p14="http://schemas.microsoft.com/office/powerpoint/2010/main" val="2772200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1321169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t>This could be an asynchronous activity. If See Saw or Google Classroom are digital platforms,  copy this slide into that platform.</a:t>
            </a:r>
            <a:endParaRPr lang="en-US" dirty="0"/>
          </a:p>
          <a:p>
            <a:pPr>
              <a:defRPr/>
            </a:pPr>
            <a:endParaRPr lang="en-CA" dirty="0">
              <a:cs typeface="Calibri"/>
            </a:endParaRPr>
          </a:p>
          <a:p>
            <a:pPr>
              <a:defRPr/>
            </a:pPr>
            <a:r>
              <a:rPr lang="en-CA" dirty="0">
                <a:cs typeface="Calibri"/>
              </a:rPr>
              <a:t>The shapes in the top right corner can be clicked and dragged so students can explore their thinking.</a:t>
            </a:r>
          </a:p>
          <a:p>
            <a:pPr>
              <a:defRPr/>
            </a:pPr>
            <a:endParaRPr lang="en-CA" dirty="0"/>
          </a:p>
          <a:p>
            <a:pPr>
              <a:defRPr/>
            </a:pPr>
            <a:r>
              <a:rPr lang="en-CA" dirty="0"/>
              <a:t>These could be assigned to students as asynchronous work, to be submitted for teacher feedback.</a:t>
            </a:r>
            <a:endParaRPr lang="en-CA" dirty="0">
              <a:cs typeface="Calibri"/>
            </a:endParaRPr>
          </a:p>
          <a:p>
            <a:pPr>
              <a:defRPr/>
            </a:pPr>
            <a:r>
              <a:rPr lang="en-CA" dirty="0"/>
              <a:t>What to watch for:</a:t>
            </a:r>
            <a:endParaRPr lang="en-CA" dirty="0">
              <a:cs typeface="Calibri"/>
            </a:endParaRPr>
          </a:p>
          <a:p>
            <a:pPr>
              <a:defRPr/>
            </a:pPr>
            <a:r>
              <a:rPr lang="en-CA" dirty="0">
                <a:cs typeface="Calibri"/>
              </a:rPr>
              <a:t>Can the student</a:t>
            </a:r>
          </a:p>
          <a:p>
            <a:pPr marL="174708" indent="-174708">
              <a:buFont typeface="Arial"/>
              <a:buChar char="•"/>
              <a:defRPr/>
            </a:pPr>
            <a:r>
              <a:rPr lang="en-CA" dirty="0"/>
              <a:t>explain how the pattern increases/grows </a:t>
            </a:r>
            <a:endParaRPr lang="en-CA" dirty="0">
              <a:cs typeface="Calibri" panose="020F0502020204030204"/>
            </a:endParaRPr>
          </a:p>
          <a:p>
            <a:pPr marL="174708" indent="-174708">
              <a:buFont typeface="Arial"/>
              <a:buChar char="•"/>
              <a:defRPr/>
            </a:pPr>
            <a:r>
              <a:rPr lang="en-CA" dirty="0"/>
              <a:t>fill in the missing element</a:t>
            </a:r>
            <a:endParaRPr lang="en-CA" dirty="0">
              <a:cs typeface="Calibri" panose="020F0502020204030204"/>
            </a:endParaRPr>
          </a:p>
          <a:p>
            <a:pPr>
              <a:defRPr/>
            </a:pPr>
            <a:endParaRPr lang="en-CA" dirty="0">
              <a:cs typeface="Calibri" panose="020F0502020204030204"/>
            </a:endParaRPr>
          </a:p>
        </p:txBody>
      </p:sp>
    </p:spTree>
    <p:extLst>
      <p:ext uri="{BB962C8B-B14F-4D97-AF65-F5344CB8AC3E}">
        <p14:creationId xmlns:p14="http://schemas.microsoft.com/office/powerpoint/2010/main" val="3020549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general information to </a:t>
            </a:r>
            <a:r>
              <a:rPr lang="en-US"/>
              <a:t>the </a:t>
            </a:r>
            <a:r>
              <a:rPr lang="en-US" smtClean="0"/>
              <a:t>teacher.</a:t>
            </a:r>
            <a:endParaRPr lang="en-US" dirty="0"/>
          </a:p>
        </p:txBody>
      </p:sp>
      <p:sp>
        <p:nvSpPr>
          <p:cNvPr id="4" name="Slide Number Placeholder 3"/>
          <p:cNvSpPr>
            <a:spLocks noGrp="1"/>
          </p:cNvSpPr>
          <p:nvPr>
            <p:ph type="sldNum" sz="quarter" idx="5"/>
          </p:nvPr>
        </p:nvSpPr>
        <p:spPr/>
        <p:txBody>
          <a:bodyPr/>
          <a:lstStyle/>
          <a:p>
            <a:fld id="{D00F4C1E-0650-3D47-B8B9-F7906B5CA43F}" type="slidenum">
              <a:rPr lang="en-US" smtClean="0"/>
              <a:t>4</a:t>
            </a:fld>
            <a:endParaRPr lang="en-US"/>
          </a:p>
        </p:txBody>
      </p:sp>
    </p:spTree>
    <p:extLst>
      <p:ext uri="{BB962C8B-B14F-4D97-AF65-F5344CB8AC3E}">
        <p14:creationId xmlns:p14="http://schemas.microsoft.com/office/powerpoint/2010/main" val="2922698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endParaRPr lang="en-CA">
              <a:cs typeface="Calibri"/>
            </a:endParaRPr>
          </a:p>
          <a:p>
            <a:pPr defTabSz="931774">
              <a:defRPr/>
            </a:pPr>
            <a:endParaRPr lang="en-CA">
              <a:cs typeface="Calibri"/>
            </a:endParaRPr>
          </a:p>
        </p:txBody>
      </p:sp>
    </p:spTree>
    <p:extLst>
      <p:ext uri="{BB962C8B-B14F-4D97-AF65-F5344CB8AC3E}">
        <p14:creationId xmlns:p14="http://schemas.microsoft.com/office/powerpoint/2010/main" val="2881027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91179" indent="-291179">
              <a:buAutoNum type="romanUcParenR"/>
            </a:pPr>
            <a:endParaRPr lang="en-CA" dirty="0">
              <a:cs typeface="Calibri"/>
            </a:endParaRPr>
          </a:p>
        </p:txBody>
      </p:sp>
    </p:spTree>
    <p:extLst>
      <p:ext uri="{BB962C8B-B14F-4D97-AF65-F5344CB8AC3E}">
        <p14:creationId xmlns:p14="http://schemas.microsoft.com/office/powerpoint/2010/main" val="2850980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cs typeface="Calibri"/>
              </a:rPr>
              <a:t>Students should start with the first expression, and then solve the others in numerical order. If doing as a synchronous activity, ask the students if the previous answer can help them solve the present expression.</a:t>
            </a:r>
          </a:p>
          <a:p>
            <a:r>
              <a:rPr lang="en-CA" dirty="0">
                <a:cs typeface="Calibri"/>
              </a:rPr>
              <a:t>Ask if they notice any patterns with the answers. </a:t>
            </a:r>
          </a:p>
          <a:p>
            <a:endParaRPr lang="en-GB" dirty="0">
              <a:cs typeface="Calibri" panose="020F0502020204030204"/>
            </a:endParaRPr>
          </a:p>
        </p:txBody>
      </p:sp>
    </p:spTree>
    <p:extLst>
      <p:ext uri="{BB962C8B-B14F-4D97-AF65-F5344CB8AC3E}">
        <p14:creationId xmlns:p14="http://schemas.microsoft.com/office/powerpoint/2010/main" val="110997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endParaRPr lang="en-CA">
              <a:cs typeface="Calibri"/>
            </a:endParaRPr>
          </a:p>
          <a:p>
            <a:endParaRPr/>
          </a:p>
        </p:txBody>
      </p:sp>
    </p:spTree>
    <p:extLst>
      <p:ext uri="{BB962C8B-B14F-4D97-AF65-F5344CB8AC3E}">
        <p14:creationId xmlns:p14="http://schemas.microsoft.com/office/powerpoint/2010/main" val="1875568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cs typeface="Calibri"/>
              </a:rPr>
              <a:t>Original image</a:t>
            </a:r>
          </a:p>
          <a:p>
            <a:pPr defTabSz="931774">
              <a:defRPr/>
            </a:pPr>
            <a:r>
              <a:rPr lang="en-CA" dirty="0">
                <a:cs typeface="Calibri"/>
              </a:rPr>
              <a:t>Do students notice other patterns, besides the counting by 3's pattern (looking down and diagonally from the top row for example; 3, 12, 21......6, 15, 24 etc. Looking down a column (21,51,81)</a:t>
            </a:r>
            <a:endParaRPr lang="en-US" dirty="0">
              <a:cs typeface="Calibri"/>
            </a:endParaRPr>
          </a:p>
        </p:txBody>
      </p:sp>
    </p:spTree>
    <p:extLst>
      <p:ext uri="{BB962C8B-B14F-4D97-AF65-F5344CB8AC3E}">
        <p14:creationId xmlns:p14="http://schemas.microsoft.com/office/powerpoint/2010/main" val="1239287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endParaRPr lang="en-CA">
              <a:cs typeface="Calibri"/>
            </a:endParaRPr>
          </a:p>
          <a:p>
            <a:endParaRPr/>
          </a:p>
        </p:txBody>
      </p:sp>
    </p:spTree>
    <p:extLst>
      <p:ext uri="{BB962C8B-B14F-4D97-AF65-F5344CB8AC3E}">
        <p14:creationId xmlns:p14="http://schemas.microsoft.com/office/powerpoint/2010/main" val="749493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t>Slide for Part III, this is where instructions for reflection, journal prompts, a consolidation question…go. Again, copy and paste as needed for your purpose.</a:t>
            </a:r>
            <a:endParaRPr lang="en-US" dirty="0"/>
          </a:p>
          <a:p>
            <a:pPr>
              <a:defRPr/>
            </a:pPr>
            <a:r>
              <a:rPr lang="en-CA" dirty="0">
                <a:cs typeface="Calibri"/>
              </a:rPr>
              <a:t>100 Chart from Manitoba Education – Math Tool Kits</a:t>
            </a:r>
          </a:p>
          <a:p>
            <a:r>
              <a:rPr lang="en-GB" dirty="0">
                <a:cs typeface="Calibri"/>
              </a:rPr>
              <a:t>Have students describe the patterns they find</a:t>
            </a:r>
          </a:p>
        </p:txBody>
      </p:sp>
    </p:spTree>
    <p:extLst>
      <p:ext uri="{BB962C8B-B14F-4D97-AF65-F5344CB8AC3E}">
        <p14:creationId xmlns:p14="http://schemas.microsoft.com/office/powerpoint/2010/main" val="199906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endParaRPr lang="en-CA">
              <a:cs typeface="Calibri"/>
            </a:endParaRPr>
          </a:p>
          <a:p>
            <a:endParaRPr/>
          </a:p>
        </p:txBody>
      </p:sp>
    </p:spTree>
    <p:extLst>
      <p:ext uri="{BB962C8B-B14F-4D97-AF65-F5344CB8AC3E}">
        <p14:creationId xmlns:p14="http://schemas.microsoft.com/office/powerpoint/2010/main" val="2797823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Images sourced from </a:t>
            </a:r>
            <a:r>
              <a:rPr lang="en-CA">
                <a:hlinkClick r:id="rId3"/>
              </a:rPr>
              <a:t>https://openclipart.org/detail/135013/green-plant-in-its-pot-in-three-different-phases-of-growth</a:t>
            </a:r>
            <a:endParaRPr lang="en-CA"/>
          </a:p>
          <a:p>
            <a:r>
              <a:rPr lang="en-CA"/>
              <a:t>Images sourced:</a:t>
            </a:r>
            <a:endParaRPr lang="en-US"/>
          </a:p>
          <a:p>
            <a:r>
              <a:rPr lang="en-CA">
                <a:hlinkClick r:id="rId4"/>
              </a:rPr>
              <a:t>https://pixabay.com/illustrations/constructor-detail-part-brick-game-761618/</a:t>
            </a:r>
            <a:endParaRPr lang="en-CA"/>
          </a:p>
          <a:p>
            <a:r>
              <a:rPr lang="en-CA">
                <a:hlinkClick r:id="rId5"/>
              </a:rPr>
              <a:t>https://www.pikist.com/free-photo-swbtb</a:t>
            </a:r>
          </a:p>
          <a:p>
            <a:r>
              <a:rPr lang="en-CA">
                <a:hlinkClick r:id="rId6"/>
              </a:rPr>
              <a:t>https://openclipart.org/detail/172707/edit-icon-icono-editar</a:t>
            </a:r>
            <a:endParaRPr lang="en-CA">
              <a:cs typeface="Calibri"/>
              <a:hlinkClick r:id="rId6"/>
            </a:endParaRPr>
          </a:p>
          <a:p>
            <a:r>
              <a:rPr lang="en-CA"/>
              <a:t> </a:t>
            </a:r>
            <a:r>
              <a:rPr lang="en-CA">
                <a:hlinkClick r:id="rId7"/>
              </a:rPr>
              <a:t>https://openclipart.org/detail/212116/screencast</a:t>
            </a:r>
            <a:endParaRPr lang="en-CA">
              <a:cs typeface="Calibri" panose="020F0502020204030204"/>
            </a:endParaRPr>
          </a:p>
          <a:p>
            <a:endParaRPr lang="en-CA">
              <a:cs typeface="Calibri" panose="020F0502020204030204"/>
            </a:endParaRPr>
          </a:p>
        </p:txBody>
      </p:sp>
    </p:spTree>
    <p:extLst>
      <p:ext uri="{BB962C8B-B14F-4D97-AF65-F5344CB8AC3E}">
        <p14:creationId xmlns:p14="http://schemas.microsoft.com/office/powerpoint/2010/main" val="3657844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 the activating activity…</a:t>
            </a:r>
          </a:p>
          <a:p>
            <a:endParaRPr lang="en-CA" dirty="0">
              <a:cs typeface="Calibri"/>
            </a:endParaRPr>
          </a:p>
          <a:p>
            <a:r>
              <a:rPr lang="en-CA" dirty="0"/>
              <a:t>Source: </a:t>
            </a:r>
            <a:r>
              <a:rPr lang="en-CA" dirty="0">
                <a:hlinkClick r:id="rId3"/>
              </a:rPr>
              <a:t>http://www.visualpatterns.org/1-20</a:t>
            </a:r>
            <a:endParaRPr lang="en-CA" dirty="0"/>
          </a:p>
          <a:p>
            <a:endParaRPr lang="en-CA" dirty="0"/>
          </a:p>
          <a:p>
            <a:r>
              <a:rPr lang="en-CA" dirty="0"/>
              <a:t>Instructions to note:</a:t>
            </a:r>
            <a:endParaRPr lang="en-US" dirty="0"/>
          </a:p>
          <a:p>
            <a:r>
              <a:rPr lang="en-CA" dirty="0"/>
              <a:t>Present this image on the screen. Ask What do you notice? Gather student responses. Then ask "What do you wonder?"</a:t>
            </a:r>
            <a:endParaRPr lang="en-US" dirty="0"/>
          </a:p>
          <a:p>
            <a:endParaRPr lang="en-CA" dirty="0"/>
          </a:p>
          <a:p>
            <a:r>
              <a:rPr lang="en-CA" dirty="0"/>
              <a:t>**Note** To allow all students think time, teachers can push this slide out to students prior to the synchronous lesson. That allows for all students to collect their ideas ahead of time and have something to share.</a:t>
            </a:r>
            <a:endParaRPr lang="en-US" dirty="0"/>
          </a:p>
          <a:p>
            <a:endParaRPr lang="en-CA" dirty="0"/>
          </a:p>
          <a:p>
            <a:endParaRPr lang="en-CA" dirty="0">
              <a:cs typeface="Calibri"/>
            </a:endParaRPr>
          </a:p>
        </p:txBody>
      </p:sp>
    </p:spTree>
    <p:extLst>
      <p:ext uri="{BB962C8B-B14F-4D97-AF65-F5344CB8AC3E}">
        <p14:creationId xmlns:p14="http://schemas.microsoft.com/office/powerpoint/2010/main" val="25973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general information to the </a:t>
            </a:r>
            <a:r>
              <a:rPr lang="en-US" dirty="0" smtClean="0"/>
              <a:t>teacher.</a:t>
            </a:r>
            <a:endParaRPr lang="en-US" dirty="0"/>
          </a:p>
        </p:txBody>
      </p:sp>
      <p:sp>
        <p:nvSpPr>
          <p:cNvPr id="4" name="Slide Number Placeholder 3"/>
          <p:cNvSpPr>
            <a:spLocks noGrp="1"/>
          </p:cNvSpPr>
          <p:nvPr>
            <p:ph type="sldNum" sz="quarter" idx="5"/>
          </p:nvPr>
        </p:nvSpPr>
        <p:spPr/>
        <p:txBody>
          <a:bodyPr/>
          <a:lstStyle/>
          <a:p>
            <a:fld id="{D00F4C1E-0650-3D47-B8B9-F7906B5CA43F}" type="slidenum">
              <a:rPr lang="en-US" smtClean="0"/>
              <a:t>5</a:t>
            </a:fld>
            <a:endParaRPr lang="en-US"/>
          </a:p>
        </p:txBody>
      </p:sp>
    </p:spTree>
    <p:extLst>
      <p:ext uri="{BB962C8B-B14F-4D97-AF65-F5344CB8AC3E}">
        <p14:creationId xmlns:p14="http://schemas.microsoft.com/office/powerpoint/2010/main" val="3428778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Source: </a:t>
            </a:r>
            <a:r>
              <a:rPr lang="en-CA">
                <a:hlinkClick r:id="rId3"/>
              </a:rPr>
              <a:t>http://www.visualpatterns.org/1-20</a:t>
            </a:r>
            <a:endParaRPr lang="en-CA">
              <a:cs typeface="Calibri"/>
            </a:endParaRPr>
          </a:p>
          <a:p>
            <a:endParaRPr lang="en-CA">
              <a:cs typeface="Calibri"/>
            </a:endParaRPr>
          </a:p>
          <a:p>
            <a:r>
              <a:rPr lang="en-CA"/>
              <a:t>Instructions to note:</a:t>
            </a:r>
            <a:endParaRPr lang="en-US"/>
          </a:p>
          <a:p>
            <a:r>
              <a:rPr lang="en-CA"/>
              <a:t>This is a slide where the teacher can scribe/record student notice and wonderings. (If students have viewed this ahead of time, they may have some responses ready. The teacher can then collect the responses ahead of time and complete the WDYN?WDYW? text.</a:t>
            </a:r>
            <a:endParaRPr lang="en-US"/>
          </a:p>
          <a:p>
            <a:endParaRPr lang="en-CA">
              <a:cs typeface="Calibri"/>
            </a:endParaRPr>
          </a:p>
          <a:p>
            <a:endParaRPr lang="en-CA"/>
          </a:p>
          <a:p>
            <a:endParaRPr lang="en-CA">
              <a:cs typeface="Calibri"/>
            </a:endParaRPr>
          </a:p>
        </p:txBody>
      </p:sp>
    </p:spTree>
    <p:extLst>
      <p:ext uri="{BB962C8B-B14F-4D97-AF65-F5344CB8AC3E}">
        <p14:creationId xmlns:p14="http://schemas.microsoft.com/office/powerpoint/2010/main" val="1916819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Slide for Part I, the activating activity…</a:t>
            </a:r>
          </a:p>
          <a:p>
            <a:r>
              <a:rPr lang="en-CA">
                <a:cs typeface="Calibri"/>
              </a:rPr>
              <a:t>Source: </a:t>
            </a:r>
            <a:r>
              <a:rPr lang="en-CA">
                <a:hlinkClick r:id="rId3"/>
              </a:rPr>
              <a:t>http://www.visualpatterns.org/1-20</a:t>
            </a:r>
            <a:endParaRPr lang="en-CA"/>
          </a:p>
          <a:p>
            <a:endParaRPr lang="en-CA">
              <a:cs typeface="Calibri"/>
            </a:endParaRPr>
          </a:p>
          <a:p>
            <a:r>
              <a:rPr lang="en-CA">
                <a:cs typeface="Calibri"/>
              </a:rPr>
              <a:t>Can you predict what the 7th term might look like?</a:t>
            </a:r>
          </a:p>
        </p:txBody>
      </p:sp>
    </p:spTree>
    <p:extLst>
      <p:ext uri="{BB962C8B-B14F-4D97-AF65-F5344CB8AC3E}">
        <p14:creationId xmlns:p14="http://schemas.microsoft.com/office/powerpoint/2010/main" val="1390051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Slide for Part I, the activating activity…</a:t>
            </a:r>
          </a:p>
          <a:p>
            <a:r>
              <a:rPr lang="en-CA">
                <a:cs typeface="Calibri"/>
              </a:rPr>
              <a:t>Source: </a:t>
            </a:r>
            <a:r>
              <a:rPr lang="en-CA">
                <a:hlinkClick r:id="rId3"/>
              </a:rPr>
              <a:t>http://www.visualpatterns.org/1-20</a:t>
            </a:r>
            <a:endParaRPr lang="en-CA"/>
          </a:p>
          <a:p>
            <a:endParaRPr lang="en-CA">
              <a:cs typeface="Calibri"/>
            </a:endParaRPr>
          </a:p>
          <a:p>
            <a:r>
              <a:rPr lang="en-CA">
                <a:cs typeface="Calibri"/>
              </a:rPr>
              <a:t>Can you predict what the 7th term might look like?</a:t>
            </a:r>
          </a:p>
          <a:p>
            <a:r>
              <a:rPr lang="en-CA"/>
              <a:t>These could be assigned to students as asynchronous work, to be submitted for teacher feedback.</a:t>
            </a:r>
            <a:endParaRPr lang="en-CA">
              <a:cs typeface="Calibri"/>
            </a:endParaRPr>
          </a:p>
          <a:p>
            <a:endParaRPr lang="en-CA">
              <a:cs typeface="Calibri"/>
            </a:endParaRPr>
          </a:p>
        </p:txBody>
      </p:sp>
    </p:spTree>
    <p:extLst>
      <p:ext uri="{BB962C8B-B14F-4D97-AF65-F5344CB8AC3E}">
        <p14:creationId xmlns:p14="http://schemas.microsoft.com/office/powerpoint/2010/main" val="1953247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1479896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This lesson is adapted from the Manitoba Education suggested lesson on Page 7 in the Grade Three Support Document Patterns section. Source: https://www.edu.gov.mb.ca/k12/cur/math/support_gr3/patterns_relations.pdf</a:t>
            </a:r>
            <a:endParaRPr lang="en-US" dirty="0">
              <a:cs typeface="Calibri"/>
            </a:endParaRPr>
          </a:p>
          <a:p>
            <a:r>
              <a:rPr lang="en-CA" dirty="0"/>
              <a:t> Click the link to the story "Rooster's Off To See the World" on YouTube. Have students listen.</a:t>
            </a:r>
            <a:endParaRPr lang="en-CA" dirty="0">
              <a:cs typeface="Calibri"/>
            </a:endParaRPr>
          </a:p>
          <a:p>
            <a:r>
              <a:rPr lang="en-CA" dirty="0">
                <a:cs typeface="Calibri"/>
              </a:rPr>
              <a:t>You tube link:</a:t>
            </a:r>
            <a:r>
              <a:rPr lang="en-CA" dirty="0"/>
              <a:t> </a:t>
            </a:r>
            <a:r>
              <a:rPr lang="en-CA" dirty="0">
                <a:hlinkClick r:id="rId3"/>
              </a:rPr>
              <a:t>https://www.youtube.com/watch?v=jOh1Mqbr8YE</a:t>
            </a:r>
            <a:endParaRPr lang="en-CA" dirty="0"/>
          </a:p>
          <a:p>
            <a:endParaRPr lang="en-CA" dirty="0">
              <a:cs typeface="Calibri"/>
            </a:endParaRPr>
          </a:p>
          <a:p>
            <a:r>
              <a:rPr lang="en-CA" dirty="0">
                <a:cs typeface="Calibri"/>
              </a:rPr>
              <a:t>In this </a:t>
            </a:r>
            <a:r>
              <a:rPr lang="en-CA" dirty="0" smtClean="0">
                <a:cs typeface="Calibri"/>
              </a:rPr>
              <a:t>story </a:t>
            </a:r>
            <a:r>
              <a:rPr lang="en-CA" dirty="0">
                <a:cs typeface="Calibri"/>
              </a:rPr>
              <a:t>there is a pattern that increases AND decreases</a:t>
            </a:r>
            <a:r>
              <a:rPr lang="en-CA" dirty="0" smtClean="0">
                <a:cs typeface="Calibri"/>
              </a:rPr>
              <a:t>.</a:t>
            </a:r>
          </a:p>
          <a:p>
            <a:endParaRPr lang="en-CA" dirty="0" smtClean="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cs typeface="Calibri"/>
              </a:rPr>
              <a:t>Image Source: Carle, Eric. Rooster’s Off to See the World. </a:t>
            </a:r>
            <a:r>
              <a:rPr lang="en-CA" dirty="0" smtClean="0">
                <a:hlinkClick r:id="rId4"/>
              </a:rPr>
              <a:t>https://eric-carle.com/</a:t>
            </a:r>
            <a:endParaRPr lang="en-CA" dirty="0" smtClean="0"/>
          </a:p>
          <a:p>
            <a:endParaRPr lang="en-CA" dirty="0">
              <a:solidFill>
                <a:schemeClr val="accent5"/>
              </a:solidFill>
              <a:cs typeface="Calibri"/>
            </a:endParaRPr>
          </a:p>
        </p:txBody>
      </p:sp>
    </p:spTree>
    <p:extLst>
      <p:ext uri="{BB962C8B-B14F-4D97-AF65-F5344CB8AC3E}">
        <p14:creationId xmlns:p14="http://schemas.microsoft.com/office/powerpoint/2010/main" val="1506862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II, the main focus of the work for this part of the activity. </a:t>
            </a:r>
            <a:endParaRPr lang="en-US" dirty="0"/>
          </a:p>
          <a:p>
            <a:r>
              <a:rPr lang="en-CA" dirty="0"/>
              <a:t>This lesson is adapted from the Manitoba Education suggested lesson on Page 7 in the Grade Three Support Document Patterns section.</a:t>
            </a:r>
            <a:endParaRPr lang="en-US" dirty="0">
              <a:cs typeface="Calibri"/>
            </a:endParaRPr>
          </a:p>
          <a:p>
            <a:r>
              <a:rPr lang="en-CA" dirty="0"/>
              <a:t>Click the link to the story "Rooster's Off To See the World" on YouTube. Have students listen .</a:t>
            </a:r>
          </a:p>
          <a:p>
            <a:r>
              <a:rPr lang="en-CA" dirty="0"/>
              <a:t>Source: </a:t>
            </a:r>
            <a:r>
              <a:rPr lang="en-CA" dirty="0">
                <a:hlinkClick r:id="rId3"/>
              </a:rPr>
              <a:t>https://openclipart.org/detail/245617/rooster-silhouette</a:t>
            </a:r>
            <a:endParaRPr lang="en-CA" dirty="0"/>
          </a:p>
          <a:p>
            <a:r>
              <a:rPr lang="en-CA" dirty="0">
                <a:hlinkClick r:id="rId4"/>
              </a:rPr>
              <a:t>https://openclipart.org/download/235021/AnimalSilhouettes2-Turtle.svg</a:t>
            </a:r>
            <a:endParaRPr lang="en-CA" dirty="0">
              <a:cs typeface="Calibri"/>
              <a:hlinkClick r:id="rId4"/>
            </a:endParaRPr>
          </a:p>
          <a:p>
            <a:r>
              <a:rPr lang="en-CA" dirty="0">
                <a:hlinkClick r:id="rId5"/>
              </a:rPr>
              <a:t>https://openclipart.org/download/169097/cat-silhouette.svg</a:t>
            </a:r>
            <a:endParaRPr lang="en-CA" dirty="0">
              <a:cs typeface="Calibri"/>
              <a:hlinkClick r:id="rId5"/>
            </a:endParaRPr>
          </a:p>
          <a:p>
            <a:r>
              <a:rPr lang="en-CA" dirty="0">
                <a:hlinkClick r:id="rId6"/>
              </a:rPr>
              <a:t>https://openclipart.org/download/7273/wipp-Frog-silhouette.svg</a:t>
            </a:r>
            <a:endParaRPr lang="en-CA" dirty="0">
              <a:cs typeface="Calibri"/>
              <a:hlinkClick r:id="rId6"/>
            </a:endParaRPr>
          </a:p>
          <a:p>
            <a:r>
              <a:rPr lang="en-CA" dirty="0">
                <a:hlinkClick r:id="rId7"/>
              </a:rPr>
              <a:t>https://openclipart.org/download/192486/1396449765.svg</a:t>
            </a:r>
            <a:endParaRPr lang="en-CA" dirty="0">
              <a:cs typeface="Calibri"/>
              <a:hlinkClick r:id="rId7"/>
            </a:endParaRPr>
          </a:p>
          <a:p>
            <a:r>
              <a:rPr lang="en-CA" dirty="0">
                <a:hlinkClick r:id="rId8"/>
              </a:rPr>
              <a:t>https://openclipart.org/download/170669/full-moon.svg</a:t>
            </a:r>
            <a:endParaRPr lang="en-CA" dirty="0">
              <a:cs typeface="Calibri"/>
              <a:hlinkClick r:id="rId8"/>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38495633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II, the main focus of the work for this part of the activity. </a:t>
            </a:r>
            <a:endParaRPr lang="en-US" dirty="0"/>
          </a:p>
          <a:p>
            <a:r>
              <a:rPr lang="en-CA" dirty="0"/>
              <a:t>This lesson is adapted from the Manitoba Education suggested lesson on Page 7 in the Grade Three Support Document Patterns section.</a:t>
            </a:r>
            <a:endParaRPr lang="en-US" dirty="0">
              <a:cs typeface="Calibri"/>
            </a:endParaRPr>
          </a:p>
          <a:p>
            <a:r>
              <a:rPr lang="en-CA" dirty="0"/>
              <a:t>Click the link to the story "Rooster's Off To See the World" on YouTube. Have students listen .</a:t>
            </a:r>
          </a:p>
          <a:p>
            <a:r>
              <a:rPr lang="en-CA" dirty="0"/>
              <a:t>Source: </a:t>
            </a:r>
            <a:r>
              <a:rPr lang="en-CA" dirty="0">
                <a:hlinkClick r:id="rId3"/>
              </a:rPr>
              <a:t>https://openclipart.org/detail/245617/rooster-silhouette</a:t>
            </a:r>
            <a:endParaRPr lang="en-CA" dirty="0"/>
          </a:p>
          <a:p>
            <a:r>
              <a:rPr lang="en-CA" dirty="0">
                <a:hlinkClick r:id="rId4"/>
              </a:rPr>
              <a:t>https://openclipart.org/download/235021/AnimalSilhouettes2-Turtle.svg</a:t>
            </a:r>
            <a:endParaRPr lang="en-CA" dirty="0">
              <a:cs typeface="Calibri"/>
              <a:hlinkClick r:id="rId4"/>
            </a:endParaRPr>
          </a:p>
          <a:p>
            <a:r>
              <a:rPr lang="en-CA" dirty="0">
                <a:hlinkClick r:id="rId5"/>
              </a:rPr>
              <a:t>https://openclipart.org/download/169097/cat-silhouette.svg</a:t>
            </a:r>
            <a:endParaRPr lang="en-CA" dirty="0">
              <a:cs typeface="Calibri"/>
              <a:hlinkClick r:id="rId5"/>
            </a:endParaRPr>
          </a:p>
          <a:p>
            <a:r>
              <a:rPr lang="en-CA" dirty="0">
                <a:hlinkClick r:id="rId6"/>
              </a:rPr>
              <a:t>https://openclipart.org/download/7273/wipp-Frog-silhouette.svg</a:t>
            </a:r>
            <a:endParaRPr lang="en-CA" dirty="0">
              <a:cs typeface="Calibri"/>
              <a:hlinkClick r:id="rId6"/>
            </a:endParaRPr>
          </a:p>
          <a:p>
            <a:r>
              <a:rPr lang="en-CA" dirty="0">
                <a:hlinkClick r:id="rId7"/>
              </a:rPr>
              <a:t>https://openclipart.org/download/192486/1396449765.svg</a:t>
            </a:r>
            <a:endParaRPr lang="en-CA" dirty="0">
              <a:cs typeface="Calibri"/>
              <a:hlinkClick r:id="rId7"/>
            </a:endParaRPr>
          </a:p>
          <a:p>
            <a:r>
              <a:rPr lang="en-CA" dirty="0">
                <a:hlinkClick r:id="rId8"/>
              </a:rPr>
              <a:t>https://openclipart.org/download/170669/full-moon.svg</a:t>
            </a:r>
            <a:endParaRPr lang="en-CA" dirty="0">
              <a:cs typeface="Calibri"/>
              <a:hlinkClick r:id="rId8"/>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1402289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cs typeface="Calibri"/>
              </a:rPr>
              <a:t>Image Source: Carle, Eric. Rooster’s Off to See the World. </a:t>
            </a:r>
            <a:r>
              <a:rPr lang="en-CA" dirty="0" smtClean="0">
                <a:hlinkClick r:id="rId3"/>
              </a:rPr>
              <a:t>https://eric-carle.com/</a:t>
            </a:r>
            <a:endParaRPr lang="en-CA" dirty="0" smtClean="0"/>
          </a:p>
          <a:p>
            <a:endParaRPr lang="en-CA" dirty="0">
              <a:cs typeface="Calibri"/>
            </a:endParaRPr>
          </a:p>
          <a:p>
            <a:r>
              <a:rPr lang="en-CA" dirty="0">
                <a:cs typeface="Calibri"/>
              </a:rPr>
              <a:t>Can students see that the pattern is increasing by one more amount each time? 1 rooster, 2 cats, 3 frogs, 4, turtles....</a:t>
            </a:r>
          </a:p>
          <a:p>
            <a:endParaRPr lang="en-CA" dirty="0">
              <a:cs typeface="Calibri"/>
            </a:endParaRPr>
          </a:p>
          <a:p>
            <a:r>
              <a:rPr lang="en-CA" dirty="0">
                <a:cs typeface="Calibri"/>
              </a:rPr>
              <a:t>Here students are required to extend the pattern for the two terms following  the fish (maybe they add mice, squirrels, skunks, deer, rabbits...). Then they have to add 2+3+4+5+6+7 (Remember they are not to include the Rooster in their count) Although, that might be a misconception to include all of the animals (and numbers). Watch for ways students add the amounts. Do they count up, find combinations to ten, what strategies are they using for finding the sum of all?</a:t>
            </a:r>
          </a:p>
        </p:txBody>
      </p:sp>
    </p:spTree>
    <p:extLst>
      <p:ext uri="{BB962C8B-B14F-4D97-AF65-F5344CB8AC3E}">
        <p14:creationId xmlns:p14="http://schemas.microsoft.com/office/powerpoint/2010/main" val="28540484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Duplicate this page for students to extend the pattern following the fish... </a:t>
            </a:r>
          </a:p>
          <a:p>
            <a:r>
              <a:rPr lang="en-CA">
                <a:cs typeface="Calibri"/>
              </a:rPr>
              <a:t>Students can work independently or with a partner.</a:t>
            </a:r>
            <a:endParaRPr lang="en-CA"/>
          </a:p>
          <a:p>
            <a:endParaRPr lang="en-CA"/>
          </a:p>
          <a:p>
            <a:r>
              <a:rPr lang="en-CA">
                <a:cs typeface="Calibri"/>
              </a:rPr>
              <a:t>Things to watch for:</a:t>
            </a:r>
            <a:endParaRPr lang="en-CA"/>
          </a:p>
          <a:p>
            <a:r>
              <a:rPr lang="en-CA"/>
              <a:t> Can the student(s):</a:t>
            </a:r>
          </a:p>
          <a:p>
            <a:pPr marL="174708" indent="-174708">
              <a:buFont typeface="Arial,Sans-Serif"/>
              <a:buChar char="•"/>
            </a:pPr>
            <a:r>
              <a:rPr lang="en-CA"/>
              <a:t> explain how the pattern increases/grows </a:t>
            </a:r>
          </a:p>
          <a:p>
            <a:pPr marL="174708" indent="-174708">
              <a:buFont typeface="Arial,Sans-Serif"/>
              <a:buChar char="•"/>
            </a:pPr>
            <a:r>
              <a:rPr lang="en-CA"/>
              <a:t> extend the pattern </a:t>
            </a:r>
          </a:p>
          <a:p>
            <a:pPr marL="174708" indent="-174708">
              <a:buFont typeface="Arial,Sans-Serif"/>
              <a:buChar char="•"/>
            </a:pPr>
            <a:r>
              <a:rPr lang="en-CA">
                <a:cs typeface="Calibri"/>
              </a:rPr>
              <a:t>Combine all of the total animals 2+3+4+5+6+7 and find the sum (not includng rooster)</a:t>
            </a:r>
          </a:p>
          <a:p>
            <a:endParaRPr lang="en-CA"/>
          </a:p>
          <a:p>
            <a:r>
              <a:rPr lang="en-CA"/>
              <a:t>Source: </a:t>
            </a:r>
            <a:r>
              <a:rPr lang="en-CA">
                <a:hlinkClick r:id="rId3"/>
              </a:rPr>
              <a:t>https://openclipart.org/detail/245617/rooster-silhouette</a:t>
            </a:r>
            <a:endParaRPr lang="en-CA"/>
          </a:p>
          <a:p>
            <a:r>
              <a:rPr lang="en-CA">
                <a:hlinkClick r:id="rId4"/>
              </a:rPr>
              <a:t>https://pixabay.com/illustrations/mouse-mouse-silhouette-lab-mouse-2814846/</a:t>
            </a:r>
            <a:endParaRPr lang="en-CA">
              <a:cs typeface="Calibri"/>
              <a:hlinkClick r:id="rId4"/>
            </a:endParaRPr>
          </a:p>
          <a:p>
            <a:r>
              <a:rPr lang="en-CA">
                <a:hlinkClick r:id="rId5"/>
              </a:rPr>
              <a:t>https://pixabay.com/vectors/squirrel-nuts-black-silhouette-311158/</a:t>
            </a:r>
            <a:endParaRPr lang="en-CA">
              <a:cs typeface="Calibri"/>
              <a:hlinkClick r:id="rId5"/>
            </a:endParaRPr>
          </a:p>
          <a:p>
            <a:r>
              <a:rPr lang="en-CA">
                <a:hlinkClick r:id="rId6"/>
              </a:rPr>
              <a:t>https://pixabay.com/vectors/skunk-animal-black-silhouette-159477/</a:t>
            </a:r>
            <a:endParaRPr lang="en-CA">
              <a:cs typeface="Calibri"/>
              <a:hlinkClick r:id="rId6"/>
            </a:endParaRPr>
          </a:p>
          <a:p>
            <a:r>
              <a:rPr lang="en-CA">
                <a:hlinkClick r:id="rId7"/>
              </a:rPr>
              <a:t>https://pixabay.com/vectors/silhouette-fallow-deer-dama-dama-3284953/</a:t>
            </a:r>
            <a:endParaRPr lang="en-CA">
              <a:cs typeface="Calibri"/>
              <a:hlinkClick r:id="rId7"/>
            </a:endParaRPr>
          </a:p>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1359043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2699107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general information to the </a:t>
            </a:r>
            <a:r>
              <a:rPr lang="en-US" dirty="0" smtClean="0"/>
              <a:t>teacher.</a:t>
            </a:r>
            <a:endParaRPr lang="en-US" dirty="0"/>
          </a:p>
        </p:txBody>
      </p:sp>
      <p:sp>
        <p:nvSpPr>
          <p:cNvPr id="4" name="Slide Number Placeholder 3"/>
          <p:cNvSpPr>
            <a:spLocks noGrp="1"/>
          </p:cNvSpPr>
          <p:nvPr>
            <p:ph type="sldNum" sz="quarter" idx="5"/>
          </p:nvPr>
        </p:nvSpPr>
        <p:spPr/>
        <p:txBody>
          <a:bodyPr/>
          <a:lstStyle/>
          <a:p>
            <a:fld id="{D00F4C1E-0650-3D47-B8B9-F7906B5CA43F}" type="slidenum">
              <a:rPr lang="en-US" smtClean="0"/>
              <a:t>6</a:t>
            </a:fld>
            <a:endParaRPr lang="en-US"/>
          </a:p>
        </p:txBody>
      </p:sp>
    </p:spTree>
    <p:extLst>
      <p:ext uri="{BB962C8B-B14F-4D97-AF65-F5344CB8AC3E}">
        <p14:creationId xmlns:p14="http://schemas.microsoft.com/office/powerpoint/2010/main" val="491463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t>This could be an asynchronous activity. If See Saw or Google Classroom are digital platforms,  copy this slide into that platform.</a:t>
            </a:r>
            <a:endParaRPr lang="en-US" dirty="0"/>
          </a:p>
          <a:p>
            <a:pPr>
              <a:defRPr/>
            </a:pPr>
            <a:endParaRPr lang="en-CA" dirty="0"/>
          </a:p>
          <a:p>
            <a:pPr>
              <a:defRPr/>
            </a:pPr>
            <a:r>
              <a:rPr lang="en-CA" dirty="0"/>
              <a:t>These could be assigned to students as asynchronous work, to be submitted for teacher feedback.</a:t>
            </a:r>
          </a:p>
          <a:p>
            <a:pPr>
              <a:defRPr/>
            </a:pPr>
            <a:r>
              <a:rPr lang="en-CA" dirty="0"/>
              <a:t>What to watch for:</a:t>
            </a:r>
          </a:p>
          <a:p>
            <a:pPr>
              <a:defRPr/>
            </a:pPr>
            <a:r>
              <a:rPr lang="en-CA" dirty="0"/>
              <a:t>Can the student</a:t>
            </a:r>
            <a:endParaRPr lang="en-US" dirty="0"/>
          </a:p>
          <a:p>
            <a:pPr marL="174708" indent="-174708">
              <a:buFont typeface="Arial,Sans-Serif"/>
              <a:buChar char="•"/>
              <a:defRPr/>
            </a:pPr>
            <a:r>
              <a:rPr lang="en-CA" dirty="0"/>
              <a:t>explain how the pattern increases/grows </a:t>
            </a:r>
          </a:p>
          <a:p>
            <a:pPr marL="174708" indent="-174708">
              <a:buFont typeface="Arial,Sans-Serif"/>
              <a:buChar char="•"/>
              <a:defRPr/>
            </a:pPr>
            <a:r>
              <a:rPr lang="en-CA" dirty="0"/>
              <a:t>fill in the missing element</a:t>
            </a:r>
          </a:p>
          <a:p>
            <a:pPr>
              <a:defRPr/>
            </a:pPr>
            <a:r>
              <a:rPr lang="en-US" dirty="0"/>
              <a:t>  </a:t>
            </a:r>
            <a:r>
              <a:rPr lang="en-US" dirty="0">
                <a:hlinkClick r:id="rId3"/>
              </a:rPr>
              <a:t>https://toytheater.com/pattern-blocks/</a:t>
            </a:r>
            <a:endParaRPr lang="en-CA" dirty="0"/>
          </a:p>
        </p:txBody>
      </p:sp>
    </p:spTree>
    <p:extLst>
      <p:ext uri="{BB962C8B-B14F-4D97-AF65-F5344CB8AC3E}">
        <p14:creationId xmlns:p14="http://schemas.microsoft.com/office/powerpoint/2010/main" val="231280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cs typeface="Calibri"/>
              </a:rPr>
              <a:t>Use this page if students will be working within the power point. Be sure to duplicate enough slides for each student.</a:t>
            </a:r>
            <a:endParaRPr lang="en-CA"/>
          </a:p>
          <a:p>
            <a:pPr>
              <a:defRPr/>
            </a:pPr>
            <a:endParaRPr lang="en-CA"/>
          </a:p>
          <a:p>
            <a:pPr>
              <a:defRPr/>
            </a:pPr>
            <a:r>
              <a:rPr lang="en-CA"/>
              <a:t>This could be an asynchronous activity. If See Saw or Google Classroom are digital platforms,  copy this slide into that platform.</a:t>
            </a:r>
            <a:endParaRPr lang="en-US">
              <a:cs typeface="Calibri"/>
            </a:endParaRPr>
          </a:p>
          <a:p>
            <a:pPr>
              <a:defRPr/>
            </a:pPr>
            <a:endParaRPr lang="en-CA"/>
          </a:p>
          <a:p>
            <a:pPr>
              <a:defRPr/>
            </a:pPr>
            <a:r>
              <a:rPr lang="en-CA"/>
              <a:t>These could be assigned to students as asynchronous work, to be submitted for teacher feedback.</a:t>
            </a:r>
          </a:p>
          <a:p>
            <a:pPr>
              <a:defRPr/>
            </a:pPr>
            <a:r>
              <a:rPr lang="en-CA"/>
              <a:t>What to watch for:</a:t>
            </a:r>
          </a:p>
          <a:p>
            <a:pPr>
              <a:defRPr/>
            </a:pPr>
            <a:r>
              <a:rPr lang="en-CA"/>
              <a:t>Can the student</a:t>
            </a:r>
            <a:endParaRPr lang="en-US"/>
          </a:p>
          <a:p>
            <a:pPr marL="174708" indent="-174708">
              <a:buFont typeface="Arial,Sans-Serif"/>
              <a:buChar char="•"/>
              <a:defRPr/>
            </a:pPr>
            <a:r>
              <a:rPr lang="en-CA"/>
              <a:t>explain how the pattern increases/grows </a:t>
            </a:r>
          </a:p>
          <a:p>
            <a:pPr marL="174708" indent="-174708">
              <a:buFont typeface="Arial,Sans-Serif"/>
              <a:buChar char="•"/>
              <a:defRPr/>
            </a:pPr>
            <a:r>
              <a:rPr lang="en-CA">
                <a:cs typeface="Calibri" panose="020F0502020204030204"/>
              </a:rPr>
              <a:t>Explain how the pattern decreases/shrinks</a:t>
            </a:r>
          </a:p>
          <a:p>
            <a:pPr marL="174708" indent="-174708">
              <a:buFont typeface="Arial,Sans-Serif"/>
              <a:buChar char="•"/>
              <a:defRPr/>
            </a:pPr>
            <a:r>
              <a:rPr lang="en-CA">
                <a:cs typeface="Calibri" panose="020F0502020204030204"/>
              </a:rPr>
              <a:t>Communicate their pattern rule.</a:t>
            </a:r>
          </a:p>
          <a:p>
            <a:pPr marL="174708" indent="-174708">
              <a:buFont typeface="Arial,Sans-Serif"/>
              <a:buChar char="•"/>
              <a:defRPr/>
            </a:pPr>
            <a:endParaRPr lang="en-CA"/>
          </a:p>
          <a:p>
            <a:pPr>
              <a:defRPr/>
            </a:pPr>
            <a:r>
              <a:rPr lang="en-US"/>
              <a:t>Upload link: </a:t>
            </a:r>
            <a:r>
              <a:rPr lang="en-US">
                <a:hlinkClick r:id="rId3"/>
              </a:rPr>
              <a:t>https://toytheater.com/pattern-blocks/</a:t>
            </a:r>
            <a:endParaRPr lang="en-CA"/>
          </a:p>
        </p:txBody>
      </p:sp>
    </p:spTree>
    <p:extLst>
      <p:ext uri="{BB962C8B-B14F-4D97-AF65-F5344CB8AC3E}">
        <p14:creationId xmlns:p14="http://schemas.microsoft.com/office/powerpoint/2010/main" val="1542574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endParaRPr lang="en-CA">
              <a:cs typeface="Calibri"/>
            </a:endParaRPr>
          </a:p>
          <a:p>
            <a:pPr defTabSz="931774">
              <a:defRPr/>
            </a:pPr>
            <a:endParaRPr lang="en-CA">
              <a:cs typeface="Calibri"/>
            </a:endParaRPr>
          </a:p>
        </p:txBody>
      </p:sp>
    </p:spTree>
    <p:extLst>
      <p:ext uri="{BB962C8B-B14F-4D97-AF65-F5344CB8AC3E}">
        <p14:creationId xmlns:p14="http://schemas.microsoft.com/office/powerpoint/2010/main" val="28698676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Images sourced from openclipart.org and </a:t>
            </a:r>
            <a:r>
              <a:rPr lang="en-CA" dirty="0">
                <a:hlinkClick r:id="rId3"/>
              </a:rPr>
              <a:t>https://solveme.edc.org/mobiles/</a:t>
            </a:r>
            <a:endParaRPr lang="en-CA" dirty="0">
              <a:cs typeface="Calibri"/>
            </a:endParaRPr>
          </a:p>
          <a:p>
            <a:r>
              <a:rPr lang="en-CA" dirty="0"/>
              <a:t> </a:t>
            </a:r>
            <a:r>
              <a:rPr lang="en-CA" dirty="0">
                <a:hlinkClick r:id="rId4"/>
              </a:rPr>
              <a:t>https://openclipart.org/detail/172707/edit-icon-icono-editar</a:t>
            </a:r>
            <a:endParaRPr lang="en-CA" dirty="0"/>
          </a:p>
          <a:p>
            <a:r>
              <a:rPr lang="en-CA" dirty="0"/>
              <a:t> </a:t>
            </a:r>
            <a:r>
              <a:rPr lang="en-CA" dirty="0">
                <a:hlinkClick r:id="rId5"/>
              </a:rPr>
              <a:t>https://openclipart.org/detail/212116/screencast</a:t>
            </a:r>
            <a:endParaRPr lang="en-CA" dirty="0">
              <a:cs typeface="Calibri"/>
            </a:endParaRPr>
          </a:p>
          <a:p>
            <a:endParaRPr lang="en-CA" dirty="0">
              <a:cs typeface="Calibri"/>
            </a:endParaRPr>
          </a:p>
        </p:txBody>
      </p:sp>
    </p:spTree>
    <p:extLst>
      <p:ext uri="{BB962C8B-B14F-4D97-AF65-F5344CB8AC3E}">
        <p14:creationId xmlns:p14="http://schemas.microsoft.com/office/powerpoint/2010/main" val="463968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cs typeface="Calibri"/>
              </a:rPr>
              <a:t>Source: </a:t>
            </a:r>
            <a:r>
              <a:rPr lang="en-CA" dirty="0">
                <a:hlinkClick r:id="rId3"/>
              </a:rPr>
              <a:t>https://solveme.edc.org/Mobiles.html</a:t>
            </a:r>
            <a:endParaRPr lang="en-CA" dirty="0">
              <a:cs typeface="Calibri"/>
            </a:endParaRPr>
          </a:p>
          <a:p>
            <a:endParaRPr lang="en-CA" dirty="0">
              <a:cs typeface="Calibri"/>
            </a:endParaRPr>
          </a:p>
          <a:p>
            <a:r>
              <a:rPr lang="en-CA" dirty="0">
                <a:cs typeface="Calibri"/>
              </a:rPr>
              <a:t>The activator for today is a </a:t>
            </a:r>
            <a:r>
              <a:rPr lang="en-CA" dirty="0" err="1">
                <a:cs typeface="Calibri"/>
              </a:rPr>
              <a:t>SolveMe</a:t>
            </a:r>
            <a:r>
              <a:rPr lang="en-CA" dirty="0">
                <a:cs typeface="Calibri"/>
              </a:rPr>
              <a:t> Mobile. This is a closed mobile. Begin with asking does anyone know what a mobile is? (Sometimes over a baby's crib, or maybe they have one at home, or they built one at school). </a:t>
            </a:r>
          </a:p>
          <a:p>
            <a:r>
              <a:rPr lang="en-CA" dirty="0">
                <a:cs typeface="Calibri"/>
              </a:rPr>
              <a:t>Next, ask  What do You notice in this image?  (shapes, 3 on one side and one on the other, the drop is worth 3, there is a 16, there is a black line) There is a black line! Wow! What is that black line showing? </a:t>
            </a:r>
          </a:p>
          <a:p>
            <a:endParaRPr lang="en-CA" dirty="0">
              <a:cs typeface="Calibri"/>
            </a:endParaRPr>
          </a:p>
          <a:p>
            <a:r>
              <a:rPr lang="en-CA" dirty="0">
                <a:cs typeface="Calibri"/>
              </a:rPr>
              <a:t>If instruction is occurring online,  model what that straight line would look like for students using body actions (arms straight out). Hopefully they will say balanced, or equal, or the same.  Then then tilt. Ask "What does this show?" Hopefully they will answer not balanced, not equal, not the same. Go back to balanced, not balanced. Then relate it to the image. This black line is straight across, what is it showing balanced or not balanced? What does being balanced mean?</a:t>
            </a:r>
          </a:p>
          <a:p>
            <a:r>
              <a:rPr lang="en-CA" dirty="0">
                <a:cs typeface="Calibri"/>
              </a:rPr>
              <a:t>This is balanced so both sides need to be</a:t>
            </a:r>
            <a:r>
              <a:rPr lang="en-CA" b="1" dirty="0">
                <a:cs typeface="Calibri"/>
              </a:rPr>
              <a:t> the same </a:t>
            </a:r>
            <a:r>
              <a:rPr lang="en-CA" dirty="0">
                <a:cs typeface="Calibri"/>
              </a:rPr>
              <a:t>value, but how can that be if there are three shapes on one side and only one shape on the other? The hope is for students to connect that the 16 at the top is the total value for the mobile. (if they do not notice that, then show point that out). </a:t>
            </a:r>
          </a:p>
          <a:p>
            <a:r>
              <a:rPr lang="en-CA" dirty="0">
                <a:cs typeface="Calibri"/>
              </a:rPr>
              <a:t>16 is the total value of the mobile. Each side has to have the same value. And the drop has a value of 3. What might the heart and the trapezoid be.</a:t>
            </a:r>
          </a:p>
          <a:p>
            <a:r>
              <a:rPr lang="en-CA" dirty="0">
                <a:cs typeface="Calibri"/>
              </a:rPr>
              <a:t>And explore!</a:t>
            </a:r>
          </a:p>
        </p:txBody>
      </p:sp>
    </p:spTree>
    <p:extLst>
      <p:ext uri="{BB962C8B-B14F-4D97-AF65-F5344CB8AC3E}">
        <p14:creationId xmlns:p14="http://schemas.microsoft.com/office/powerpoint/2010/main" val="1504597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617163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Source: </a:t>
            </a:r>
            <a:r>
              <a:rPr lang="en-CA" dirty="0">
                <a:hlinkClick r:id="rId3"/>
              </a:rPr>
              <a:t>https://www.edu.gov.mb.ca/k12/cur/math/support_gr3/patterns_relations.pdf</a:t>
            </a:r>
            <a:endParaRPr lang="en-US" dirty="0"/>
          </a:p>
          <a:p>
            <a:r>
              <a:rPr lang="en-CA" dirty="0"/>
              <a:t> The following problems are directly from page 14 the Grade Three Support Document Patterns section.</a:t>
            </a:r>
            <a:endParaRPr lang="en-US" dirty="0">
              <a:cs typeface="Calibri"/>
            </a:endParaRPr>
          </a:p>
          <a:p>
            <a:endParaRPr lang="en-CA" dirty="0">
              <a:cs typeface="Calibri"/>
            </a:endParaRPr>
          </a:p>
          <a:p>
            <a:r>
              <a:rPr lang="en-CA" dirty="0">
                <a:cs typeface="Calibri"/>
              </a:rPr>
              <a:t>The 3-Read approach is designed to help students understand the context of the problem. It gets those students away from looking </a:t>
            </a:r>
            <a:r>
              <a:rPr lang="en-CA" dirty="0" err="1">
                <a:cs typeface="Calibri"/>
              </a:rPr>
              <a:t>soley</a:t>
            </a:r>
            <a:r>
              <a:rPr lang="en-CA" dirty="0">
                <a:cs typeface="Calibri"/>
              </a:rPr>
              <a:t> at number and looking for key words or phrases within the story. The first two reads are presented without the problem stem. This forces students to think </a:t>
            </a:r>
            <a:r>
              <a:rPr lang="en-CA" dirty="0" err="1">
                <a:cs typeface="Calibri"/>
              </a:rPr>
              <a:t>critcally</a:t>
            </a:r>
            <a:r>
              <a:rPr lang="en-CA" dirty="0">
                <a:cs typeface="Calibri"/>
              </a:rPr>
              <a:t> about the context and what the question might be.</a:t>
            </a:r>
          </a:p>
          <a:p>
            <a:endParaRPr lang="en-CA" dirty="0">
              <a:cs typeface="Calibri"/>
            </a:endParaRPr>
          </a:p>
          <a:p>
            <a:r>
              <a:rPr lang="en-CA" dirty="0">
                <a:cs typeface="Calibri"/>
              </a:rPr>
              <a:t>The next few problems are designed as to follow the 3-Read Protocol for Problem Solving  (For more information about the 3-Read Protocol visit </a:t>
            </a:r>
            <a:r>
              <a:rPr lang="en-CA" dirty="0">
                <a:hlinkClick r:id="rId4"/>
              </a:rPr>
              <a:t>http://www.sfusdmath.org/3-read-protocol.html</a:t>
            </a:r>
            <a:r>
              <a:rPr lang="en-CA" dirty="0"/>
              <a:t>)</a:t>
            </a:r>
            <a:endParaRPr lang="en-CA" dirty="0">
              <a:cs typeface="Calibri"/>
            </a:endParaRPr>
          </a:p>
          <a:p>
            <a:endParaRPr lang="en-CA" dirty="0">
              <a:cs typeface="Calibri"/>
            </a:endParaRPr>
          </a:p>
          <a:p>
            <a:r>
              <a:rPr lang="en-CA" dirty="0">
                <a:cs typeface="Calibri"/>
              </a:rPr>
              <a:t>First Read: Orally present the problem without the students seeing any words. After the first read,  ask students to share one thing they remember about this story. </a:t>
            </a:r>
          </a:p>
          <a:p>
            <a:endParaRPr lang="en-CA" dirty="0">
              <a:cs typeface="Calibri"/>
            </a:endParaRPr>
          </a:p>
          <a:p>
            <a:r>
              <a:rPr lang="en-CA" dirty="0">
                <a:cs typeface="Calibri"/>
              </a:rPr>
              <a:t>Second Read: Now as a class read the problem together as a choral read. After the read, ask students to find the quantities in the problem.</a:t>
            </a:r>
          </a:p>
          <a:p>
            <a:endParaRPr lang="en-CA" dirty="0">
              <a:cs typeface="Calibri"/>
            </a:endParaRPr>
          </a:p>
          <a:p>
            <a:r>
              <a:rPr lang="en-CA" dirty="0">
                <a:cs typeface="Calibri"/>
              </a:rPr>
              <a:t>Third Read: Choral Read again. Now ask what might the question be about? (This will be difficult the first time students try this. But stick with it! It builds critical thinking).</a:t>
            </a:r>
          </a:p>
          <a:p>
            <a:r>
              <a:rPr lang="en-CA" dirty="0">
                <a:cs typeface="Calibri"/>
              </a:rPr>
              <a:t>Finally, go to the next slide and add the question. This is what students will need to solve.</a:t>
            </a:r>
          </a:p>
          <a:p>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11613123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Now the students have everything they need to solve the problem.</a:t>
            </a: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37481976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Duplicate this slide for each student. This is where they will show their thinking.</a:t>
            </a:r>
          </a:p>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23792769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Follow the same format on Slide 54.</a:t>
            </a:r>
          </a:p>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816242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“launch screen”. Each tile above represents different learning experiences.</a:t>
            </a:r>
          </a:p>
          <a:p>
            <a:r>
              <a:rPr lang="en-US" dirty="0"/>
              <a:t>The outer border of each slide is </a:t>
            </a:r>
            <a:r>
              <a:rPr lang="en-US" dirty="0" err="1"/>
              <a:t>colour</a:t>
            </a:r>
            <a:r>
              <a:rPr lang="en-US" dirty="0"/>
              <a:t>-coded and corresponds to the tiles above. </a:t>
            </a:r>
            <a:endParaRPr lang="en-US" dirty="0" smtClean="0"/>
          </a:p>
          <a:p>
            <a:pPr defTabSz="931774">
              <a:defRPr/>
            </a:pPr>
            <a:r>
              <a:rPr lang="en-CA" dirty="0"/>
              <a:t>Routinely incorporating conceptual understanding, procedural thinking, and problem solving within instructional design will enable students to master the mathematical skills and concepts of the curriculum. Integration of the mathematical processes are intended to permeate all learning experiences. </a:t>
            </a:r>
          </a:p>
          <a:p>
            <a:endParaRPr lang="en-US" dirty="0">
              <a:cs typeface="Calibri"/>
            </a:endParaRPr>
          </a:p>
        </p:txBody>
      </p:sp>
      <p:sp>
        <p:nvSpPr>
          <p:cNvPr id="4" name="Slide Number Placeholder 3"/>
          <p:cNvSpPr>
            <a:spLocks noGrp="1"/>
          </p:cNvSpPr>
          <p:nvPr>
            <p:ph type="sldNum" sz="quarter" idx="5"/>
          </p:nvPr>
        </p:nvSpPr>
        <p:spPr/>
        <p:txBody>
          <a:bodyPr/>
          <a:lstStyle/>
          <a:p>
            <a:pPr defTabSz="931774">
              <a:defRPr/>
            </a:pPr>
            <a:fld id="{D00F4C1E-0650-3D47-B8B9-F7906B5CA43F}"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0339010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24835607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33137879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Duplicate this slide for each student. This is where they will show their thinking.</a:t>
            </a:r>
          </a:p>
          <a:p>
            <a:endParaRPr lang="en-CA" dirty="0"/>
          </a:p>
          <a:p>
            <a:r>
              <a:rPr lang="en-CA" dirty="0"/>
              <a:t>These could be assigned to students as asynchronous work, to be submitted for teacher feedback.</a:t>
            </a:r>
          </a:p>
          <a:p>
            <a:endParaRPr lang="en-CA" dirty="0"/>
          </a:p>
          <a:p>
            <a:r>
              <a:rPr lang="en-CA" dirty="0"/>
              <a:t>What to watch for:</a:t>
            </a:r>
          </a:p>
          <a:p>
            <a:r>
              <a:rPr lang="en-CA" dirty="0"/>
              <a:t>Can the student</a:t>
            </a:r>
            <a:endParaRPr lang="en-US" dirty="0"/>
          </a:p>
          <a:p>
            <a:pPr marL="174708" indent="-174708">
              <a:buFont typeface="Wingdings"/>
              <a:buChar char="§"/>
            </a:pPr>
            <a:r>
              <a:rPr lang="en-CA" dirty="0">
                <a:cs typeface="Calibri"/>
              </a:rPr>
              <a:t>write a story problem including a scenario with a context and a question related to the story.</a:t>
            </a:r>
          </a:p>
          <a:p>
            <a:pPr marL="174708" indent="-174708">
              <a:buFont typeface="Wingdings"/>
              <a:buChar char="§"/>
            </a:pPr>
            <a:r>
              <a:rPr lang="en-CA" dirty="0"/>
              <a:t>Demonstrate  how the pattern increases/grows </a:t>
            </a:r>
            <a:endParaRPr lang="en-CA" dirty="0">
              <a:cs typeface="Calibri"/>
            </a:endParaRPr>
          </a:p>
          <a:p>
            <a:pPr marL="174708" indent="-174708">
              <a:buFont typeface="Wingdings"/>
              <a:buChar char="§"/>
            </a:pPr>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17550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hlinkClick r:id="rId3"/>
              </a:rPr>
              <a:t>https://www.edu.gov.mb.ca/k12/cur/math/support_gr3/patterns_relations.pdf</a:t>
            </a:r>
            <a:endParaRPr lang="en-US">
              <a:cs typeface="Calibri" panose="020F0502020204030204"/>
            </a:endParaRPr>
          </a:p>
          <a:p>
            <a:endParaRPr lang="en-CA">
              <a:cs typeface="Calibri"/>
            </a:endParaRPr>
          </a:p>
          <a:p>
            <a:r>
              <a:rPr lang="en-CA"/>
              <a:t>This lesson is adapted from the Manitoba Education suggested lesson on Page 8 in the Grade Three Support Document Patterns section.</a:t>
            </a:r>
            <a:endParaRPr lang="en-US">
              <a:cs typeface="Calibri"/>
            </a:endParaRPr>
          </a:p>
          <a:p>
            <a:r>
              <a:rPr lang="en-CA"/>
              <a:t> Click the link to the story "Counting Crocodiles" on YouTube. Have students listen . </a:t>
            </a:r>
            <a:endParaRPr lang="en-CA">
              <a:cs typeface="Calibri"/>
            </a:endParaRPr>
          </a:p>
          <a:p>
            <a:r>
              <a:rPr lang="en-CA"/>
              <a:t>Story: </a:t>
            </a:r>
            <a:r>
              <a:rPr lang="en-CA">
                <a:hlinkClick r:id="rId4"/>
              </a:rPr>
              <a:t>https://www.youtube.com/watch?v=lHGGJXQmwTo</a:t>
            </a:r>
            <a:endParaRPr lang="en-CA">
              <a:cs typeface="Calibri"/>
              <a:hlinkClick r:id="rId4"/>
            </a:endParaRPr>
          </a:p>
          <a:p>
            <a:r>
              <a:rPr lang="en-CA">
                <a:cs typeface="Calibri"/>
              </a:rPr>
              <a:t>As they listen, use </a:t>
            </a:r>
            <a:r>
              <a:rPr lang="en-CA">
                <a:hlinkClick r:id="rId5"/>
              </a:rPr>
              <a:t>https://toytheater.com/color-counters/</a:t>
            </a:r>
            <a:r>
              <a:rPr lang="en-CA"/>
              <a:t> to represent how the pattern happens</a:t>
            </a:r>
            <a:endParaRPr lang="en-CA">
              <a:cs typeface="Calibri"/>
            </a:endParaRPr>
          </a:p>
          <a:p>
            <a:endParaRPr lang="en-CA">
              <a:cs typeface="Calibri"/>
            </a:endParaRPr>
          </a:p>
        </p:txBody>
      </p:sp>
    </p:spTree>
    <p:extLst>
      <p:ext uri="{BB962C8B-B14F-4D97-AF65-F5344CB8AC3E}">
        <p14:creationId xmlns:p14="http://schemas.microsoft.com/office/powerpoint/2010/main" val="31229637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hlinkClick r:id="rId3"/>
              </a:rPr>
              <a:t>https://www.edu.gov.mb.ca/k12/cur/math/support_gr3/patterns_relations.pdf</a:t>
            </a:r>
            <a:endParaRPr lang="en-US">
              <a:cs typeface="Calibri" panose="020F0502020204030204"/>
            </a:endParaRPr>
          </a:p>
          <a:p>
            <a:endParaRPr lang="en-CA">
              <a:cs typeface="Calibri"/>
            </a:endParaRPr>
          </a:p>
          <a:p>
            <a:r>
              <a:rPr lang="en-CA"/>
              <a:t>This lesson is adapted from the Manitoba Education suggested lesson on Page 8 in the Grade Three Support Document Patterns section.</a:t>
            </a:r>
            <a:endParaRPr lang="en-US">
              <a:cs typeface="Calibri"/>
            </a:endParaRPr>
          </a:p>
          <a:p>
            <a:r>
              <a:rPr lang="en-CA"/>
              <a:t> Click the link to the story "Counting Crocodiles" on YouTube. Have students listen .</a:t>
            </a:r>
          </a:p>
          <a:p>
            <a:r>
              <a:rPr lang="en-CA">
                <a:cs typeface="Calibri"/>
              </a:rPr>
              <a:t>As they listen, use </a:t>
            </a:r>
            <a:r>
              <a:rPr lang="en-CA">
                <a:hlinkClick r:id="rId4"/>
              </a:rPr>
              <a:t>https://toytheater.com/color-counters/</a:t>
            </a:r>
            <a:r>
              <a:rPr lang="en-CA"/>
              <a:t> to represent how the pattern happens</a:t>
            </a:r>
            <a:endParaRPr lang="en-CA">
              <a:cs typeface="Calibri"/>
            </a:endParaRPr>
          </a:p>
          <a:p>
            <a:endParaRPr lang="en-CA">
              <a:cs typeface="Calibri"/>
            </a:endParaRPr>
          </a:p>
        </p:txBody>
      </p:sp>
    </p:spTree>
    <p:extLst>
      <p:ext uri="{BB962C8B-B14F-4D97-AF65-F5344CB8AC3E}">
        <p14:creationId xmlns:p14="http://schemas.microsoft.com/office/powerpoint/2010/main" val="41430444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This could be an asynchronous activity. If your school uses See Saw, you can copy this slide into that platform.</a:t>
            </a:r>
          </a:p>
          <a:p>
            <a:pPr defTabSz="931774">
              <a:defRPr/>
            </a:pPr>
            <a:endParaRPr lang="en-CA">
              <a:cs typeface="Calibri"/>
            </a:endParaRPr>
          </a:p>
        </p:txBody>
      </p:sp>
    </p:spTree>
    <p:extLst>
      <p:ext uri="{BB962C8B-B14F-4D97-AF65-F5344CB8AC3E}">
        <p14:creationId xmlns:p14="http://schemas.microsoft.com/office/powerpoint/2010/main" val="17026250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91179" indent="-291179">
              <a:buAutoNum type="romanUcParenR"/>
            </a:pPr>
            <a:r>
              <a:rPr lang="en-CA"/>
              <a:t>Activator – number talk, choral count… </a:t>
            </a:r>
          </a:p>
          <a:p>
            <a:pPr marL="291179" indent="-291179">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endParaRPr lang="en-CA">
              <a:cs typeface="Calibri"/>
            </a:endParaRPr>
          </a:p>
          <a:p>
            <a:pPr marL="291179" indent="-291179">
              <a:buAutoNum type="romanUcParenR"/>
            </a:pPr>
            <a:r>
              <a:rPr lang="en-CA"/>
              <a:t>Looking Back – a place for reflection/self-assessment</a:t>
            </a:r>
            <a:endParaRPr lang="en-CA">
              <a:cs typeface="Calibri"/>
            </a:endParaRPr>
          </a:p>
          <a:p>
            <a:pPr marL="291179" indent="-291179">
              <a:buAutoNum type="romanUcParenR"/>
            </a:pPr>
            <a:endParaRPr lang="en-CA">
              <a:cs typeface="Calibri"/>
            </a:endParaRPr>
          </a:p>
          <a:p>
            <a:r>
              <a:rPr lang="en-CA">
                <a:cs typeface="Calibri"/>
              </a:rPr>
              <a:t>Image sourced:</a:t>
            </a:r>
          </a:p>
          <a:p>
            <a:r>
              <a:rPr lang="en-CA">
                <a:hlinkClick r:id="rId3"/>
              </a:rPr>
              <a:t>https://pixabay.com/illustrations/constructor-detail-part-brick-game-761618/</a:t>
            </a:r>
            <a:endParaRPr lang="en-CA">
              <a:cs typeface="Calibri" panose="020F0502020204030204"/>
            </a:endParaRPr>
          </a:p>
          <a:p>
            <a:r>
              <a:rPr lang="en-CA">
                <a:hlinkClick r:id="rId4"/>
              </a:rPr>
              <a:t>https://www.pikist.com/free-photo-swbtb</a:t>
            </a:r>
            <a:endParaRPr lang="en-CA">
              <a:cs typeface="Calibri"/>
            </a:endParaRPr>
          </a:p>
          <a:p>
            <a:r>
              <a:rPr lang="en-CA"/>
              <a:t>: </a:t>
            </a:r>
            <a:r>
              <a:rPr lang="en-CA">
                <a:hlinkClick r:id="rId5"/>
              </a:rPr>
              <a:t>https://openclipart.org/detail/172707/edit-icon-icono-editar</a:t>
            </a:r>
            <a:endParaRPr lang="en-CA">
              <a:cs typeface="Calibri"/>
              <a:hlinkClick r:id="rId5"/>
            </a:endParaRPr>
          </a:p>
          <a:p>
            <a:r>
              <a:rPr lang="en-CA">
                <a:hlinkClick r:id="rId6"/>
              </a:rPr>
              <a:t>https://openclipart.org/detail/212116/screencast</a:t>
            </a:r>
            <a:endParaRPr lang="en-CA"/>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30465090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Adapted from Marian Small Open Questions for Rich Math Lessons</a:t>
            </a: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13958919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Adapted from Marian Small Open Questions for Rich Math Lessons</a:t>
            </a:r>
          </a:p>
          <a:p>
            <a:endParaRPr lang="en-CA">
              <a:cs typeface="Calibri"/>
            </a:endParaRPr>
          </a:p>
          <a:p>
            <a:r>
              <a:rPr lang="en-CA"/>
              <a:t>Instructions to note:</a:t>
            </a:r>
            <a:endParaRPr lang="en-US">
              <a:cs typeface="Calibri"/>
            </a:endParaRPr>
          </a:p>
          <a:p>
            <a:r>
              <a:rPr lang="en-CA"/>
              <a:t>This could be assigned to students as asynchronous work, to be submitted for teacher feedback.</a:t>
            </a:r>
          </a:p>
          <a:p>
            <a:endParaRPr lang="en-CA"/>
          </a:p>
          <a:p>
            <a:endParaRPr lang="en-CA">
              <a:cs typeface="Calibri"/>
            </a:endParaRPr>
          </a:p>
          <a:p>
            <a:endParaRPr lang="en-CA">
              <a:cs typeface="Calibri"/>
            </a:endParaRPr>
          </a:p>
        </p:txBody>
      </p:sp>
    </p:spTree>
    <p:extLst>
      <p:ext uri="{BB962C8B-B14F-4D97-AF65-F5344CB8AC3E}">
        <p14:creationId xmlns:p14="http://schemas.microsoft.com/office/powerpoint/2010/main" val="36841547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1121285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Images sourced from openclipart.org</a:t>
            </a:r>
            <a:endParaRPr lang="en-US" dirty="0"/>
          </a:p>
          <a:p>
            <a:r>
              <a:rPr lang="en-CA" dirty="0"/>
              <a:t>Image source: </a:t>
            </a:r>
            <a:r>
              <a:rPr lang="en-CA" dirty="0">
                <a:hlinkClick r:id="rId3"/>
              </a:rPr>
              <a:t>https://pixy.org/src/447/4473268.jpeg</a:t>
            </a:r>
            <a:endParaRPr lang="en-US" dirty="0">
              <a:cs typeface="Calibri"/>
            </a:endParaRPr>
          </a:p>
          <a:p>
            <a:r>
              <a:rPr lang="en-CA" dirty="0">
                <a:hlinkClick r:id="rId4"/>
              </a:rPr>
              <a:t>https://pixabay.com/illustrations/constructor-detail-part-brick-game-761618/</a:t>
            </a:r>
            <a:endParaRPr lang="en-CA" dirty="0"/>
          </a:p>
          <a:p>
            <a:r>
              <a:rPr lang="en-CA" dirty="0">
                <a:hlinkClick r:id="rId5"/>
              </a:rPr>
              <a:t>https://www.pikist.com/free-photo-swbtb</a:t>
            </a:r>
            <a:endParaRPr lang="en-CA" dirty="0"/>
          </a:p>
          <a:p>
            <a:r>
              <a:rPr lang="en-CA" dirty="0"/>
              <a:t> </a:t>
            </a:r>
            <a:r>
              <a:rPr lang="en-CA" dirty="0">
                <a:hlinkClick r:id="rId6"/>
              </a:rPr>
              <a:t>https://openclipart.org/detail/172707/edit-icon-icono-editar</a:t>
            </a:r>
            <a:endParaRPr lang="en-CA" dirty="0"/>
          </a:p>
          <a:p>
            <a:r>
              <a:rPr lang="en-CA" dirty="0"/>
              <a:t> </a:t>
            </a:r>
            <a:r>
              <a:rPr lang="en-CA" dirty="0">
                <a:hlinkClick r:id="rId7"/>
              </a:rPr>
              <a:t>https://openclipart.org/detail/212116/screencast</a:t>
            </a:r>
            <a:endParaRPr lang="en-CA" dirty="0">
              <a:cs typeface="Calibri" panose="020F0502020204030204"/>
            </a:endParaRPr>
          </a:p>
          <a:p>
            <a:endParaRPr lang="en-CA" dirty="0">
              <a:cs typeface="Calibri" panose="020F0502020204030204"/>
            </a:endParaRPr>
          </a:p>
          <a:p>
            <a:endParaRPr lang="en-CA" dirty="0">
              <a:cs typeface="Calibri" panose="020F0502020204030204"/>
            </a:endParaRPr>
          </a:p>
          <a:p>
            <a:endParaRPr lang="en-CA" dirty="0"/>
          </a:p>
          <a:p>
            <a:r>
              <a:rPr lang="en-US" dirty="0"/>
              <a:t>The mathematical focus of the upcoming lessons is investigating patterns. Students may remember creating repeating patterns when they were younger. What do they remember about patterns that repeat?</a:t>
            </a:r>
            <a:endParaRPr lang="en-US" dirty="0">
              <a:cs typeface="Calibri"/>
            </a:endParaRPr>
          </a:p>
          <a:p>
            <a:endParaRPr lang="en-US" dirty="0"/>
          </a:p>
          <a:p>
            <a:r>
              <a:rPr lang="en-US" dirty="0"/>
              <a:t>In this unit, students will explore patterns that are referred to as increasing and decreasing patterns.</a:t>
            </a:r>
            <a:endParaRPr lang="en-US" dirty="0">
              <a:cs typeface="Calibri"/>
            </a:endParaRPr>
          </a:p>
          <a:p>
            <a:endParaRPr lang="en-US" dirty="0"/>
          </a:p>
          <a:p>
            <a:r>
              <a:rPr lang="en-US" dirty="0"/>
              <a:t>Increasing and decreasing patterns are patterns in which the basic core pattern grows/shrinks or changes in a predictable way.</a:t>
            </a:r>
            <a:endParaRPr lang="en-US" dirty="0">
              <a:cs typeface="Calibri"/>
            </a:endParaRPr>
          </a:p>
          <a:p>
            <a:endParaRPr lang="en-CA" dirty="0">
              <a:cs typeface="Calibri"/>
            </a:endParaRPr>
          </a:p>
        </p:txBody>
      </p:sp>
    </p:spTree>
    <p:extLst>
      <p:ext uri="{BB962C8B-B14F-4D97-AF65-F5344CB8AC3E}">
        <p14:creationId xmlns:p14="http://schemas.microsoft.com/office/powerpoint/2010/main" val="24793031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cs typeface="Calibri"/>
              </a:rPr>
              <a:t>Duplicate this slide for each student. Or upload into your platform used for asynchronous instruction. Students can build and create on the pattern house.</a:t>
            </a:r>
          </a:p>
        </p:txBody>
      </p:sp>
    </p:spTree>
    <p:extLst>
      <p:ext uri="{BB962C8B-B14F-4D97-AF65-F5344CB8AC3E}">
        <p14:creationId xmlns:p14="http://schemas.microsoft.com/office/powerpoint/2010/main" val="21507040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Adapted from Grade 3 Mathematics: Support Document for Teachers p 8 Patterns</a:t>
            </a:r>
          </a:p>
          <a:p>
            <a:r>
              <a:rPr lang="en-CA">
                <a:cs typeface="Calibri"/>
              </a:rPr>
              <a:t>Duplicate one for each student.</a:t>
            </a:r>
          </a:p>
        </p:txBody>
      </p:sp>
    </p:spTree>
    <p:extLst>
      <p:ext uri="{BB962C8B-B14F-4D97-AF65-F5344CB8AC3E}">
        <p14:creationId xmlns:p14="http://schemas.microsoft.com/office/powerpoint/2010/main" val="36116536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Grade 3 Mathematics: Support Document for Teachers</a:t>
            </a:r>
          </a:p>
          <a:p>
            <a:r>
              <a:rPr lang="en-CA" dirty="0"/>
              <a:t>Duplicate one for each student.</a:t>
            </a:r>
          </a:p>
          <a:p>
            <a:endParaRPr lang="en-CA" dirty="0">
              <a:cs typeface="Calibri"/>
            </a:endParaRPr>
          </a:p>
        </p:txBody>
      </p:sp>
    </p:spTree>
    <p:extLst>
      <p:ext uri="{BB962C8B-B14F-4D97-AF65-F5344CB8AC3E}">
        <p14:creationId xmlns:p14="http://schemas.microsoft.com/office/powerpoint/2010/main" val="9034759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Grade 3 Mathematics: Support Document for Teachers</a:t>
            </a:r>
          </a:p>
          <a:p>
            <a:r>
              <a:rPr lang="en-CA" dirty="0"/>
              <a:t>Duplicate one for each student.</a:t>
            </a:r>
          </a:p>
          <a:p>
            <a:endParaRPr lang="en-CA" dirty="0">
              <a:cs typeface="Calibri"/>
            </a:endParaRPr>
          </a:p>
        </p:txBody>
      </p:sp>
    </p:spTree>
    <p:extLst>
      <p:ext uri="{BB962C8B-B14F-4D97-AF65-F5344CB8AC3E}">
        <p14:creationId xmlns:p14="http://schemas.microsoft.com/office/powerpoint/2010/main" val="21611243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28912842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Duplicate this slide for each student. This is where they will show their thinking.</a:t>
            </a:r>
          </a:p>
          <a:p>
            <a:pPr>
              <a:defRPr/>
            </a:pPr>
            <a:endParaRPr lang="en-CA"/>
          </a:p>
          <a:p>
            <a:pPr>
              <a:defRPr/>
            </a:pPr>
            <a:r>
              <a:rPr lang="en-CA"/>
              <a:t>These could be assigned to students as asynchronous work, to be submitted for teacher feedback.</a:t>
            </a:r>
            <a:endParaRPr lang="en-US"/>
          </a:p>
          <a:p>
            <a:pPr>
              <a:defRPr/>
            </a:pPr>
            <a:endParaRPr lang="en-CA"/>
          </a:p>
          <a:p>
            <a:pPr>
              <a:defRPr/>
            </a:pPr>
            <a:r>
              <a:rPr lang="en-CA"/>
              <a:t>What to watch for:</a:t>
            </a:r>
            <a:endParaRPr lang="en-US"/>
          </a:p>
          <a:p>
            <a:pPr>
              <a:defRPr/>
            </a:pPr>
            <a:r>
              <a:rPr lang="en-CA"/>
              <a:t>Can the student</a:t>
            </a:r>
            <a:endParaRPr lang="en-US"/>
          </a:p>
          <a:p>
            <a:pPr marL="174708" indent="-174708">
              <a:buFont typeface="Arial"/>
              <a:buChar char="•"/>
              <a:defRPr/>
            </a:pPr>
            <a:r>
              <a:rPr lang="en-CA"/>
              <a:t>Design and increasing pattern with two parts where one part grows and one part stay the same.</a:t>
            </a:r>
            <a:endParaRPr lang="en-CA">
              <a:cs typeface="Calibri"/>
            </a:endParaRPr>
          </a:p>
          <a:p>
            <a:pPr marL="174708" indent="-174708">
              <a:buFont typeface="Arial"/>
              <a:buChar char="•"/>
              <a:defRPr/>
            </a:pPr>
            <a:r>
              <a:rPr lang="en-CA">
                <a:cs typeface="Calibri"/>
              </a:rPr>
              <a:t>Design and increasing pattern with two parts where both parts grow?</a:t>
            </a:r>
          </a:p>
          <a:p>
            <a:pPr defTabSz="931774">
              <a:defRPr/>
            </a:pPr>
            <a:endParaRPr lang="en-CA">
              <a:cs typeface="Calibri"/>
            </a:endParaRPr>
          </a:p>
        </p:txBody>
      </p:sp>
    </p:spTree>
    <p:extLst>
      <p:ext uri="{BB962C8B-B14F-4D97-AF65-F5344CB8AC3E}">
        <p14:creationId xmlns:p14="http://schemas.microsoft.com/office/powerpoint/2010/main" val="21346032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Duplicate this slide for each student. This is where they will show their thinking.</a:t>
            </a:r>
          </a:p>
          <a:p>
            <a:pPr>
              <a:defRPr/>
            </a:pPr>
            <a:endParaRPr lang="en-CA"/>
          </a:p>
          <a:p>
            <a:pPr>
              <a:defRPr/>
            </a:pPr>
            <a:r>
              <a:rPr lang="en-CA"/>
              <a:t>These could be assigned to students as asynchronous work, to be submitted for teacher feedback.</a:t>
            </a:r>
            <a:endParaRPr lang="en-US"/>
          </a:p>
          <a:p>
            <a:pPr>
              <a:defRPr/>
            </a:pPr>
            <a:endParaRPr lang="en-CA"/>
          </a:p>
          <a:p>
            <a:pPr>
              <a:defRPr/>
            </a:pPr>
            <a:r>
              <a:rPr lang="en-CA"/>
              <a:t>What to watch for:</a:t>
            </a:r>
            <a:endParaRPr lang="en-US"/>
          </a:p>
          <a:p>
            <a:pPr>
              <a:defRPr/>
            </a:pPr>
            <a:r>
              <a:rPr lang="en-CA"/>
              <a:t>Can the student</a:t>
            </a:r>
            <a:endParaRPr lang="en-US"/>
          </a:p>
          <a:p>
            <a:pPr marL="174708" indent="-174708">
              <a:buFont typeface="Arial"/>
              <a:buChar char="•"/>
              <a:defRPr/>
            </a:pPr>
            <a:r>
              <a:rPr lang="en-CA"/>
              <a:t>Design and increasing pattern with two parts where one part grows and one part stay the same.</a:t>
            </a:r>
            <a:endParaRPr lang="en-CA">
              <a:cs typeface="Calibri"/>
            </a:endParaRPr>
          </a:p>
          <a:p>
            <a:pPr marL="174708" indent="-174708">
              <a:buFont typeface="Arial"/>
              <a:buChar char="•"/>
              <a:defRPr/>
            </a:pPr>
            <a:r>
              <a:rPr lang="en-CA">
                <a:cs typeface="Calibri"/>
              </a:rPr>
              <a:t>Design and increasing pattern with two parts where both parts grow?</a:t>
            </a:r>
          </a:p>
          <a:p>
            <a:pPr defTabSz="931774">
              <a:defRPr/>
            </a:pPr>
            <a:endParaRPr lang="en-CA">
              <a:cs typeface="Calibri"/>
            </a:endParaRPr>
          </a:p>
        </p:txBody>
      </p:sp>
    </p:spTree>
    <p:extLst>
      <p:ext uri="{BB962C8B-B14F-4D97-AF65-F5344CB8AC3E}">
        <p14:creationId xmlns:p14="http://schemas.microsoft.com/office/powerpoint/2010/main" val="29432205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https://toytheater.com/pattern-blocks/</a:t>
            </a:r>
            <a:endParaRPr lang="en-US"/>
          </a:p>
        </p:txBody>
      </p:sp>
    </p:spTree>
    <p:extLst>
      <p:ext uri="{BB962C8B-B14F-4D97-AF65-F5344CB8AC3E}">
        <p14:creationId xmlns:p14="http://schemas.microsoft.com/office/powerpoint/2010/main" val="38724812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12401708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91179" indent="-291179">
              <a:buAutoNum type="romanUcParenR"/>
            </a:pPr>
            <a:r>
              <a:rPr lang="en-CA" dirty="0"/>
              <a:t>Activator – number talk, choral count… </a:t>
            </a:r>
          </a:p>
          <a:p>
            <a:pPr marL="291179" indent="-291179">
              <a:buAutoNum type="romanUcParenR"/>
            </a:pPr>
            <a:r>
              <a:rPr lang="en-CA" dirty="0"/>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endParaRPr lang="en-CA" dirty="0">
              <a:cs typeface="Calibri"/>
            </a:endParaRPr>
          </a:p>
          <a:p>
            <a:pPr marL="291179" indent="-291179">
              <a:buAutoNum type="romanUcParenR"/>
            </a:pPr>
            <a:r>
              <a:rPr lang="en-CA" dirty="0"/>
              <a:t>Looking Back – a place for reflection/self-assessment</a:t>
            </a:r>
            <a:endParaRPr lang="en-CA" dirty="0">
              <a:cs typeface="Calibri"/>
            </a:endParaRPr>
          </a:p>
          <a:p>
            <a:endParaRPr lang="en-CA" dirty="0"/>
          </a:p>
          <a:p>
            <a:r>
              <a:rPr lang="en-CA" dirty="0"/>
              <a:t>Images sourced from openclipart.org</a:t>
            </a:r>
            <a:endParaRPr lang="en-CA" dirty="0">
              <a:cs typeface="Calibri"/>
            </a:endParaRPr>
          </a:p>
          <a:p>
            <a:r>
              <a:rPr lang="en-CA" dirty="0"/>
              <a:t>Source: </a:t>
            </a:r>
            <a:r>
              <a:rPr lang="en-CA" dirty="0">
                <a:hlinkClick r:id="rId3"/>
              </a:rPr>
              <a:t>https://solveme.edc.org/Mobiles.html</a:t>
            </a:r>
            <a:endParaRPr lang="en-CA" dirty="0"/>
          </a:p>
          <a:p>
            <a:r>
              <a:rPr lang="en-CA" dirty="0"/>
              <a:t> </a:t>
            </a:r>
            <a:r>
              <a:rPr lang="en-CA" dirty="0">
                <a:hlinkClick r:id="rId4"/>
              </a:rPr>
              <a:t>https://openclipart.org/detail/172707/edit-icon-icono-editar</a:t>
            </a:r>
            <a:endParaRPr lang="en-CA" dirty="0"/>
          </a:p>
          <a:p>
            <a:r>
              <a:rPr lang="en-CA" dirty="0">
                <a:hlinkClick r:id="rId5"/>
              </a:rPr>
              <a:t>https://openclipart.org/detail/212116/screencast</a:t>
            </a:r>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123555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 the activating activity…number talk, quick images, notice and wonder…</a:t>
            </a:r>
          </a:p>
          <a:p>
            <a:r>
              <a:rPr lang="en-CA" dirty="0">
                <a:cs typeface="Calibri"/>
              </a:rPr>
              <a:t>Source: </a:t>
            </a:r>
            <a:r>
              <a:rPr lang="en-CA" dirty="0">
                <a:hlinkClick r:id="rId3"/>
              </a:rPr>
              <a:t>http://www.visualpatterns.org/1-20</a:t>
            </a:r>
            <a:endParaRPr lang="en-CA" dirty="0">
              <a:cs typeface="Calibri"/>
            </a:endParaRPr>
          </a:p>
          <a:p>
            <a:endParaRPr lang="en-CA" dirty="0">
              <a:cs typeface="Calibri"/>
            </a:endParaRPr>
          </a:p>
          <a:p>
            <a:r>
              <a:rPr lang="en-CA" dirty="0">
                <a:cs typeface="Calibri"/>
              </a:rPr>
              <a:t>Instructions to note:</a:t>
            </a:r>
          </a:p>
          <a:p>
            <a:r>
              <a:rPr lang="en-CA" dirty="0">
                <a:cs typeface="Calibri"/>
              </a:rPr>
              <a:t>Present this image on the screen. Ask What do you notice? Gather student responses. Then ask "What do you wonder?"</a:t>
            </a:r>
          </a:p>
          <a:p>
            <a:endParaRPr lang="en-CA" dirty="0">
              <a:cs typeface="Calibri"/>
            </a:endParaRPr>
          </a:p>
          <a:p>
            <a:r>
              <a:rPr lang="en-CA" dirty="0">
                <a:cs typeface="Calibri"/>
              </a:rPr>
              <a:t>**Note** To allow all students think time, teachers can push this slide out to students prior to the synchronous lesson. That allows for all students to collect their ideas ahead of time and have something to share.</a:t>
            </a:r>
          </a:p>
        </p:txBody>
      </p:sp>
    </p:spTree>
    <p:extLst>
      <p:ext uri="{BB962C8B-B14F-4D97-AF65-F5344CB8AC3E}">
        <p14:creationId xmlns:p14="http://schemas.microsoft.com/office/powerpoint/2010/main" val="7062358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Source: </a:t>
            </a:r>
            <a:r>
              <a:rPr lang="en-CA">
                <a:hlinkClick r:id="rId3"/>
              </a:rPr>
              <a:t>https://solveme.edc.org/Mobiles.html</a:t>
            </a:r>
            <a:endParaRPr lang="en-CA">
              <a:cs typeface="Calibri" panose="020F0502020204030204"/>
            </a:endParaRPr>
          </a:p>
          <a:p>
            <a:endParaRPr lang="en-CA"/>
          </a:p>
          <a:p>
            <a:r>
              <a:rPr lang="en-CA"/>
              <a:t>The activator for today is a SolveMe Mobile. This is a open mobile. Refer back to the last time the class experienced this. Review the workings of the how this works.</a:t>
            </a:r>
          </a:p>
          <a:p>
            <a:r>
              <a:rPr lang="en-CA"/>
              <a:t>Than ask  This is balanced so both sides need to be</a:t>
            </a:r>
            <a:r>
              <a:rPr lang="en-CA" b="1"/>
              <a:t> the same </a:t>
            </a:r>
            <a:r>
              <a:rPr lang="en-CA"/>
              <a:t>value. But how can that be if there are two shapes on one side and four shapes on the other? There is now no number to show the total value of the mobile. So have students select a value they want to try and explore different possible values for each of the shapes below.  This allows for an entry level for all students.</a:t>
            </a:r>
            <a:endParaRPr lang="en-US">
              <a:cs typeface="Calibri" panose="020F0502020204030204"/>
            </a:endParaRPr>
          </a:p>
        </p:txBody>
      </p:sp>
    </p:spTree>
    <p:extLst>
      <p:ext uri="{BB962C8B-B14F-4D97-AF65-F5344CB8AC3E}">
        <p14:creationId xmlns:p14="http://schemas.microsoft.com/office/powerpoint/2010/main" val="1600596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Source: </a:t>
            </a:r>
            <a:r>
              <a:rPr lang="en-CA">
                <a:hlinkClick r:id="rId3"/>
              </a:rPr>
              <a:t>https://solveme.edc.org/Mobiles.html</a:t>
            </a:r>
            <a:endParaRPr lang="en-CA">
              <a:cs typeface="Calibri" panose="020F0502020204030204"/>
            </a:endParaRPr>
          </a:p>
          <a:p>
            <a:endParaRPr lang="en-CA"/>
          </a:p>
          <a:p>
            <a:r>
              <a:rPr lang="en-CA"/>
              <a:t>Student working slide to share their thinking.</a:t>
            </a:r>
            <a:endParaRPr lang="en-US"/>
          </a:p>
        </p:txBody>
      </p:sp>
    </p:spTree>
    <p:extLst>
      <p:ext uri="{BB962C8B-B14F-4D97-AF65-F5344CB8AC3E}">
        <p14:creationId xmlns:p14="http://schemas.microsoft.com/office/powerpoint/2010/main" val="32388361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20832884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This lesson is adapted from the Manitoba Education suggested lesson on Page 8 in the Grade Three Support Document Patterns section.</a:t>
            </a:r>
            <a:endParaRPr lang="en-US" dirty="0">
              <a:cs typeface="Calibri"/>
            </a:endParaRPr>
          </a:p>
          <a:p>
            <a:r>
              <a:rPr lang="en-CA" dirty="0"/>
              <a:t> Click the link to the story "Counting Crocodiles" on YouTube. Have students listen .</a:t>
            </a:r>
          </a:p>
          <a:p>
            <a:r>
              <a:rPr lang="en-CA" dirty="0"/>
              <a:t>Story source: </a:t>
            </a:r>
            <a:r>
              <a:rPr lang="en-CA" dirty="0">
                <a:hlinkClick r:id="rId3"/>
              </a:rPr>
              <a:t>https://www.youtube.com/watch?v=t8Yp0hTEK8E</a:t>
            </a:r>
            <a:endParaRPr lang="en-CA" dirty="0">
              <a:cs typeface="Calibri" panose="020F0502020204030204"/>
              <a:hlinkClick r:id="rId3"/>
            </a:endParaRPr>
          </a:p>
          <a:p>
            <a:endParaRPr lang="en-CA" dirty="0">
              <a:cs typeface="Calibri" panose="020F0502020204030204"/>
            </a:endParaRPr>
          </a:p>
        </p:txBody>
      </p:sp>
    </p:spTree>
    <p:extLst>
      <p:ext uri="{BB962C8B-B14F-4D97-AF65-F5344CB8AC3E}">
        <p14:creationId xmlns:p14="http://schemas.microsoft.com/office/powerpoint/2010/main" val="26045083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endParaRPr lang="en-CA">
              <a:cs typeface="Calibri"/>
            </a:endParaRPr>
          </a:p>
          <a:p>
            <a:pPr>
              <a:defRPr/>
            </a:pPr>
            <a:endParaRPr lang="en-US">
              <a:cs typeface="Calibri"/>
            </a:endParaRPr>
          </a:p>
          <a:p>
            <a:pPr defTabSz="931774">
              <a:defRPr/>
            </a:pPr>
            <a:endParaRPr lang="en-CA">
              <a:cs typeface="Calibri"/>
            </a:endParaRPr>
          </a:p>
        </p:txBody>
      </p:sp>
    </p:spTree>
    <p:extLst>
      <p:ext uri="{BB962C8B-B14F-4D97-AF65-F5344CB8AC3E}">
        <p14:creationId xmlns:p14="http://schemas.microsoft.com/office/powerpoint/2010/main" val="59332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t>These could be assigned to students as asynchronous work, to be submitted for teacher feedback.</a:t>
            </a:r>
            <a:endParaRPr lang="en-US" dirty="0"/>
          </a:p>
          <a:p>
            <a:pPr>
              <a:defRPr/>
            </a:pPr>
            <a:endParaRPr lang="en-CA" dirty="0"/>
          </a:p>
          <a:p>
            <a:pPr>
              <a:defRPr/>
            </a:pPr>
            <a:r>
              <a:rPr lang="en-CA" dirty="0"/>
              <a:t>What to watch for:</a:t>
            </a:r>
            <a:endParaRPr lang="en-US" dirty="0"/>
          </a:p>
          <a:p>
            <a:pPr>
              <a:defRPr/>
            </a:pPr>
            <a:r>
              <a:rPr lang="en-CA" dirty="0"/>
              <a:t>Can the student</a:t>
            </a:r>
            <a:endParaRPr lang="en-CA" dirty="0">
              <a:cs typeface="Calibri"/>
            </a:endParaRPr>
          </a:p>
          <a:p>
            <a:pPr marL="174708" indent="-174708">
              <a:buFont typeface="Arial"/>
              <a:buChar char="•"/>
              <a:defRPr/>
            </a:pPr>
            <a:r>
              <a:rPr lang="en-CA" dirty="0"/>
              <a:t>write a story including a scenario with a context and a question related to the story.</a:t>
            </a:r>
            <a:endParaRPr lang="en-CA" dirty="0">
              <a:cs typeface="Calibri" panose="020F0502020204030204"/>
            </a:endParaRPr>
          </a:p>
          <a:p>
            <a:pPr marL="174708" indent="-174708">
              <a:buFont typeface="Arial"/>
              <a:buChar char="•"/>
              <a:defRPr/>
            </a:pPr>
            <a:r>
              <a:rPr lang="en-CA" dirty="0"/>
              <a:t>The story has a beginning, middle, and end. </a:t>
            </a:r>
            <a:endParaRPr lang="en-US" dirty="0">
              <a:cs typeface="Calibri" panose="020F0502020204030204"/>
            </a:endParaRPr>
          </a:p>
          <a:p>
            <a:pPr marL="174708" indent="-174708">
              <a:buFont typeface="Arial"/>
              <a:buChar char="•"/>
              <a:defRPr/>
            </a:pPr>
            <a:r>
              <a:rPr lang="en-CA" dirty="0"/>
              <a:t>It shows an increasing pattern, a decreasing pattern, or both an increasing or decreasing pattern.</a:t>
            </a:r>
            <a:endParaRPr lang="en-US" dirty="0">
              <a:cs typeface="Calibri" panose="020F0502020204030204"/>
            </a:endParaRPr>
          </a:p>
          <a:p>
            <a:pPr marL="174708" indent="-174708">
              <a:buFont typeface="Arial"/>
              <a:buChar char="•"/>
              <a:defRPr/>
            </a:pPr>
            <a:r>
              <a:rPr lang="en-CA" dirty="0"/>
              <a:t>It can be printed or typed (If you have Book Creator you can create it there).</a:t>
            </a:r>
            <a:endParaRPr lang="en-US" dirty="0">
              <a:cs typeface="Calibri" panose="020F0502020204030204"/>
            </a:endParaRPr>
          </a:p>
          <a:p>
            <a:pPr marL="174708" indent="-174708">
              <a:buFont typeface="Arial"/>
              <a:buChar char="•"/>
              <a:defRPr/>
            </a:pPr>
            <a:r>
              <a:rPr lang="en-CA" dirty="0"/>
              <a:t>It can have hand drawn pictures or use photos.</a:t>
            </a:r>
            <a:endParaRPr lang="en-US" dirty="0">
              <a:cs typeface="Calibri" panose="020F0502020204030204"/>
            </a:endParaRPr>
          </a:p>
          <a:p>
            <a:pPr marL="174708" indent="-174708">
              <a:buFont typeface="Arial"/>
              <a:buChar char="•"/>
              <a:defRPr/>
            </a:pPr>
            <a:r>
              <a:rPr lang="en-CA" dirty="0"/>
              <a:t>It will entertain a younger audience (reading buddies)</a:t>
            </a:r>
            <a:endParaRPr lang="en-US" dirty="0">
              <a:cs typeface="Calibri" panose="020F0502020204030204"/>
            </a:endParaRPr>
          </a:p>
          <a:p>
            <a:pPr marL="174708" indent="-174708">
              <a:buFont typeface="Wingdings,Sans-Serif"/>
              <a:buChar char="§"/>
              <a:defRPr/>
            </a:pPr>
            <a:endParaRPr lang="en-CA" dirty="0">
              <a:cs typeface="Calibri"/>
            </a:endParaRPr>
          </a:p>
          <a:p>
            <a:pPr marL="174708" indent="-174708">
              <a:buFont typeface="Wingdings,Sans-Serif"/>
              <a:buChar char="§"/>
              <a:defRPr/>
            </a:pPr>
            <a:r>
              <a:rPr lang="en-CA" dirty="0"/>
              <a:t>Demonstrate  how the pattern increases/grows </a:t>
            </a:r>
            <a:endParaRPr lang="en-CA" dirty="0">
              <a:cs typeface="Calibri"/>
            </a:endParaRPr>
          </a:p>
          <a:p>
            <a:pPr>
              <a:defRPr/>
            </a:pPr>
            <a:endParaRPr lang="en-US" dirty="0">
              <a:cs typeface="Calibri"/>
            </a:endParaRPr>
          </a:p>
          <a:p>
            <a:pPr>
              <a:defRPr/>
            </a:pPr>
            <a:endParaRPr lang="en-CA" dirty="0">
              <a:cs typeface="Calibri"/>
            </a:endParaRPr>
          </a:p>
          <a:p>
            <a:pPr defTabSz="931774">
              <a:defRPr/>
            </a:pPr>
            <a:endParaRPr lang="en-CA" dirty="0">
              <a:cs typeface="Calibri"/>
            </a:endParaRPr>
          </a:p>
        </p:txBody>
      </p:sp>
    </p:spTree>
    <p:extLst>
      <p:ext uri="{BB962C8B-B14F-4D97-AF65-F5344CB8AC3E}">
        <p14:creationId xmlns:p14="http://schemas.microsoft.com/office/powerpoint/2010/main" val="21539263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This could be an asynchronous activity. If your school uses See Saw, you can copy this slide into that platform.</a:t>
            </a:r>
          </a:p>
          <a:p>
            <a:pPr defTabSz="931774">
              <a:defRPr/>
            </a:pPr>
            <a:endParaRPr lang="en-CA">
              <a:cs typeface="Calibri"/>
            </a:endParaRPr>
          </a:p>
        </p:txBody>
      </p:sp>
    </p:spTree>
    <p:extLst>
      <p:ext uri="{BB962C8B-B14F-4D97-AF65-F5344CB8AC3E}">
        <p14:creationId xmlns:p14="http://schemas.microsoft.com/office/powerpoint/2010/main" val="21530248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Image Source: </a:t>
            </a:r>
            <a:r>
              <a:rPr lang="en-CA">
                <a:hlinkClick r:id="rId3"/>
              </a:rPr>
              <a:t>https://pixy.org/906437/</a:t>
            </a:r>
            <a:endParaRPr lang="en-CA">
              <a:cs typeface="Calibri"/>
            </a:endParaRPr>
          </a:p>
          <a:p>
            <a:r>
              <a:rPr lang="en-CA"/>
              <a:t> </a:t>
            </a:r>
            <a:r>
              <a:rPr lang="en-CA">
                <a:hlinkClick r:id="rId4"/>
              </a:rPr>
              <a:t>https://openclipart.org/detail/172707/edit-icon-icono-editar</a:t>
            </a:r>
            <a:endParaRPr lang="en-CA"/>
          </a:p>
          <a:p>
            <a:r>
              <a:rPr lang="en-CA">
                <a:hlinkClick r:id="rId5"/>
              </a:rPr>
              <a:t>https://openclipart.org/detail/212116/screencast</a:t>
            </a:r>
            <a:endParaRPr lang="en-CA">
              <a:cs typeface="Calibri"/>
            </a:endParaRPr>
          </a:p>
          <a:p>
            <a:endParaRPr lang="en-CA">
              <a:cs typeface="Calibri"/>
            </a:endParaRPr>
          </a:p>
        </p:txBody>
      </p:sp>
    </p:spTree>
    <p:extLst>
      <p:ext uri="{BB962C8B-B14F-4D97-AF65-F5344CB8AC3E}">
        <p14:creationId xmlns:p14="http://schemas.microsoft.com/office/powerpoint/2010/main" val="32194802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 the activating activity…number talk, quick images, notice and wonder…</a:t>
            </a:r>
          </a:p>
          <a:p>
            <a:r>
              <a:rPr lang="en-CA" dirty="0">
                <a:cs typeface="Calibri"/>
              </a:rPr>
              <a:t>Students can draw their own number line, or this may be copied for the students. </a:t>
            </a:r>
          </a:p>
        </p:txBody>
      </p:sp>
    </p:spTree>
    <p:extLst>
      <p:ext uri="{BB962C8B-B14F-4D97-AF65-F5344CB8AC3E}">
        <p14:creationId xmlns:p14="http://schemas.microsoft.com/office/powerpoint/2010/main" val="19537903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Adapted from: https://cdn.education.ne.gov/wp-content/uploads/2017/07/M4_elementary-SMITH.pdf</a:t>
            </a:r>
          </a:p>
          <a:p>
            <a:r>
              <a:rPr lang="en-CA" dirty="0">
                <a:cs typeface="Calibri"/>
              </a:rPr>
              <a:t>Image source: </a:t>
            </a:r>
            <a:r>
              <a:rPr lang="en-CA" dirty="0"/>
              <a:t>https://pixabay.com/vectors/caterpillar-leave-eat-blue-green-306685/</a:t>
            </a:r>
          </a:p>
        </p:txBody>
      </p:sp>
    </p:spTree>
    <p:extLst>
      <p:ext uri="{BB962C8B-B14F-4D97-AF65-F5344CB8AC3E}">
        <p14:creationId xmlns:p14="http://schemas.microsoft.com/office/powerpoint/2010/main" val="105074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Slide for Part I, the activating activity…number talk, quick images, notice and wonder…</a:t>
            </a:r>
          </a:p>
          <a:p>
            <a:r>
              <a:rPr lang="en-CA" dirty="0">
                <a:cs typeface="Calibri"/>
              </a:rPr>
              <a:t>Source: </a:t>
            </a:r>
            <a:r>
              <a:rPr lang="en-CA" dirty="0">
                <a:hlinkClick r:id="rId3"/>
              </a:rPr>
              <a:t>http://www.visualpatterns.org/1-20</a:t>
            </a:r>
            <a:endParaRPr lang="en-CA" dirty="0">
              <a:cs typeface="Calibri"/>
            </a:endParaRPr>
          </a:p>
          <a:p>
            <a:endParaRPr lang="en-CA" dirty="0">
              <a:cs typeface="Calibri"/>
            </a:endParaRPr>
          </a:p>
          <a:p>
            <a:r>
              <a:rPr lang="en-CA" dirty="0">
                <a:cs typeface="Calibri"/>
              </a:rPr>
              <a:t>Instructions to note:</a:t>
            </a:r>
          </a:p>
          <a:p>
            <a:r>
              <a:rPr lang="en-CA" dirty="0">
                <a:cs typeface="Calibri"/>
              </a:rPr>
              <a:t>This is a slide where the teacher can scribe/record student notice and wonderings. (If students have viewed this ahead of time, they may have some responses ready. The teacher can then collect the responses ahead of time.</a:t>
            </a:r>
          </a:p>
        </p:txBody>
      </p:sp>
    </p:spTree>
    <p:extLst>
      <p:ext uri="{BB962C8B-B14F-4D97-AF65-F5344CB8AC3E}">
        <p14:creationId xmlns:p14="http://schemas.microsoft.com/office/powerpoint/2010/main" val="35258149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Adapted from: https://cdn.education.ne.gov/wp-content/uploads/2017/07/M4_elementary-SMITH.pdf</a:t>
            </a:r>
          </a:p>
          <a:p>
            <a:r>
              <a:rPr lang="en-CA">
                <a:cs typeface="Calibri"/>
              </a:rPr>
              <a:t>Image source: </a:t>
            </a:r>
            <a:r>
              <a:rPr lang="en-CA"/>
              <a:t>https://pixabay.com/vectors/caterpillar-leave-eat-blue-green-306685/</a:t>
            </a:r>
          </a:p>
        </p:txBody>
      </p:sp>
    </p:spTree>
    <p:extLst>
      <p:ext uri="{BB962C8B-B14F-4D97-AF65-F5344CB8AC3E}">
        <p14:creationId xmlns:p14="http://schemas.microsoft.com/office/powerpoint/2010/main" val="9701402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r>
              <a:rPr lang="en-CA" dirty="0"/>
              <a:t>Slide for Part III, this is where instructions for reflection, journal prompts, a consolidation question…go. Again, copy and paste as needed for your purpose.</a:t>
            </a:r>
            <a:endParaRPr dirty="0"/>
          </a:p>
        </p:txBody>
      </p:sp>
    </p:spTree>
    <p:extLst>
      <p:ext uri="{BB962C8B-B14F-4D97-AF65-F5344CB8AC3E}">
        <p14:creationId xmlns:p14="http://schemas.microsoft.com/office/powerpoint/2010/main" val="1195462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r>
              <a:rPr lang="en-CA"/>
              <a:t>Slide for Part I, the activating activity…number talk, quick images, notice and wonder…</a:t>
            </a:r>
          </a:p>
          <a:p>
            <a:endParaRPr/>
          </a:p>
        </p:txBody>
      </p:sp>
    </p:spTree>
    <p:extLst>
      <p:ext uri="{BB962C8B-B14F-4D97-AF65-F5344CB8AC3E}">
        <p14:creationId xmlns:p14="http://schemas.microsoft.com/office/powerpoint/2010/main" val="15302559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Images sourced from openclipart.org</a:t>
            </a:r>
          </a:p>
          <a:p>
            <a:r>
              <a:rPr lang="en-CA" dirty="0"/>
              <a:t>Image Source: </a:t>
            </a:r>
            <a:r>
              <a:rPr lang="en-CA" dirty="0">
                <a:hlinkClick r:id="rId3"/>
              </a:rPr>
              <a:t>https://pixy.org/906437/</a:t>
            </a:r>
            <a:endParaRPr lang="en-CA" dirty="0"/>
          </a:p>
          <a:p>
            <a:r>
              <a:rPr lang="en-CA" dirty="0">
                <a:hlinkClick r:id="rId4"/>
              </a:rPr>
              <a:t>https://openclipart.org/detail/172707/edit-icon-icono-editar</a:t>
            </a:r>
            <a:endParaRPr lang="en-CA" dirty="0">
              <a:cs typeface="Calibri"/>
              <a:hlinkClick r:id="rId4"/>
            </a:endParaRPr>
          </a:p>
          <a:p>
            <a:r>
              <a:rPr lang="en-CA" dirty="0"/>
              <a:t> </a:t>
            </a:r>
            <a:r>
              <a:rPr lang="en-CA" dirty="0">
                <a:hlinkClick r:id="rId5"/>
              </a:rPr>
              <a:t>https://openclipart.org/detail/212116/screencast</a:t>
            </a:r>
            <a:endParaRPr lang="en-CA" dirty="0">
              <a:cs typeface="Calibri" panose="020F0502020204030204"/>
            </a:endParaRPr>
          </a:p>
          <a:p>
            <a:endParaRPr lang="en-CA" dirty="0">
              <a:cs typeface="Calibri" panose="020F0502020204030204"/>
            </a:endParaRPr>
          </a:p>
        </p:txBody>
      </p:sp>
    </p:spTree>
    <p:extLst>
      <p:ext uri="{BB962C8B-B14F-4D97-AF65-F5344CB8AC3E}">
        <p14:creationId xmlns:p14="http://schemas.microsoft.com/office/powerpoint/2010/main" val="31673458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39282220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dirty="0">
              <a:cs typeface="Calibri"/>
            </a:endParaRPr>
          </a:p>
          <a:p>
            <a:r>
              <a:rPr lang="en-CA" dirty="0">
                <a:cs typeface="Calibri"/>
              </a:rPr>
              <a:t>Adapted from Source: Teaching Children Mathematics, February 2016 </a:t>
            </a:r>
            <a:r>
              <a:rPr lang="en-CA" dirty="0">
                <a:hlinkClick r:id="rId3"/>
              </a:rPr>
              <a:t>https://www.nctm.org/Publications/Teaching-Children-Mathematics/2016/Vol22/Issue6/Birthday-party-patterns/</a:t>
            </a:r>
            <a:endParaRPr lang="en-CA" dirty="0"/>
          </a:p>
          <a:p>
            <a:r>
              <a:rPr lang="en-CA" dirty="0">
                <a:cs typeface="Calibri"/>
              </a:rPr>
              <a:t>Students in grade three need to experience scenarios like this, as it is foundational for the algebraic thinking in higher grades. Many students will easily see that the pattern of the tables is increasing by 2 each time (one on the left and one on the right). They also might notice that there are three tables that remain constant in the middle.  The next arrangement would had 4 tables on the left, 4 on the right and 3 in the middle. (The middle tables do not change). So the 5th term would have 5 on each side and 3 in the middle. (There may be some students who are ready to make this a more interesting problem. They maybe asked to determine a generalization  to find any amount of tables (2n +3 with n representing the term number and 3 being the constant in the middle).</a:t>
            </a:r>
          </a:p>
        </p:txBody>
      </p:sp>
    </p:spTree>
    <p:extLst>
      <p:ext uri="{BB962C8B-B14F-4D97-AF65-F5344CB8AC3E}">
        <p14:creationId xmlns:p14="http://schemas.microsoft.com/office/powerpoint/2010/main" val="29736111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r>
              <a:rPr lang="en-CA">
                <a:cs typeface="Calibri"/>
              </a:rPr>
              <a:t>Source: Teaching Children Mathematics, February 2016 </a:t>
            </a:r>
            <a:r>
              <a:rPr lang="en-CA">
                <a:hlinkClick r:id="rId3"/>
              </a:rPr>
              <a:t>https://www.nctm.org/Publications/Teaching-Children-Mathematics/2016/Vol22/Issue6/Birthday-party-patterns/</a:t>
            </a:r>
            <a:endParaRPr lang="en-CA"/>
          </a:p>
          <a:p>
            <a:endParaRPr lang="en-CA">
              <a:cs typeface="Calibri"/>
            </a:endParaRPr>
          </a:p>
        </p:txBody>
      </p:sp>
    </p:spTree>
    <p:extLst>
      <p:ext uri="{BB962C8B-B14F-4D97-AF65-F5344CB8AC3E}">
        <p14:creationId xmlns:p14="http://schemas.microsoft.com/office/powerpoint/2010/main" val="1936440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err="1"/>
              <a:t>Dupicate</a:t>
            </a:r>
            <a:endParaRPr lang="en-CA" err="1">
              <a:cs typeface="Calibri"/>
            </a:endParaRPr>
          </a:p>
          <a:p>
            <a:r>
              <a:rPr lang="en-CA">
                <a:cs typeface="Calibri"/>
              </a:rPr>
              <a:t>Source: Teaching Children Mathematics, February 2016 </a:t>
            </a:r>
            <a:r>
              <a:rPr lang="en-CA">
                <a:hlinkClick r:id="rId3"/>
              </a:rPr>
              <a:t>https://www.nctm.org/Publications/Teaching-Children-Mathematics/2016/Vol22/Issue6/Birthday-party-patterns/</a:t>
            </a:r>
            <a:endParaRPr lang="en-CA"/>
          </a:p>
          <a:p>
            <a:endParaRPr lang="en-CA">
              <a:cs typeface="Calibri"/>
            </a:endParaRPr>
          </a:p>
        </p:txBody>
      </p:sp>
    </p:spTree>
    <p:extLst>
      <p:ext uri="{BB962C8B-B14F-4D97-AF65-F5344CB8AC3E}">
        <p14:creationId xmlns:p14="http://schemas.microsoft.com/office/powerpoint/2010/main" val="5667430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Source: Teaching Children Mathematics, February 2016 </a:t>
            </a:r>
            <a:r>
              <a:rPr lang="en-CA">
                <a:hlinkClick r:id="rId3"/>
              </a:rPr>
              <a:t>https://www.nctm.org/Publications/Teaching-Children-Mathematics/2016/Vol22/Issue6/Birthday-party-patterns/</a:t>
            </a:r>
            <a:endParaRPr lang="en-CA"/>
          </a:p>
          <a:p>
            <a:endParaRPr lang="en-CA"/>
          </a:p>
          <a:p>
            <a:r>
              <a:rPr lang="en-CA"/>
              <a:t>Duplicate this slide for each student. This is where they will show their thinking.</a:t>
            </a:r>
            <a:endParaRPr lang="en-US">
              <a:cs typeface="Calibri"/>
            </a:endParaRPr>
          </a:p>
          <a:p>
            <a:endParaRPr lang="en-CA"/>
          </a:p>
          <a:p>
            <a:r>
              <a:rPr lang="en-CA"/>
              <a:t>These could be assigned to students as asynchronous work, to be submitted for teacher feedback.</a:t>
            </a:r>
            <a:endParaRPr lang="en-US"/>
          </a:p>
          <a:p>
            <a:endParaRPr lang="en-CA"/>
          </a:p>
          <a:p>
            <a:r>
              <a:rPr lang="en-CA"/>
              <a:t>What to watch for:</a:t>
            </a:r>
            <a:endParaRPr lang="en-US"/>
          </a:p>
          <a:p>
            <a:r>
              <a:rPr lang="en-CA"/>
              <a:t>Can the student</a:t>
            </a:r>
            <a:endParaRPr lang="en-US"/>
          </a:p>
          <a:p>
            <a:r>
              <a:rPr lang="en-CA"/>
              <a:t>Describe an increasing pattern by stating a pattern rule that includes the starting point and a description of how the pattern continues.</a:t>
            </a:r>
            <a:endParaRPr lang="en-CA">
              <a:cs typeface="Calibri"/>
            </a:endParaRPr>
          </a:p>
          <a:p>
            <a:r>
              <a:rPr lang="en-CA"/>
              <a:t>Solve a problem using increasing patterns.</a:t>
            </a:r>
            <a:endParaRPr lang="en-CA">
              <a:cs typeface="Calibri"/>
            </a:endParaRPr>
          </a:p>
        </p:txBody>
      </p:sp>
    </p:spTree>
    <p:extLst>
      <p:ext uri="{BB962C8B-B14F-4D97-AF65-F5344CB8AC3E}">
        <p14:creationId xmlns:p14="http://schemas.microsoft.com/office/powerpoint/2010/main" val="5855486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r>
              <a:rPr lang="en-CA"/>
              <a:t>Slide for Part I, the activating activity…number talk, quick images, notice and wonder…</a:t>
            </a:r>
          </a:p>
          <a:p>
            <a:endParaRPr/>
          </a:p>
        </p:txBody>
      </p:sp>
    </p:spTree>
    <p:extLst>
      <p:ext uri="{BB962C8B-B14F-4D97-AF65-F5344CB8AC3E}">
        <p14:creationId xmlns:p14="http://schemas.microsoft.com/office/powerpoint/2010/main" val="1588403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9ABE-EDAF-C344-AE08-33568D38A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2ED365-E67C-9647-A6CA-48BC04E4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C40D7F-84E8-0341-A667-37F9646DB577}"/>
              </a:ext>
            </a:extLst>
          </p:cNvPr>
          <p:cNvSpPr>
            <a:spLocks noGrp="1"/>
          </p:cNvSpPr>
          <p:nvPr>
            <p:ph type="dt" sz="half" idx="10"/>
          </p:nvPr>
        </p:nvSpPr>
        <p:spPr/>
        <p:txBody>
          <a:bodyPr/>
          <a:lstStyle/>
          <a:p>
            <a:fld id="{B0DB1434-916A-8E41-BF8D-A7F1BE67FDB3}" type="datetimeFigureOut">
              <a:rPr lang="en-US" smtClean="0"/>
              <a:t>12/15/2020</a:t>
            </a:fld>
            <a:endParaRPr lang="en-US"/>
          </a:p>
        </p:txBody>
      </p:sp>
      <p:sp>
        <p:nvSpPr>
          <p:cNvPr id="5" name="Footer Placeholder 4">
            <a:extLst>
              <a:ext uri="{FF2B5EF4-FFF2-40B4-BE49-F238E27FC236}">
                <a16:creationId xmlns:a16="http://schemas.microsoft.com/office/drawing/2014/main" id="{B62B2DF8-23F0-7641-82BD-4569C5FCE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92FD4-4DAA-E34B-96A9-E26055FF0FAE}"/>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283502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AF80-9DE1-CA44-BD89-C6576D0EF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F2BA4-AF5A-4543-9050-09CE8AC8C0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D9B47-D671-1047-A0BF-FC73296EA0D6}"/>
              </a:ext>
            </a:extLst>
          </p:cNvPr>
          <p:cNvSpPr>
            <a:spLocks noGrp="1"/>
          </p:cNvSpPr>
          <p:nvPr>
            <p:ph type="dt" sz="half" idx="10"/>
          </p:nvPr>
        </p:nvSpPr>
        <p:spPr/>
        <p:txBody>
          <a:bodyPr/>
          <a:lstStyle/>
          <a:p>
            <a:fld id="{B0DB1434-916A-8E41-BF8D-A7F1BE67FDB3}" type="datetimeFigureOut">
              <a:rPr lang="en-US" smtClean="0"/>
              <a:t>12/15/2020</a:t>
            </a:fld>
            <a:endParaRPr lang="en-US"/>
          </a:p>
        </p:txBody>
      </p:sp>
      <p:sp>
        <p:nvSpPr>
          <p:cNvPr id="5" name="Footer Placeholder 4">
            <a:extLst>
              <a:ext uri="{FF2B5EF4-FFF2-40B4-BE49-F238E27FC236}">
                <a16:creationId xmlns:a16="http://schemas.microsoft.com/office/drawing/2014/main" id="{9FDEF46E-8246-7A45-984A-C5C61D1C0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F9405-C935-A34E-89C2-DC100F9D21D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73408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B2A44-077F-504A-9257-0637845E14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5A708A-099A-A34E-BAC5-25DC2C4845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A0A28-8375-3644-B34D-8170FA3E46F7}"/>
              </a:ext>
            </a:extLst>
          </p:cNvPr>
          <p:cNvSpPr>
            <a:spLocks noGrp="1"/>
          </p:cNvSpPr>
          <p:nvPr>
            <p:ph type="dt" sz="half" idx="10"/>
          </p:nvPr>
        </p:nvSpPr>
        <p:spPr/>
        <p:txBody>
          <a:bodyPr/>
          <a:lstStyle/>
          <a:p>
            <a:fld id="{B0DB1434-916A-8E41-BF8D-A7F1BE67FDB3}" type="datetimeFigureOut">
              <a:rPr lang="en-US" smtClean="0"/>
              <a:t>12/15/2020</a:t>
            </a:fld>
            <a:endParaRPr lang="en-US"/>
          </a:p>
        </p:txBody>
      </p:sp>
      <p:sp>
        <p:nvSpPr>
          <p:cNvPr id="5" name="Footer Placeholder 4">
            <a:extLst>
              <a:ext uri="{FF2B5EF4-FFF2-40B4-BE49-F238E27FC236}">
                <a16:creationId xmlns:a16="http://schemas.microsoft.com/office/drawing/2014/main" id="{F37BA247-9CD0-7444-87F6-45C86DF33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3E17-8441-224B-A6ED-71A58BAAEDEB}"/>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17911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1BA4-F952-C24E-90C2-2A76BF3DA4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0BB73-FD32-5F4D-AFF2-2119DA0A23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BC1A6-8FAE-F245-A623-30044C4FF4B1}"/>
              </a:ext>
            </a:extLst>
          </p:cNvPr>
          <p:cNvSpPr>
            <a:spLocks noGrp="1"/>
          </p:cNvSpPr>
          <p:nvPr>
            <p:ph type="dt" sz="half" idx="10"/>
          </p:nvPr>
        </p:nvSpPr>
        <p:spPr/>
        <p:txBody>
          <a:bodyPr/>
          <a:lstStyle/>
          <a:p>
            <a:fld id="{B0DB1434-916A-8E41-BF8D-A7F1BE67FDB3}" type="datetimeFigureOut">
              <a:rPr lang="en-US" smtClean="0"/>
              <a:t>12/15/2020</a:t>
            </a:fld>
            <a:endParaRPr lang="en-US"/>
          </a:p>
        </p:txBody>
      </p:sp>
      <p:sp>
        <p:nvSpPr>
          <p:cNvPr id="5" name="Footer Placeholder 4">
            <a:extLst>
              <a:ext uri="{FF2B5EF4-FFF2-40B4-BE49-F238E27FC236}">
                <a16:creationId xmlns:a16="http://schemas.microsoft.com/office/drawing/2014/main" id="{3BEEA6D9-17C9-A344-B8FF-4E29E4D4B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E868C-78EC-F541-A998-66649AEF8861}"/>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277636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9D01-9F03-BC46-85AB-066C754F8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27C8B-9D9F-1545-8CC4-1BF05A653C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46E69B-6B75-AC4F-AF48-639ED84C016C}"/>
              </a:ext>
            </a:extLst>
          </p:cNvPr>
          <p:cNvSpPr>
            <a:spLocks noGrp="1"/>
          </p:cNvSpPr>
          <p:nvPr>
            <p:ph type="dt" sz="half" idx="10"/>
          </p:nvPr>
        </p:nvSpPr>
        <p:spPr/>
        <p:txBody>
          <a:bodyPr/>
          <a:lstStyle/>
          <a:p>
            <a:fld id="{B0DB1434-916A-8E41-BF8D-A7F1BE67FDB3}" type="datetimeFigureOut">
              <a:rPr lang="en-US" smtClean="0"/>
              <a:t>12/15/2020</a:t>
            </a:fld>
            <a:endParaRPr lang="en-US"/>
          </a:p>
        </p:txBody>
      </p:sp>
      <p:sp>
        <p:nvSpPr>
          <p:cNvPr id="5" name="Footer Placeholder 4">
            <a:extLst>
              <a:ext uri="{FF2B5EF4-FFF2-40B4-BE49-F238E27FC236}">
                <a16:creationId xmlns:a16="http://schemas.microsoft.com/office/drawing/2014/main" id="{EC255CCE-D45C-2E41-B80E-CC0FDCD59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46F4-5DE2-634F-ACD1-EC344952727D}"/>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424894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DCC1-5AAF-3D44-B034-C703CA84B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EB112-BAC0-F045-AD9D-2FE008B2A8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2CC9BA-C3D9-3A45-98CD-0820A60E1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03A8FC-024A-6D41-82DA-31538457F417}"/>
              </a:ext>
            </a:extLst>
          </p:cNvPr>
          <p:cNvSpPr>
            <a:spLocks noGrp="1"/>
          </p:cNvSpPr>
          <p:nvPr>
            <p:ph type="dt" sz="half" idx="10"/>
          </p:nvPr>
        </p:nvSpPr>
        <p:spPr/>
        <p:txBody>
          <a:bodyPr/>
          <a:lstStyle/>
          <a:p>
            <a:fld id="{B0DB1434-916A-8E41-BF8D-A7F1BE67FDB3}" type="datetimeFigureOut">
              <a:rPr lang="en-US" smtClean="0"/>
              <a:t>12/15/2020</a:t>
            </a:fld>
            <a:endParaRPr lang="en-US"/>
          </a:p>
        </p:txBody>
      </p:sp>
      <p:sp>
        <p:nvSpPr>
          <p:cNvPr id="6" name="Footer Placeholder 5">
            <a:extLst>
              <a:ext uri="{FF2B5EF4-FFF2-40B4-BE49-F238E27FC236}">
                <a16:creationId xmlns:a16="http://schemas.microsoft.com/office/drawing/2014/main" id="{CB8C11E4-5C47-2E43-8AC7-4232743D3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A0B78-7E7E-1C48-9EC6-A45C239AC29D}"/>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83579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5B1A-6B1B-FF4F-AE90-9D8A90991A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F85811-362D-F144-A47D-AFB504EC2B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8D181-F4A5-2346-9AA5-3C01B61887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11B0B6-613B-C64A-9C93-928E24650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B35E8-9E34-004C-8343-75F86A693B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DEB5E3-B0C4-144A-86B1-355F9862D058}"/>
              </a:ext>
            </a:extLst>
          </p:cNvPr>
          <p:cNvSpPr>
            <a:spLocks noGrp="1"/>
          </p:cNvSpPr>
          <p:nvPr>
            <p:ph type="dt" sz="half" idx="10"/>
          </p:nvPr>
        </p:nvSpPr>
        <p:spPr/>
        <p:txBody>
          <a:bodyPr/>
          <a:lstStyle/>
          <a:p>
            <a:fld id="{B0DB1434-916A-8E41-BF8D-A7F1BE67FDB3}" type="datetimeFigureOut">
              <a:rPr lang="en-US" smtClean="0"/>
              <a:t>12/15/2020</a:t>
            </a:fld>
            <a:endParaRPr lang="en-US"/>
          </a:p>
        </p:txBody>
      </p:sp>
      <p:sp>
        <p:nvSpPr>
          <p:cNvPr id="8" name="Footer Placeholder 7">
            <a:extLst>
              <a:ext uri="{FF2B5EF4-FFF2-40B4-BE49-F238E27FC236}">
                <a16:creationId xmlns:a16="http://schemas.microsoft.com/office/drawing/2014/main" id="{2C64F08B-0B0A-8F40-AD9C-C139664DB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F9CF8D-C322-B847-A7AE-FD9ACFB4FD3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169732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DB9A-5681-C542-96E8-3EFEEE1CC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6CEA47-1244-3F45-B1F3-D06C38302294}"/>
              </a:ext>
            </a:extLst>
          </p:cNvPr>
          <p:cNvSpPr>
            <a:spLocks noGrp="1"/>
          </p:cNvSpPr>
          <p:nvPr>
            <p:ph type="dt" sz="half" idx="10"/>
          </p:nvPr>
        </p:nvSpPr>
        <p:spPr/>
        <p:txBody>
          <a:bodyPr/>
          <a:lstStyle/>
          <a:p>
            <a:fld id="{B0DB1434-916A-8E41-BF8D-A7F1BE67FDB3}" type="datetimeFigureOut">
              <a:rPr lang="en-US" smtClean="0"/>
              <a:t>12/15/2020</a:t>
            </a:fld>
            <a:endParaRPr lang="en-US"/>
          </a:p>
        </p:txBody>
      </p:sp>
      <p:sp>
        <p:nvSpPr>
          <p:cNvPr id="4" name="Footer Placeholder 3">
            <a:extLst>
              <a:ext uri="{FF2B5EF4-FFF2-40B4-BE49-F238E27FC236}">
                <a16:creationId xmlns:a16="http://schemas.microsoft.com/office/drawing/2014/main" id="{8E66F7E7-0836-4347-A5D1-B45210D43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236C8A-2C0A-5A48-A9E2-3147D2D1A16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60547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964440-AB37-D04B-B765-678FFF67AC42}"/>
              </a:ext>
            </a:extLst>
          </p:cNvPr>
          <p:cNvSpPr>
            <a:spLocks noGrp="1"/>
          </p:cNvSpPr>
          <p:nvPr>
            <p:ph type="dt" sz="half" idx="10"/>
          </p:nvPr>
        </p:nvSpPr>
        <p:spPr/>
        <p:txBody>
          <a:bodyPr/>
          <a:lstStyle/>
          <a:p>
            <a:fld id="{B0DB1434-916A-8E41-BF8D-A7F1BE67FDB3}" type="datetimeFigureOut">
              <a:rPr lang="en-US" smtClean="0"/>
              <a:t>12/15/2020</a:t>
            </a:fld>
            <a:endParaRPr lang="en-US"/>
          </a:p>
        </p:txBody>
      </p:sp>
      <p:sp>
        <p:nvSpPr>
          <p:cNvPr id="3" name="Footer Placeholder 2">
            <a:extLst>
              <a:ext uri="{FF2B5EF4-FFF2-40B4-BE49-F238E27FC236}">
                <a16:creationId xmlns:a16="http://schemas.microsoft.com/office/drawing/2014/main" id="{69957E9D-FBEA-2A4D-9C44-31BA98C010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6EED5D-4CCF-AB46-92D1-6F64C63FE38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08817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4321-BFD6-1B45-BBDE-688CDBD7A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AC5C22-22FA-B24E-8B73-8D3A077A6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5AC4CA-8492-EA41-B356-47E5EE5AD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F8ADE-09ED-A34A-8CA8-34E397F2FEBF}"/>
              </a:ext>
            </a:extLst>
          </p:cNvPr>
          <p:cNvSpPr>
            <a:spLocks noGrp="1"/>
          </p:cNvSpPr>
          <p:nvPr>
            <p:ph type="dt" sz="half" idx="10"/>
          </p:nvPr>
        </p:nvSpPr>
        <p:spPr/>
        <p:txBody>
          <a:bodyPr/>
          <a:lstStyle/>
          <a:p>
            <a:fld id="{B0DB1434-916A-8E41-BF8D-A7F1BE67FDB3}" type="datetimeFigureOut">
              <a:rPr lang="en-US" smtClean="0"/>
              <a:t>12/15/2020</a:t>
            </a:fld>
            <a:endParaRPr lang="en-US"/>
          </a:p>
        </p:txBody>
      </p:sp>
      <p:sp>
        <p:nvSpPr>
          <p:cNvPr id="6" name="Footer Placeholder 5">
            <a:extLst>
              <a:ext uri="{FF2B5EF4-FFF2-40B4-BE49-F238E27FC236}">
                <a16:creationId xmlns:a16="http://schemas.microsoft.com/office/drawing/2014/main" id="{383BF885-BCD4-0A4C-AEE8-D1CEFD1FF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5F1B3-1AB5-0649-B5DF-89D1EC334AAB}"/>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06678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55D9-FBB5-994E-96BE-6531301C0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ABA46-1596-1048-B9DC-6F3551EA1C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C0F5A7-730F-0A4F-9C68-C5548DB23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35388B-C9FF-AD4B-9A7F-602F000E7B9A}"/>
              </a:ext>
            </a:extLst>
          </p:cNvPr>
          <p:cNvSpPr>
            <a:spLocks noGrp="1"/>
          </p:cNvSpPr>
          <p:nvPr>
            <p:ph type="dt" sz="half" idx="10"/>
          </p:nvPr>
        </p:nvSpPr>
        <p:spPr/>
        <p:txBody>
          <a:bodyPr/>
          <a:lstStyle/>
          <a:p>
            <a:fld id="{B0DB1434-916A-8E41-BF8D-A7F1BE67FDB3}" type="datetimeFigureOut">
              <a:rPr lang="en-US" smtClean="0"/>
              <a:t>12/15/2020</a:t>
            </a:fld>
            <a:endParaRPr lang="en-US"/>
          </a:p>
        </p:txBody>
      </p:sp>
      <p:sp>
        <p:nvSpPr>
          <p:cNvPr id="6" name="Footer Placeholder 5">
            <a:extLst>
              <a:ext uri="{FF2B5EF4-FFF2-40B4-BE49-F238E27FC236}">
                <a16:creationId xmlns:a16="http://schemas.microsoft.com/office/drawing/2014/main" id="{94AA0F92-CC4F-804B-A0DA-FC411C5B0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82324-31FC-2244-B1FD-6F1E9092674F}"/>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503530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AF1734-E1F8-6F4F-9146-F1B9DBF3F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A9747D-B15A-0745-B821-B7C4A0DC3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8E048-81BC-E446-A1E7-964914867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B1434-916A-8E41-BF8D-A7F1BE67FDB3}" type="datetimeFigureOut">
              <a:rPr lang="en-US" smtClean="0"/>
              <a:t>12/15/2020</a:t>
            </a:fld>
            <a:endParaRPr lang="en-US"/>
          </a:p>
        </p:txBody>
      </p:sp>
      <p:sp>
        <p:nvSpPr>
          <p:cNvPr id="5" name="Footer Placeholder 4">
            <a:extLst>
              <a:ext uri="{FF2B5EF4-FFF2-40B4-BE49-F238E27FC236}">
                <a16:creationId xmlns:a16="http://schemas.microsoft.com/office/drawing/2014/main" id="{B072A2BB-C7F0-A846-9920-C53F82995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22656-AB6A-C54F-9B57-7A5A796D2A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82B6A-6AF7-C64F-9DDD-77C91C9B9453}" type="slidenum">
              <a:rPr lang="en-US" smtClean="0"/>
              <a:t>‹#›</a:t>
            </a:fld>
            <a:endParaRPr lang="en-US"/>
          </a:p>
        </p:txBody>
      </p:sp>
    </p:spTree>
    <p:extLst>
      <p:ext uri="{BB962C8B-B14F-4D97-AF65-F5344CB8AC3E}">
        <p14:creationId xmlns:p14="http://schemas.microsoft.com/office/powerpoint/2010/main" val="70289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3.png"/><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edu.gov.mb.ca/k12/assess/report_cards/grading/docs/math_problem_solving.pdf" TargetMode="External"/><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hyperlink" Target="https://www.edu.gov.mb.ca/k12/assess/report_cards/grading/docs/math_knowledge_understanding.pdf" TargetMode="External"/><Relationship Id="rId5" Type="http://schemas.openxmlformats.org/officeDocument/2006/relationships/hyperlink" Target="https://www.edu.gov.mb.ca/k12/assess/report_cards/grading/docs/mental_math.pdf" TargetMode="External"/><Relationship Id="rId4" Type="http://schemas.openxmlformats.org/officeDocument/2006/relationships/hyperlink" Target="https://documentcloud.adobe.com/link/track?uri=urn:aaid:scds:US:e4dbd571-324d-42bd-811e-0093a826fee6"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www.youtube.com/embed/Nm2i42rMZlA?feature=oembed"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ideo" Target="https://www.youtube.com/embed/jOh1Mqbr8YE?feature=oembed" TargetMode="External"/><Relationship Id="rId5" Type="http://schemas.openxmlformats.org/officeDocument/2006/relationships/image" Target="../media/image20.jpe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toytheater.com/color-counters/" TargetMode="External"/><Relationship Id="rId5" Type="http://schemas.openxmlformats.org/officeDocument/2006/relationships/hyperlink" Target="https://toytheater.com/pattern-blocks/" TargetMode="External"/><Relationship Id="rId4" Type="http://schemas.openxmlformats.org/officeDocument/2006/relationships/hyperlink" Target="https://toytheater.com/category/teacher-tools/virtual-manipulative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toytheater.com/pattern-blocks/"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hyperlink" Target="https://toytheater.com/pattern-blocks/"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video" Target="https://www.youtube.com/embed/lHGGJXQmwTo?feature=oembed" TargetMode="External"/><Relationship Id="rId5" Type="http://schemas.openxmlformats.org/officeDocument/2006/relationships/image" Target="../media/image36.jpeg"/><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hyperlink" Target="https://toytheater.com/color-counters/"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toytheater.com/pattern-blocks/"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toytheater.com/pattern-blocks/"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video" Target="https://www.youtube.com/embed/lDAEpwt-a0w?feature=oembed" TargetMode="External"/><Relationship Id="rId5" Type="http://schemas.openxmlformats.org/officeDocument/2006/relationships/image" Target="../media/image41.jpeg"/><Relationship Id="rId4" Type="http://schemas.openxmlformats.org/officeDocument/2006/relationships/image" Target="../media/image4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amless pattern">
            <a:extLst>
              <a:ext uri="{FF2B5EF4-FFF2-40B4-BE49-F238E27FC236}">
                <a16:creationId xmlns:a16="http://schemas.microsoft.com/office/drawing/2014/main" id="{823681A3-B3A9-409F-B9C5-AE0AE28076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4" r="27584" b="33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76;p14">
            <a:extLst>
              <a:ext uri="{FF2B5EF4-FFF2-40B4-BE49-F238E27FC236}">
                <a16:creationId xmlns:a16="http://schemas.microsoft.com/office/drawing/2014/main" id="{94097BE9-47BC-B641-89B8-5AE467BBFA6C}"/>
              </a:ext>
            </a:extLst>
          </p:cNvPr>
          <p:cNvSpPr txBox="1">
            <a:spLocks/>
          </p:cNvSpPr>
          <p:nvPr/>
        </p:nvSpPr>
        <p:spPr>
          <a:xfrm>
            <a:off x="481029" y="1057387"/>
            <a:ext cx="4023360" cy="3204134"/>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a:t>Investigating </a:t>
            </a:r>
            <a:r>
              <a:rPr lang="en-US" sz="4800" b="1">
                <a:solidFill>
                  <a:schemeClr val="accent6"/>
                </a:solidFill>
              </a:rPr>
              <a:t>Patterns</a:t>
            </a:r>
          </a:p>
        </p:txBody>
      </p:sp>
      <p:sp>
        <p:nvSpPr>
          <p:cNvPr id="75" name="Rectangle 74">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47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2" name="Picture 1">
            <a:extLst>
              <a:ext uri="{FF2B5EF4-FFF2-40B4-BE49-F238E27FC236}">
                <a16:creationId xmlns:a16="http://schemas.microsoft.com/office/drawing/2014/main" id="{3829F0A5-BBB6-4EEC-B493-DE2704C3E4C6}"/>
              </a:ext>
            </a:extLst>
          </p:cNvPr>
          <p:cNvPicPr>
            <a:picLocks noChangeAspect="1"/>
          </p:cNvPicPr>
          <p:nvPr/>
        </p:nvPicPr>
        <p:blipFill>
          <a:blip r:embed="rId3"/>
          <a:stretch>
            <a:fillRect/>
          </a:stretch>
        </p:blipFill>
        <p:spPr>
          <a:xfrm>
            <a:off x="2118914" y="917469"/>
            <a:ext cx="8989341" cy="1902139"/>
          </a:xfrm>
          <a:prstGeom prst="rect">
            <a:avLst/>
          </a:prstGeom>
        </p:spPr>
      </p:pic>
      <p:sp>
        <p:nvSpPr>
          <p:cNvPr id="5" name="TextBox 4">
            <a:extLst>
              <a:ext uri="{FF2B5EF4-FFF2-40B4-BE49-F238E27FC236}">
                <a16:creationId xmlns:a16="http://schemas.microsoft.com/office/drawing/2014/main" id="{87131409-DFFB-4BD1-8D58-B8E859572984}"/>
              </a:ext>
            </a:extLst>
          </p:cNvPr>
          <p:cNvSpPr txBox="1"/>
          <p:nvPr/>
        </p:nvSpPr>
        <p:spPr>
          <a:xfrm>
            <a:off x="813758" y="2682815"/>
            <a:ext cx="31888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What Do You Notice?</a:t>
            </a:r>
            <a:endParaRPr lang="en-US" sz="2400" b="1">
              <a:cs typeface="Calibri"/>
            </a:endParaRPr>
          </a:p>
        </p:txBody>
      </p:sp>
      <p:sp>
        <p:nvSpPr>
          <p:cNvPr id="6" name="TextBox 5">
            <a:extLst>
              <a:ext uri="{FF2B5EF4-FFF2-40B4-BE49-F238E27FC236}">
                <a16:creationId xmlns:a16="http://schemas.microsoft.com/office/drawing/2014/main" id="{78521365-9D73-4C63-8B58-60C9579426D7}"/>
              </a:ext>
            </a:extLst>
          </p:cNvPr>
          <p:cNvSpPr txBox="1"/>
          <p:nvPr/>
        </p:nvSpPr>
        <p:spPr>
          <a:xfrm>
            <a:off x="8231577" y="2681916"/>
            <a:ext cx="32895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What Do You Wonder?</a:t>
            </a:r>
            <a:endParaRPr lang="en-US" sz="2400" b="1">
              <a:cs typeface="Calibri"/>
            </a:endParaRPr>
          </a:p>
        </p:txBody>
      </p:sp>
    </p:spTree>
    <p:extLst>
      <p:ext uri="{BB962C8B-B14F-4D97-AF65-F5344CB8AC3E}">
        <p14:creationId xmlns:p14="http://schemas.microsoft.com/office/powerpoint/2010/main" val="19244896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25104"/>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979482" y="2601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accent6">
              <a:lumMod val="75000"/>
            </a:schemeClr>
          </a:solidFill>
          <a:ln w="28575">
            <a:solidFill>
              <a:schemeClr val="accent6">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GB"/>
          </a:p>
        </p:txBody>
      </p:sp>
    </p:spTree>
    <p:extLst>
      <p:ext uri="{BB962C8B-B14F-4D97-AF65-F5344CB8AC3E}">
        <p14:creationId xmlns:p14="http://schemas.microsoft.com/office/powerpoint/2010/main" val="42292591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graphicFrame>
        <p:nvGraphicFramePr>
          <p:cNvPr id="5" name="Table 5">
            <a:extLst>
              <a:ext uri="{FF2B5EF4-FFF2-40B4-BE49-F238E27FC236}">
                <a16:creationId xmlns:a16="http://schemas.microsoft.com/office/drawing/2014/main" id="{A0892D48-9D32-49C9-A1B2-6C80919F53D3}"/>
              </a:ext>
            </a:extLst>
          </p:cNvPr>
          <p:cNvGraphicFramePr>
            <a:graphicFrameLocks noGrp="1"/>
          </p:cNvGraphicFramePr>
          <p:nvPr>
            <p:extLst>
              <p:ext uri="{D42A27DB-BD31-4B8C-83A1-F6EECF244321}">
                <p14:modId xmlns:p14="http://schemas.microsoft.com/office/powerpoint/2010/main" val="4006329560"/>
              </p:ext>
            </p:extLst>
          </p:nvPr>
        </p:nvGraphicFramePr>
        <p:xfrm>
          <a:off x="7526215" y="857986"/>
          <a:ext cx="3896752" cy="5486400"/>
        </p:xfrm>
        <a:graphic>
          <a:graphicData uri="http://schemas.openxmlformats.org/drawingml/2006/table">
            <a:tbl>
              <a:tblPr firstRow="1" bandRow="1">
                <a:tableStyleId>{5C22544A-7EE6-4342-B048-85BDC9FD1C3A}</a:tableStyleId>
              </a:tblPr>
              <a:tblGrid>
                <a:gridCol w="1948376">
                  <a:extLst>
                    <a:ext uri="{9D8B030D-6E8A-4147-A177-3AD203B41FA5}">
                      <a16:colId xmlns:a16="http://schemas.microsoft.com/office/drawing/2014/main" val="1769067961"/>
                    </a:ext>
                  </a:extLst>
                </a:gridCol>
                <a:gridCol w="1948376">
                  <a:extLst>
                    <a:ext uri="{9D8B030D-6E8A-4147-A177-3AD203B41FA5}">
                      <a16:colId xmlns:a16="http://schemas.microsoft.com/office/drawing/2014/main" val="3889911223"/>
                    </a:ext>
                  </a:extLst>
                </a:gridCol>
              </a:tblGrid>
              <a:tr h="436242">
                <a:tc>
                  <a:txBody>
                    <a:bodyPr/>
                    <a:lstStyle/>
                    <a:p>
                      <a:pPr algn="ctr"/>
                      <a:r>
                        <a:rPr lang="en-CA" sz="2400"/>
                        <a:t>Term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CA" sz="2400"/>
                        <a:t># of Squares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29517437"/>
                  </a:ext>
                </a:extLst>
              </a:tr>
              <a:tr h="412340">
                <a:tc>
                  <a:txBody>
                    <a:bodyPr/>
                    <a:lstStyle/>
                    <a:p>
                      <a:pPr algn="ctr"/>
                      <a:r>
                        <a:rPr lang="en-CA" sz="2400"/>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C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6415566"/>
                  </a:ext>
                </a:extLst>
              </a:tr>
              <a:tr h="412340">
                <a:tc>
                  <a:txBody>
                    <a:bodyPr/>
                    <a:lstStyle/>
                    <a:p>
                      <a:pPr algn="ctr"/>
                      <a:r>
                        <a:rPr lang="en-CA" sz="2400"/>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C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552591"/>
                  </a:ext>
                </a:extLst>
              </a:tr>
              <a:tr h="412340">
                <a:tc>
                  <a:txBody>
                    <a:bodyPr/>
                    <a:lstStyle/>
                    <a:p>
                      <a:pPr algn="ctr"/>
                      <a:r>
                        <a:rPr lang="en-CA" sz="2400"/>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C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0468807"/>
                  </a:ext>
                </a:extLst>
              </a:tr>
              <a:tr h="412340">
                <a:tc>
                  <a:txBody>
                    <a:bodyPr/>
                    <a:lstStyle/>
                    <a:p>
                      <a:pPr algn="ctr"/>
                      <a:r>
                        <a:rPr lang="en-CA" sz="2400"/>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C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449337"/>
                  </a:ext>
                </a:extLst>
              </a:tr>
              <a:tr h="412340">
                <a:tc>
                  <a:txBody>
                    <a:bodyPr/>
                    <a:lstStyle/>
                    <a:p>
                      <a:pPr algn="ctr"/>
                      <a:r>
                        <a:rPr lang="en-CA" sz="2400"/>
                        <a:t>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C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2596895"/>
                  </a:ext>
                </a:extLst>
              </a:tr>
              <a:tr h="412340">
                <a:tc>
                  <a:txBody>
                    <a:bodyPr/>
                    <a:lstStyle/>
                    <a:p>
                      <a:pPr algn="ctr"/>
                      <a:r>
                        <a:rPr lang="en-CA" sz="2400"/>
                        <a:t>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C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2177195"/>
                  </a:ext>
                </a:extLst>
              </a:tr>
              <a:tr h="412340">
                <a:tc>
                  <a:txBody>
                    <a:bodyPr/>
                    <a:lstStyle/>
                    <a:p>
                      <a:pPr algn="ctr"/>
                      <a:r>
                        <a:rPr lang="en-CA" sz="2400"/>
                        <a:t>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C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1037782"/>
                  </a:ext>
                </a:extLst>
              </a:tr>
              <a:tr h="412340">
                <a:tc>
                  <a:txBody>
                    <a:bodyPr/>
                    <a:lstStyle/>
                    <a:p>
                      <a:pPr algn="ctr"/>
                      <a:r>
                        <a:rPr lang="en-CA" sz="2400"/>
                        <a:t>8</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C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4738595"/>
                  </a:ext>
                </a:extLst>
              </a:tr>
              <a:tr h="412340">
                <a:tc>
                  <a:txBody>
                    <a:bodyPr/>
                    <a:lstStyle/>
                    <a:p>
                      <a:pPr algn="ctr"/>
                      <a:r>
                        <a:rPr lang="en-CA" sz="2400"/>
                        <a:t>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C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9940161"/>
                  </a:ext>
                </a:extLst>
              </a:tr>
              <a:tr h="412340">
                <a:tc>
                  <a:txBody>
                    <a:bodyPr/>
                    <a:lstStyle/>
                    <a:p>
                      <a:pPr algn="ctr"/>
                      <a:r>
                        <a:rPr lang="en-CA" sz="2400"/>
                        <a:t>10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C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3631929"/>
                  </a:ext>
                </a:extLst>
              </a:tr>
              <a:tr h="412340">
                <a:tc>
                  <a:txBody>
                    <a:bodyPr/>
                    <a:lstStyle/>
                    <a:p>
                      <a:pPr algn="ctr"/>
                      <a:r>
                        <a:rPr lang="en-CA" sz="240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C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6980646"/>
                  </a:ext>
                </a:extLst>
              </a:tr>
            </a:tbl>
          </a:graphicData>
        </a:graphic>
      </p:graphicFrame>
      <p:sp>
        <p:nvSpPr>
          <p:cNvPr id="6" name="TextBox 5">
            <a:extLst>
              <a:ext uri="{FF2B5EF4-FFF2-40B4-BE49-F238E27FC236}">
                <a16:creationId xmlns:a16="http://schemas.microsoft.com/office/drawing/2014/main" id="{FF24E503-7A26-456B-A761-DADA396BE66A}"/>
              </a:ext>
            </a:extLst>
          </p:cNvPr>
          <p:cNvSpPr txBox="1"/>
          <p:nvPr/>
        </p:nvSpPr>
        <p:spPr>
          <a:xfrm>
            <a:off x="618742" y="1206978"/>
            <a:ext cx="5950870" cy="4524315"/>
          </a:xfrm>
          <a:prstGeom prst="rect">
            <a:avLst/>
          </a:prstGeom>
          <a:noFill/>
        </p:spPr>
        <p:txBody>
          <a:bodyPr wrap="square" lIns="91440" tIns="45720" rIns="91440" bIns="45720" rtlCol="0" anchor="t">
            <a:spAutoFit/>
          </a:bodyPr>
          <a:lstStyle/>
          <a:p>
            <a:r>
              <a:rPr lang="en-CA" sz="3200"/>
              <a:t>Think back to the table problem. Was it hard to predict the 10</a:t>
            </a:r>
            <a:r>
              <a:rPr lang="en-CA" sz="3200" baseline="30000"/>
              <a:t>th</a:t>
            </a:r>
            <a:r>
              <a:rPr lang="en-CA" sz="3200"/>
              <a:t> term without drawing all the terms in between?</a:t>
            </a:r>
          </a:p>
          <a:p>
            <a:endParaRPr lang="en-CA" sz="3200"/>
          </a:p>
          <a:p>
            <a:r>
              <a:rPr lang="en-CA" sz="3200"/>
              <a:t>Fill out the following T-chart. Does it help you to see a pattern rule that you can use to determine the number of squares for any term? </a:t>
            </a:r>
            <a:endParaRPr lang="en-CA" sz="3200">
              <a:cs typeface="Calibri"/>
            </a:endParaRPr>
          </a:p>
        </p:txBody>
      </p:sp>
      <p:sp>
        <p:nvSpPr>
          <p:cNvPr id="7" name="TextBox 6">
            <a:extLst>
              <a:ext uri="{FF2B5EF4-FFF2-40B4-BE49-F238E27FC236}">
                <a16:creationId xmlns:a16="http://schemas.microsoft.com/office/drawing/2014/main" id="{9BDABE5D-EC08-46CF-82F0-D752DAAA91A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40765342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77B6CB34-FE95-46CF-A6FA-AE05B60A1C54}"/>
              </a:ext>
            </a:extLst>
          </p:cNvPr>
          <p:cNvSpPr/>
          <p:nvPr/>
        </p:nvSpPr>
        <p:spPr>
          <a:xfrm rot="5400000">
            <a:off x="5581203" y="2252845"/>
            <a:ext cx="1250830" cy="3191772"/>
          </a:xfrm>
          <a:prstGeom prst="flowChartOffpage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4">
              <a:lumMod val="60000"/>
              <a:lumOff val="40000"/>
            </a:schemeClr>
          </a:solidFill>
          <a:ln w="28575">
            <a:solidFill>
              <a:schemeClr val="accent4"/>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8473" y="4124174"/>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418" y="5522104"/>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8" y="4253863"/>
            <a:ext cx="2008299"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854471" y="5522104"/>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097486" y="4970843"/>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33" name="TextBox 32">
            <a:extLst>
              <a:ext uri="{FF2B5EF4-FFF2-40B4-BE49-F238E27FC236}">
                <a16:creationId xmlns:a16="http://schemas.microsoft.com/office/drawing/2014/main" id="{DB761D9B-3EA2-C844-AD60-A0B11CA4ADD8}"/>
              </a:ext>
            </a:extLst>
          </p:cNvPr>
          <p:cNvSpPr txBox="1"/>
          <p:nvPr/>
        </p:nvSpPr>
        <p:spPr>
          <a:xfrm>
            <a:off x="9616032" y="2724593"/>
            <a:ext cx="1896693" cy="1061829"/>
          </a:xfrm>
          <a:prstGeom prst="rect">
            <a:avLst/>
          </a:prstGeom>
          <a:noFill/>
        </p:spPr>
        <p:txBody>
          <a:bodyPr wrap="square" lIns="91440" tIns="45720" rIns="91440" bIns="45720" rtlCol="0" anchor="t">
            <a:spAutoFit/>
          </a:bodyPr>
          <a:lstStyle/>
          <a:p>
            <a:r>
              <a:rPr lang="en-US" sz="2100">
                <a:solidFill>
                  <a:schemeClr val="bg2">
                    <a:lumMod val="50000"/>
                  </a:schemeClr>
                </a:solidFill>
                <a:latin typeface="Abadi MT Condensed Light"/>
              </a:rPr>
              <a:t>Think About It</a:t>
            </a:r>
          </a:p>
          <a:p>
            <a:endParaRPr lang="en-US" sz="2100">
              <a:solidFill>
                <a:schemeClr val="bg2">
                  <a:lumMod val="50000"/>
                </a:schemeClr>
              </a:solidFill>
              <a:latin typeface="Abadi MT Condensed Light" panose="020B0306030101010103" pitchFamily="34" charset="77"/>
            </a:endParaRPr>
          </a:p>
          <a:p>
            <a:r>
              <a:rPr lang="en-US" sz="2100">
                <a:solidFill>
                  <a:schemeClr val="bg2">
                    <a:lumMod val="50000"/>
                  </a:schemeClr>
                </a:solidFill>
                <a:latin typeface="Abadi MT Condensed Light"/>
              </a:rPr>
              <a:t>       then...</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10</a:t>
            </a:r>
          </a:p>
        </p:txBody>
      </p:sp>
      <p:sp>
        <p:nvSpPr>
          <p:cNvPr id="25" name="TextBox 24">
            <a:extLst>
              <a:ext uri="{FF2B5EF4-FFF2-40B4-BE49-F238E27FC236}">
                <a16:creationId xmlns:a16="http://schemas.microsoft.com/office/drawing/2014/main" id="{9D0C7BC8-86E6-8B4F-9A6F-1B03356F2B25}"/>
              </a:ext>
            </a:extLst>
          </p:cNvPr>
          <p:cNvSpPr txBox="1"/>
          <p:nvPr/>
        </p:nvSpPr>
        <p:spPr>
          <a:xfrm>
            <a:off x="4843763" y="3263860"/>
            <a:ext cx="2915605" cy="1200329"/>
          </a:xfrm>
          <a:prstGeom prst="rect">
            <a:avLst/>
          </a:prstGeom>
          <a:noFill/>
        </p:spPr>
        <p:txBody>
          <a:bodyPr wrap="square" lIns="91440" tIns="45720" rIns="91440" bIns="45720" rtlCol="0" anchor="ctr">
            <a:spAutoFit/>
          </a:bodyPr>
          <a:lstStyle/>
          <a:p>
            <a:pPr algn="ctr"/>
            <a:r>
              <a:rPr lang="en-US" sz="3600">
                <a:solidFill>
                  <a:schemeClr val="bg1"/>
                </a:solidFill>
                <a:latin typeface="Marker Felt Thin"/>
              </a:rPr>
              <a:t>Saving for a Rainy Day</a:t>
            </a:r>
            <a:endParaRPr lang="en-US">
              <a:solidFill>
                <a:schemeClr val="bg1"/>
              </a:solidFill>
              <a:cs typeface="Calibri"/>
            </a:endParaRPr>
          </a:p>
        </p:txBody>
      </p:sp>
      <p:sp>
        <p:nvSpPr>
          <p:cNvPr id="7" name="TextBox 6">
            <a:extLst>
              <a:ext uri="{FF2B5EF4-FFF2-40B4-BE49-F238E27FC236}">
                <a16:creationId xmlns:a16="http://schemas.microsoft.com/office/drawing/2014/main" id="{BBB0742F-B919-41B4-8F62-67DE5B2858D3}"/>
              </a:ext>
            </a:extLst>
          </p:cNvPr>
          <p:cNvSpPr txBox="1"/>
          <p:nvPr/>
        </p:nvSpPr>
        <p:spPr>
          <a:xfrm>
            <a:off x="666326" y="2057702"/>
            <a:ext cx="2915605" cy="1323439"/>
          </a:xfrm>
          <a:prstGeom prst="rect">
            <a:avLst/>
          </a:prstGeom>
          <a:noFill/>
        </p:spPr>
        <p:txBody>
          <a:bodyPr wrap="square" lIns="91440" tIns="45720" rIns="91440" bIns="45720" rtlCol="0" anchor="ctr">
            <a:spAutoFit/>
          </a:bodyPr>
          <a:lstStyle/>
          <a:p>
            <a:pPr algn="ctr"/>
            <a:r>
              <a:rPr lang="en-US" sz="4000">
                <a:latin typeface="Bradley Hand"/>
              </a:rPr>
              <a:t>Solve Me Mobile</a:t>
            </a:r>
            <a:endParaRPr lang="en-US" sz="4000">
              <a:latin typeface="Bradley Hand" pitchFamily="2" charset="77"/>
            </a:endParaRPr>
          </a:p>
        </p:txBody>
      </p:sp>
      <p:pic>
        <p:nvPicPr>
          <p:cNvPr id="8" name="Picture 12" descr="A picture containing chart&#10;&#10;Description automatically generated">
            <a:extLst>
              <a:ext uri="{FF2B5EF4-FFF2-40B4-BE49-F238E27FC236}">
                <a16:creationId xmlns:a16="http://schemas.microsoft.com/office/drawing/2014/main" id="{84189D2B-B680-4893-A0D6-119F105BF606}"/>
              </a:ext>
            </a:extLst>
          </p:cNvPr>
          <p:cNvPicPr>
            <a:picLocks noChangeAspect="1"/>
          </p:cNvPicPr>
          <p:nvPr/>
        </p:nvPicPr>
        <p:blipFill>
          <a:blip r:embed="rId5"/>
          <a:stretch>
            <a:fillRect/>
          </a:stretch>
        </p:blipFill>
        <p:spPr>
          <a:xfrm>
            <a:off x="949177" y="3478333"/>
            <a:ext cx="2227951" cy="2733675"/>
          </a:xfrm>
          <a:prstGeom prst="rect">
            <a:avLst/>
          </a:prstGeom>
        </p:spPr>
      </p:pic>
      <p:pic>
        <p:nvPicPr>
          <p:cNvPr id="9" name="Picture 9" descr="A close up of a toy&#10;&#10;Description automatically generated">
            <a:extLst>
              <a:ext uri="{FF2B5EF4-FFF2-40B4-BE49-F238E27FC236}">
                <a16:creationId xmlns:a16="http://schemas.microsoft.com/office/drawing/2014/main" id="{F4DCD736-3ED4-45B0-B92B-9094F8EDEA80}"/>
              </a:ext>
            </a:extLst>
          </p:cNvPr>
          <p:cNvPicPr>
            <a:picLocks noChangeAspect="1"/>
          </p:cNvPicPr>
          <p:nvPr/>
        </p:nvPicPr>
        <p:blipFill>
          <a:blip r:embed="rId6"/>
          <a:stretch>
            <a:fillRect/>
          </a:stretch>
        </p:blipFill>
        <p:spPr>
          <a:xfrm>
            <a:off x="4666891" y="4690490"/>
            <a:ext cx="1837428" cy="1660830"/>
          </a:xfrm>
          <a:prstGeom prst="rect">
            <a:avLst/>
          </a:prstGeom>
        </p:spPr>
      </p:pic>
      <p:pic>
        <p:nvPicPr>
          <p:cNvPr id="4" name="Picture 4" descr="Diagram&#10;&#10;Description automatically generated">
            <a:extLst>
              <a:ext uri="{FF2B5EF4-FFF2-40B4-BE49-F238E27FC236}">
                <a16:creationId xmlns:a16="http://schemas.microsoft.com/office/drawing/2014/main" id="{18540345-DDF4-43A2-A0C3-DE0980665893}"/>
              </a:ext>
            </a:extLst>
          </p:cNvPr>
          <p:cNvPicPr>
            <a:picLocks noChangeAspect="1"/>
          </p:cNvPicPr>
          <p:nvPr/>
        </p:nvPicPr>
        <p:blipFill>
          <a:blip r:embed="rId7"/>
          <a:stretch>
            <a:fillRect/>
          </a:stretch>
        </p:blipFill>
        <p:spPr>
          <a:xfrm>
            <a:off x="8668473" y="2437981"/>
            <a:ext cx="874144" cy="980521"/>
          </a:xfrm>
          <a:prstGeom prst="rect">
            <a:avLst/>
          </a:prstGeom>
        </p:spPr>
      </p:pic>
      <p:sp>
        <p:nvSpPr>
          <p:cNvPr id="26" name="Rectangle 25">
            <a:extLst>
              <a:ext uri="{FF2B5EF4-FFF2-40B4-BE49-F238E27FC236}">
                <a16:creationId xmlns:a16="http://schemas.microsoft.com/office/drawing/2014/main" id="{6CC4C426-1946-0D4F-8E3E-8BB05DE1B2BA}"/>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D40BCA8F-E1CF-8447-B587-A153419D1BCB}"/>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9" name="Rectangle 28">
            <a:extLst>
              <a:ext uri="{FF2B5EF4-FFF2-40B4-BE49-F238E27FC236}">
                <a16:creationId xmlns:a16="http://schemas.microsoft.com/office/drawing/2014/main" id="{07E482E5-0940-F54A-A28A-84E712AF9E43}"/>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11026637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2" name="Picture 4" descr="A picture containing chart&#10;&#10;Description automatically generated">
            <a:extLst>
              <a:ext uri="{FF2B5EF4-FFF2-40B4-BE49-F238E27FC236}">
                <a16:creationId xmlns:a16="http://schemas.microsoft.com/office/drawing/2014/main" id="{681AE9E6-6AA4-4D3F-ADAA-ACFDBFFF0BDA}"/>
              </a:ext>
            </a:extLst>
          </p:cNvPr>
          <p:cNvPicPr>
            <a:picLocks noChangeAspect="1"/>
          </p:cNvPicPr>
          <p:nvPr/>
        </p:nvPicPr>
        <p:blipFill>
          <a:blip r:embed="rId3"/>
          <a:stretch>
            <a:fillRect/>
          </a:stretch>
        </p:blipFill>
        <p:spPr>
          <a:xfrm>
            <a:off x="4851616" y="322053"/>
            <a:ext cx="3595824" cy="6300158"/>
          </a:xfrm>
          <a:prstGeom prst="rect">
            <a:avLst/>
          </a:prstGeom>
        </p:spPr>
      </p:pic>
    </p:spTree>
    <p:extLst>
      <p:ext uri="{BB962C8B-B14F-4D97-AF65-F5344CB8AC3E}">
        <p14:creationId xmlns:p14="http://schemas.microsoft.com/office/powerpoint/2010/main" val="36261376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5120"/>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583721" y="1115683"/>
            <a:ext cx="1039195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Scarlett wants to save money starting on January 1.</a:t>
            </a:r>
            <a:endParaRPr lang="en-US" sz="2800">
              <a:cs typeface="Calibri"/>
            </a:endParaRPr>
          </a:p>
          <a:p>
            <a:endParaRPr lang="en-US" sz="2800">
              <a:cs typeface="Calibri"/>
            </a:endParaRPr>
          </a:p>
          <a:p>
            <a:r>
              <a:rPr lang="en-US" sz="2800"/>
              <a:t>She decided to collect money in a jar in the following way.</a:t>
            </a:r>
            <a:endParaRPr lang="en-US" sz="2800">
              <a:cs typeface="Calibri"/>
            </a:endParaRPr>
          </a:p>
          <a:p>
            <a:endParaRPr lang="en-US" sz="2800">
              <a:cs typeface="Calibri"/>
            </a:endParaRPr>
          </a:p>
          <a:p>
            <a:r>
              <a:rPr lang="en-US" sz="2800"/>
              <a:t>Every day she puts a dime in the jar. Every third day, starting on January 3, she puts a quarter in the jar. Every fifth day, starting on January 5, she puts a loonie in the jar. </a:t>
            </a:r>
            <a:endParaRPr lang="en-US" sz="2800">
              <a:cs typeface="Calibri"/>
            </a:endParaRPr>
          </a:p>
          <a:p>
            <a:endParaRPr lang="en-US" sz="2800">
              <a:cs typeface="Calibri"/>
            </a:endParaRPr>
          </a:p>
          <a:p>
            <a:r>
              <a:rPr lang="en-US" sz="2800"/>
              <a:t>So, some days she puts one coin in the jar, some days she puts two coins in the jar, and some days she puts three coins in the jar. </a:t>
            </a:r>
            <a:endParaRPr lang="en-US" sz="2800">
              <a:cs typeface="Calibri"/>
            </a:endParaRPr>
          </a:p>
          <a:p>
            <a:endParaRPr lang="en-US" sz="3200">
              <a:cs typeface="Calibri"/>
            </a:endParaRPr>
          </a:p>
        </p:txBody>
      </p:sp>
      <p:sp>
        <p:nvSpPr>
          <p:cNvPr id="4" name="TextBox 3">
            <a:extLst>
              <a:ext uri="{FF2B5EF4-FFF2-40B4-BE49-F238E27FC236}">
                <a16:creationId xmlns:a16="http://schemas.microsoft.com/office/drawing/2014/main" id="{336C7798-43FF-471C-9AC1-8A25A63C0801}"/>
              </a:ext>
            </a:extLst>
          </p:cNvPr>
          <p:cNvSpPr txBox="1"/>
          <p:nvPr/>
        </p:nvSpPr>
        <p:spPr>
          <a:xfrm>
            <a:off x="4177163" y="237765"/>
            <a:ext cx="4827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Saving for a Rainy Day</a:t>
            </a:r>
            <a:endParaRPr lang="en-US" sz="3600">
              <a:cs typeface="Calibri"/>
            </a:endParaRPr>
          </a:p>
        </p:txBody>
      </p:sp>
      <p:pic>
        <p:nvPicPr>
          <p:cNvPr id="5" name="Picture 5" descr="A close up of a toy&#10;&#10;Description automatically generated">
            <a:extLst>
              <a:ext uri="{FF2B5EF4-FFF2-40B4-BE49-F238E27FC236}">
                <a16:creationId xmlns:a16="http://schemas.microsoft.com/office/drawing/2014/main" id="{944391EB-1C02-4EAA-87A2-0583E7CAF0D4}"/>
              </a:ext>
            </a:extLst>
          </p:cNvPr>
          <p:cNvPicPr>
            <a:picLocks noChangeAspect="1"/>
          </p:cNvPicPr>
          <p:nvPr/>
        </p:nvPicPr>
        <p:blipFill>
          <a:blip r:embed="rId3"/>
          <a:stretch>
            <a:fillRect/>
          </a:stretch>
        </p:blipFill>
        <p:spPr>
          <a:xfrm>
            <a:off x="10202174" y="305397"/>
            <a:ext cx="1621767" cy="1459546"/>
          </a:xfrm>
          <a:prstGeom prst="rect">
            <a:avLst/>
          </a:prstGeom>
        </p:spPr>
      </p:pic>
    </p:spTree>
    <p:extLst>
      <p:ext uri="{BB962C8B-B14F-4D97-AF65-F5344CB8AC3E}">
        <p14:creationId xmlns:p14="http://schemas.microsoft.com/office/powerpoint/2010/main" val="32225260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583721" y="1115683"/>
            <a:ext cx="10391954" cy="66171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Scarlett wants to save money starting on January 1.</a:t>
            </a:r>
            <a:endParaRPr lang="en-US" sz="2800">
              <a:cs typeface="Calibri"/>
            </a:endParaRPr>
          </a:p>
          <a:p>
            <a:endParaRPr lang="en-US" sz="2800">
              <a:cs typeface="Calibri"/>
            </a:endParaRPr>
          </a:p>
          <a:p>
            <a:r>
              <a:rPr lang="en-US" sz="2800"/>
              <a:t>She decided to collect money in a jar in the following way.</a:t>
            </a:r>
            <a:endParaRPr lang="en-US" sz="2800">
              <a:cs typeface="Calibri"/>
            </a:endParaRPr>
          </a:p>
          <a:p>
            <a:endParaRPr lang="en-US" sz="2800">
              <a:cs typeface="Calibri"/>
            </a:endParaRPr>
          </a:p>
          <a:p>
            <a:r>
              <a:rPr lang="en-US" sz="2800"/>
              <a:t>Every day she puts a dime in the jar. Every third day, starting on January 3, she puts a quarter in the jar. Every fifth day, starting on January 5, she puts a loonie in the jar. </a:t>
            </a:r>
            <a:endParaRPr lang="en-US" sz="2800">
              <a:cs typeface="Calibri"/>
            </a:endParaRPr>
          </a:p>
          <a:p>
            <a:endParaRPr lang="en-US" sz="2800">
              <a:cs typeface="Calibri"/>
            </a:endParaRPr>
          </a:p>
          <a:p>
            <a:r>
              <a:rPr lang="en-US" sz="2800"/>
              <a:t>So, some days she puts one coin in the jar, some days she puts two coins in the jar, and some days she puts three coins in the jar. </a:t>
            </a:r>
            <a:endParaRPr lang="en-US" sz="2800">
              <a:cs typeface="Calibri"/>
            </a:endParaRPr>
          </a:p>
          <a:p>
            <a:endParaRPr lang="en-US" sz="2800">
              <a:ea typeface="+mn-lt"/>
              <a:cs typeface="+mn-lt"/>
            </a:endParaRPr>
          </a:p>
          <a:p>
            <a:r>
              <a:rPr lang="en-US" sz="2800">
                <a:ea typeface="+mn-lt"/>
                <a:cs typeface="+mn-lt"/>
              </a:rPr>
              <a:t>How many coins does she put in the jar on January 12? </a:t>
            </a:r>
          </a:p>
          <a:p>
            <a:endParaRPr lang="en-US" sz="2800">
              <a:ea typeface="+mn-lt"/>
              <a:cs typeface="+mn-lt"/>
            </a:endParaRPr>
          </a:p>
          <a:p>
            <a:endParaRPr lang="en-US" sz="2800">
              <a:cs typeface="Calibri"/>
            </a:endParaRPr>
          </a:p>
          <a:p>
            <a:endParaRPr lang="en-US" sz="3200">
              <a:cs typeface="Calibri"/>
            </a:endParaRPr>
          </a:p>
        </p:txBody>
      </p:sp>
      <p:sp>
        <p:nvSpPr>
          <p:cNvPr id="4" name="TextBox 3">
            <a:extLst>
              <a:ext uri="{FF2B5EF4-FFF2-40B4-BE49-F238E27FC236}">
                <a16:creationId xmlns:a16="http://schemas.microsoft.com/office/drawing/2014/main" id="{336C7798-43FF-471C-9AC1-8A25A63C0801}"/>
              </a:ext>
            </a:extLst>
          </p:cNvPr>
          <p:cNvSpPr txBox="1"/>
          <p:nvPr/>
        </p:nvSpPr>
        <p:spPr>
          <a:xfrm>
            <a:off x="4177163" y="237765"/>
            <a:ext cx="4827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Saving for a Rainy Day</a:t>
            </a:r>
            <a:endParaRPr lang="en-US" sz="3600">
              <a:cs typeface="Calibri"/>
            </a:endParaRPr>
          </a:p>
        </p:txBody>
      </p:sp>
      <p:pic>
        <p:nvPicPr>
          <p:cNvPr id="5" name="Picture 5" descr="A close up of a toy&#10;&#10;Description automatically generated">
            <a:extLst>
              <a:ext uri="{FF2B5EF4-FFF2-40B4-BE49-F238E27FC236}">
                <a16:creationId xmlns:a16="http://schemas.microsoft.com/office/drawing/2014/main" id="{944391EB-1C02-4EAA-87A2-0583E7CAF0D4}"/>
              </a:ext>
            </a:extLst>
          </p:cNvPr>
          <p:cNvPicPr>
            <a:picLocks noChangeAspect="1"/>
          </p:cNvPicPr>
          <p:nvPr/>
        </p:nvPicPr>
        <p:blipFill>
          <a:blip r:embed="rId3"/>
          <a:stretch>
            <a:fillRect/>
          </a:stretch>
        </p:blipFill>
        <p:spPr>
          <a:xfrm>
            <a:off x="10202174" y="305397"/>
            <a:ext cx="1621767" cy="1459546"/>
          </a:xfrm>
          <a:prstGeom prst="rect">
            <a:avLst/>
          </a:prstGeom>
        </p:spPr>
      </p:pic>
    </p:spTree>
    <p:extLst>
      <p:ext uri="{BB962C8B-B14F-4D97-AF65-F5344CB8AC3E}">
        <p14:creationId xmlns:p14="http://schemas.microsoft.com/office/powerpoint/2010/main" val="13064734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51182" y="435198"/>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339306" y="1187569"/>
            <a:ext cx="994625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mn-lt"/>
                <a:cs typeface="+mn-lt"/>
              </a:rPr>
              <a:t>Show your thinking here:</a:t>
            </a:r>
          </a:p>
          <a:p>
            <a:endParaRPr lang="en-US" sz="3200">
              <a:cs typeface="Calibri"/>
            </a:endParaRPr>
          </a:p>
          <a:p>
            <a:endParaRPr lang="en-US" sz="3200"/>
          </a:p>
          <a:p>
            <a:endParaRPr lang="en-US" sz="3200"/>
          </a:p>
          <a:p>
            <a:endParaRPr lang="en-US" sz="3200">
              <a:cs typeface="Calibri"/>
            </a:endParaRPr>
          </a:p>
          <a:p>
            <a:endParaRPr lang="en-US" sz="3200">
              <a:cs typeface="Calibri"/>
            </a:endParaRPr>
          </a:p>
          <a:p>
            <a:endParaRPr lang="en-US" sz="3200">
              <a:cs typeface="Calibri"/>
            </a:endParaRPr>
          </a:p>
          <a:p>
            <a:endParaRPr lang="en-US" sz="3200">
              <a:cs typeface="Calibri"/>
            </a:endParaRPr>
          </a:p>
          <a:p>
            <a:endParaRPr lang="en-US" sz="3200">
              <a:cs typeface="Calibri"/>
            </a:endParaRPr>
          </a:p>
          <a:p>
            <a:endParaRPr lang="en-US" sz="3200">
              <a:cs typeface="Calibri"/>
            </a:endParaRPr>
          </a:p>
        </p:txBody>
      </p:sp>
      <p:sp>
        <p:nvSpPr>
          <p:cNvPr id="4" name="TextBox 3">
            <a:extLst>
              <a:ext uri="{FF2B5EF4-FFF2-40B4-BE49-F238E27FC236}">
                <a16:creationId xmlns:a16="http://schemas.microsoft.com/office/drawing/2014/main" id="{336C7798-43FF-471C-9AC1-8A25A63C0801}"/>
              </a:ext>
            </a:extLst>
          </p:cNvPr>
          <p:cNvSpPr txBox="1"/>
          <p:nvPr/>
        </p:nvSpPr>
        <p:spPr>
          <a:xfrm>
            <a:off x="4263427" y="554067"/>
            <a:ext cx="49573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Saving for a Rainy Day</a:t>
            </a:r>
            <a:endParaRPr lang="en-US" sz="3600">
              <a:cs typeface="Calibri"/>
            </a:endParaRPr>
          </a:p>
        </p:txBody>
      </p:sp>
      <p:pic>
        <p:nvPicPr>
          <p:cNvPr id="5" name="Picture 5" descr="A close up of a toy&#10;&#10;Description automatically generated">
            <a:extLst>
              <a:ext uri="{FF2B5EF4-FFF2-40B4-BE49-F238E27FC236}">
                <a16:creationId xmlns:a16="http://schemas.microsoft.com/office/drawing/2014/main" id="{944391EB-1C02-4EAA-87A2-0583E7CAF0D4}"/>
              </a:ext>
            </a:extLst>
          </p:cNvPr>
          <p:cNvPicPr>
            <a:picLocks noChangeAspect="1"/>
          </p:cNvPicPr>
          <p:nvPr/>
        </p:nvPicPr>
        <p:blipFill>
          <a:blip r:embed="rId3"/>
          <a:stretch>
            <a:fillRect/>
          </a:stretch>
        </p:blipFill>
        <p:spPr>
          <a:xfrm>
            <a:off x="10202174" y="305397"/>
            <a:ext cx="1621767" cy="1459546"/>
          </a:xfrm>
          <a:prstGeom prst="rect">
            <a:avLst/>
          </a:prstGeom>
        </p:spPr>
      </p:pic>
      <p:sp>
        <p:nvSpPr>
          <p:cNvPr id="10" name="TextBox 9">
            <a:extLst>
              <a:ext uri="{FF2B5EF4-FFF2-40B4-BE49-F238E27FC236}">
                <a16:creationId xmlns:a16="http://schemas.microsoft.com/office/drawing/2014/main" id="{C733A290-9D02-4B35-AE79-8378CB1FE237}"/>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1551878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accent6">
                <a:lumMod val="50000"/>
              </a:schemeClr>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2" name="Picture 5" descr="A close up of a toy&#10;&#10;Description automatically generated">
            <a:extLst>
              <a:ext uri="{FF2B5EF4-FFF2-40B4-BE49-F238E27FC236}">
                <a16:creationId xmlns:a16="http://schemas.microsoft.com/office/drawing/2014/main" id="{72709899-2786-4A97-8880-6E0590BA0A42}"/>
              </a:ext>
            </a:extLst>
          </p:cNvPr>
          <p:cNvPicPr>
            <a:picLocks noChangeAspect="1"/>
          </p:cNvPicPr>
          <p:nvPr/>
        </p:nvPicPr>
        <p:blipFill>
          <a:blip r:embed="rId3"/>
          <a:stretch>
            <a:fillRect/>
          </a:stretch>
        </p:blipFill>
        <p:spPr>
          <a:xfrm>
            <a:off x="10202174" y="305397"/>
            <a:ext cx="1621767" cy="1459546"/>
          </a:xfrm>
          <a:prstGeom prst="rect">
            <a:avLst/>
          </a:prstGeom>
        </p:spPr>
      </p:pic>
      <p:sp>
        <p:nvSpPr>
          <p:cNvPr id="4" name="TextBox 3">
            <a:extLst>
              <a:ext uri="{FF2B5EF4-FFF2-40B4-BE49-F238E27FC236}">
                <a16:creationId xmlns:a16="http://schemas.microsoft.com/office/drawing/2014/main" id="{8898CB48-C132-4111-AB57-A441E451AC0C}"/>
              </a:ext>
            </a:extLst>
          </p:cNvPr>
          <p:cNvSpPr txBox="1"/>
          <p:nvPr/>
        </p:nvSpPr>
        <p:spPr>
          <a:xfrm>
            <a:off x="4249050" y="338407"/>
            <a:ext cx="4827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Saving for a Rainy Day</a:t>
            </a:r>
            <a:endParaRPr lang="en-US" sz="3600">
              <a:cs typeface="Calibri"/>
            </a:endParaRPr>
          </a:p>
        </p:txBody>
      </p:sp>
    </p:spTree>
    <p:extLst>
      <p:ext uri="{BB962C8B-B14F-4D97-AF65-F5344CB8AC3E}">
        <p14:creationId xmlns:p14="http://schemas.microsoft.com/office/powerpoint/2010/main" val="32816484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1264706" y="603933"/>
            <a:ext cx="2721527" cy="420564"/>
          </a:xfrm>
          <a:prstGeom prst="rect">
            <a:avLst/>
          </a:prstGeom>
          <a:solidFill>
            <a:schemeClr val="bg1"/>
          </a:solidFill>
          <a:ln w="28575">
            <a:solidFill>
              <a:schemeClr val="accent6">
                <a:lumMod val="75000"/>
              </a:schemeClr>
            </a:solidFill>
          </a:ln>
        </p:spPr>
        <p:txBody>
          <a:bodyPr wrap="square" lIns="91440" tIns="45720" rIns="91440" bIns="45720" rtlCol="0" anchor="t">
            <a:spAutoFit/>
          </a:bodyPr>
          <a:lstStyle/>
          <a:p>
            <a:pPr algn="ctr"/>
            <a:r>
              <a:rPr lang="en-US" sz="2100">
                <a:latin typeface="Cavolini"/>
                <a:cs typeface="Cavolini"/>
              </a:rPr>
              <a:t>Looking Back</a:t>
            </a:r>
            <a:endParaRPr lang="en-US" sz="2133">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9BECA6FF-F6A5-49E2-9035-E34C68CE1C35}"/>
              </a:ext>
            </a:extLst>
          </p:cNvPr>
          <p:cNvSpPr txBox="1"/>
          <p:nvPr/>
        </p:nvSpPr>
        <p:spPr>
          <a:xfrm>
            <a:off x="641230" y="1345720"/>
            <a:ext cx="994625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alibri"/>
                <a:cs typeface="Arial"/>
              </a:rPr>
              <a:t>In thinking about this learning experience on investigating patterns: Tell what you know about patterns. </a:t>
            </a:r>
            <a:endParaRPr lang="en-US">
              <a:latin typeface="Calibri"/>
              <a:cs typeface="Calibri" panose="020F0502020204030204"/>
            </a:endParaRPr>
          </a:p>
          <a:p>
            <a:endParaRPr lang="en-US" sz="3200">
              <a:latin typeface="Calibri"/>
              <a:cs typeface="Arial"/>
            </a:endParaRPr>
          </a:p>
          <a:p>
            <a:r>
              <a:rPr lang="en-US" sz="3200">
                <a:latin typeface="Calibri"/>
                <a:cs typeface="Arial"/>
              </a:rPr>
              <a:t>Think about:</a:t>
            </a:r>
            <a:endParaRPr lang="en-US"/>
          </a:p>
          <a:p>
            <a:pPr marL="457200" indent="-457200">
              <a:buFont typeface="Arial"/>
              <a:buChar char="•"/>
            </a:pPr>
            <a:r>
              <a:rPr lang="en-US" sz="3200">
                <a:latin typeface="Calibri"/>
                <a:cs typeface="Arial"/>
              </a:rPr>
              <a:t> The words we use to describe them</a:t>
            </a:r>
            <a:endParaRPr lang="en-US">
              <a:latin typeface="Calibri"/>
              <a:cs typeface="Calibri" panose="020F0502020204030204"/>
            </a:endParaRPr>
          </a:p>
          <a:p>
            <a:pPr marL="457200" indent="-457200">
              <a:buFont typeface="Arial"/>
              <a:buChar char="•"/>
            </a:pPr>
            <a:r>
              <a:rPr lang="en-US" sz="3200">
                <a:latin typeface="Calibri"/>
                <a:cs typeface="Arial"/>
              </a:rPr>
              <a:t>How they change</a:t>
            </a:r>
          </a:p>
          <a:p>
            <a:pPr marL="457200" indent="-457200">
              <a:buFont typeface="Arial"/>
              <a:buChar char="•"/>
            </a:pPr>
            <a:r>
              <a:rPr lang="en-US" sz="3200">
                <a:latin typeface="Calibri"/>
                <a:cs typeface="Arial"/>
              </a:rPr>
              <a:t>Where we see patterns in our world </a:t>
            </a:r>
          </a:p>
        </p:txBody>
      </p:sp>
      <p:sp>
        <p:nvSpPr>
          <p:cNvPr id="27" name="Rectangle 26">
            <a:extLst>
              <a:ext uri="{FF2B5EF4-FFF2-40B4-BE49-F238E27FC236}">
                <a16:creationId xmlns:a16="http://schemas.microsoft.com/office/drawing/2014/main" id="{2FFE1002-E844-3642-A0B9-10BEEFD39A80}"/>
              </a:ext>
            </a:extLst>
          </p:cNvPr>
          <p:cNvSpPr/>
          <p:nvPr/>
        </p:nvSpPr>
        <p:spPr>
          <a:xfrm>
            <a:off x="630647" y="44745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Tree>
    <p:extLst>
      <p:ext uri="{BB962C8B-B14F-4D97-AF65-F5344CB8AC3E}">
        <p14:creationId xmlns:p14="http://schemas.microsoft.com/office/powerpoint/2010/main" val="15407954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30404" y="298177"/>
            <a:ext cx="3642392" cy="6278162"/>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091448" y="226288"/>
            <a:ext cx="3789380" cy="6278162"/>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121311" y="226288"/>
            <a:ext cx="3803756" cy="6148766"/>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654096" y="362669"/>
            <a:ext cx="2721527" cy="738664"/>
          </a:xfrm>
          <a:prstGeom prst="rect">
            <a:avLst/>
          </a:prstGeom>
          <a:solidFill>
            <a:srgbClr val="002060"/>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libri"/>
                <a:cs typeface="Calibri"/>
              </a:rPr>
              <a:t>Where we see patterns in our world</a:t>
            </a:r>
            <a:endParaRPr lang="en-US" sz="2100">
              <a:solidFill>
                <a:schemeClr val="bg1"/>
              </a:solidFill>
              <a:ea typeface="+mn-lt"/>
              <a:cs typeface="+mn-lt"/>
            </a:endParaRPr>
          </a:p>
        </p:txBody>
      </p:sp>
      <p:sp>
        <p:nvSpPr>
          <p:cNvPr id="21" name="TextBox 20">
            <a:extLst>
              <a:ext uri="{FF2B5EF4-FFF2-40B4-BE49-F238E27FC236}">
                <a16:creationId xmlns:a16="http://schemas.microsoft.com/office/drawing/2014/main" id="{6A29DAF6-3D2E-0B46-938E-DF6463C6D40D}"/>
              </a:ext>
            </a:extLst>
          </p:cNvPr>
          <p:cNvSpPr txBox="1"/>
          <p:nvPr/>
        </p:nvSpPr>
        <p:spPr>
          <a:xfrm>
            <a:off x="4653295" y="401495"/>
            <a:ext cx="2721527" cy="420564"/>
          </a:xfrm>
          <a:prstGeom prst="rect">
            <a:avLst/>
          </a:prstGeom>
          <a:solidFill>
            <a:srgbClr val="002060"/>
          </a:solidFill>
          <a:ln w="28575">
            <a:solidFill>
              <a:srgbClr val="002060"/>
            </a:solidFill>
          </a:ln>
        </p:spPr>
        <p:txBody>
          <a:bodyPr wrap="square" lIns="91440" tIns="45720" rIns="91440" bIns="45720" rtlCol="0" anchor="t">
            <a:spAutoFit/>
          </a:bodyPr>
          <a:lstStyle/>
          <a:p>
            <a:pPr algn="ctr"/>
            <a:r>
              <a:rPr lang="en-US" sz="2100">
                <a:solidFill>
                  <a:schemeClr val="bg1"/>
                </a:solidFill>
                <a:ea typeface="+mn-lt"/>
                <a:cs typeface="+mn-lt"/>
              </a:rPr>
              <a:t>How they change</a:t>
            </a:r>
            <a:endParaRPr lang="en-US">
              <a:solidFill>
                <a:schemeClr val="bg1"/>
              </a:solidFill>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710922" y="453234"/>
            <a:ext cx="2721527" cy="738664"/>
          </a:xfrm>
          <a:prstGeom prst="rect">
            <a:avLst/>
          </a:prstGeom>
          <a:solidFill>
            <a:srgbClr val="002060"/>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libri"/>
                <a:cs typeface="Calibri"/>
              </a:rPr>
              <a:t>The words we use to describe them</a:t>
            </a:r>
            <a:endParaRPr lang="en-US" sz="2100">
              <a:solidFill>
                <a:schemeClr val="bg1"/>
              </a:solidFill>
              <a:ea typeface="+mn-lt"/>
              <a:cs typeface="+mn-lt"/>
            </a:endParaRPr>
          </a:p>
        </p:txBody>
      </p:sp>
    </p:spTree>
    <p:extLst>
      <p:ext uri="{BB962C8B-B14F-4D97-AF65-F5344CB8AC3E}">
        <p14:creationId xmlns:p14="http://schemas.microsoft.com/office/powerpoint/2010/main" val="1338536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4" name="Picture 3" descr="A picture containing drawing&#10;&#10;Description automatically generated">
            <a:extLst>
              <a:ext uri="{FF2B5EF4-FFF2-40B4-BE49-F238E27FC236}">
                <a16:creationId xmlns:a16="http://schemas.microsoft.com/office/drawing/2014/main" id="{FD63D998-3E5C-44F5-B396-FE9BFDE69DA8}"/>
              </a:ext>
            </a:extLst>
          </p:cNvPr>
          <p:cNvPicPr>
            <a:picLocks noChangeAspect="1"/>
          </p:cNvPicPr>
          <p:nvPr/>
        </p:nvPicPr>
        <p:blipFill>
          <a:blip r:embed="rId3"/>
          <a:stretch>
            <a:fillRect/>
          </a:stretch>
        </p:blipFill>
        <p:spPr>
          <a:xfrm>
            <a:off x="494273" y="2901545"/>
            <a:ext cx="11203453" cy="2189686"/>
          </a:xfrm>
          <a:prstGeom prst="rect">
            <a:avLst/>
          </a:prstGeom>
        </p:spPr>
      </p:pic>
      <p:sp>
        <p:nvSpPr>
          <p:cNvPr id="5" name="TextBox 4">
            <a:extLst>
              <a:ext uri="{FF2B5EF4-FFF2-40B4-BE49-F238E27FC236}">
                <a16:creationId xmlns:a16="http://schemas.microsoft.com/office/drawing/2014/main" id="{740A9242-7C89-4B2A-B77F-AB4B75FF6633}"/>
              </a:ext>
            </a:extLst>
          </p:cNvPr>
          <p:cNvSpPr txBox="1"/>
          <p:nvPr/>
        </p:nvSpPr>
        <p:spPr>
          <a:xfrm>
            <a:off x="612476" y="1158815"/>
            <a:ext cx="1116833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Build or draw and describe what the next term in this pattern would be.</a:t>
            </a:r>
          </a:p>
        </p:txBody>
      </p:sp>
      <p:sp>
        <p:nvSpPr>
          <p:cNvPr id="7" name="TextBox 6">
            <a:extLst>
              <a:ext uri="{FF2B5EF4-FFF2-40B4-BE49-F238E27FC236}">
                <a16:creationId xmlns:a16="http://schemas.microsoft.com/office/drawing/2014/main" id="{F4F61768-71BE-4BD2-B8B5-5F0F075273F8}"/>
              </a:ext>
            </a:extLst>
          </p:cNvPr>
          <p:cNvSpPr txBox="1"/>
          <p:nvPr/>
        </p:nvSpPr>
        <p:spPr>
          <a:xfrm>
            <a:off x="1087670" y="147744"/>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19334075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05815" y="792554"/>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1" i="0" u="none" strike="noStrike" kern="1200" cap="none" spc="0" normalizeH="0" baseline="0" noProof="0">
                <a:ln>
                  <a:noFill/>
                </a:ln>
                <a:solidFill>
                  <a:srgbClr val="70AD47"/>
                </a:solidFill>
                <a:effectLst/>
                <a:uLnTx/>
                <a:uFillTx/>
                <a:latin typeface="Montserrat" panose="020B0604020202020204" charset="0"/>
                <a:cs typeface="Arial"/>
                <a:sym typeface="Arial"/>
              </a:rPr>
              <a:t>Assessment Rubrics</a:t>
            </a:r>
          </a:p>
        </p:txBody>
      </p:sp>
      <p:sp>
        <p:nvSpPr>
          <p:cNvPr id="5" name="TextBox 4">
            <a:extLst>
              <a:ext uri="{FF2B5EF4-FFF2-40B4-BE49-F238E27FC236}">
                <a16:creationId xmlns:a16="http://schemas.microsoft.com/office/drawing/2014/main" id="{3DB563E9-8543-4274-8581-25FDB77DE0E7}"/>
              </a:ext>
            </a:extLst>
          </p:cNvPr>
          <p:cNvSpPr txBox="1"/>
          <p:nvPr/>
        </p:nvSpPr>
        <p:spPr>
          <a:xfrm>
            <a:off x="587714" y="4554533"/>
            <a:ext cx="531754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See attached rubric for detailed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hlinkClick r:id="rId4"/>
              </a:rPr>
              <a:t>Assessment Rubric</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5C286D0D-A5DF-46B6-B58C-86AD6CE4E41A}"/>
              </a:ext>
            </a:extLst>
          </p:cNvPr>
          <p:cNvSpPr txBox="1"/>
          <p:nvPr/>
        </p:nvSpPr>
        <p:spPr>
          <a:xfrm>
            <a:off x="468702" y="1460740"/>
            <a:ext cx="616501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Calibri"/>
              </a:rPr>
              <a:t>Suggested Codes for daily record keeping purposes: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Calibri"/>
              </a:rPr>
              <a:t>I - Knowledge has been demonstrated individually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Calibri"/>
              </a:rPr>
              <a:t>H - is used when knowledge has been demonstrated individually, but with help from the teacher or a peer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Calibri"/>
              </a:rPr>
              <a:t>G - is used when knowledge has been demonstrated within a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Calibri"/>
              </a:rPr>
              <a:t>X - is used when a question has been attempted but answered incorrectly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Calibri"/>
              </a:rPr>
              <a:t>N - is used when a question has not been attempted.</a:t>
            </a:r>
          </a:p>
        </p:txBody>
      </p:sp>
      <p:graphicFrame>
        <p:nvGraphicFramePr>
          <p:cNvPr id="7" name="Table 6"/>
          <p:cNvGraphicFramePr>
            <a:graphicFrameLocks noGrp="1"/>
          </p:cNvGraphicFramePr>
          <p:nvPr>
            <p:extLst/>
          </p:nvPr>
        </p:nvGraphicFramePr>
        <p:xfrm>
          <a:off x="6353294" y="415638"/>
          <a:ext cx="5569528" cy="6008913"/>
        </p:xfrm>
        <a:graphic>
          <a:graphicData uri="http://schemas.openxmlformats.org/drawingml/2006/table">
            <a:tbl>
              <a:tblPr firstRow="1" firstCol="1" bandRow="1"/>
              <a:tblGrid>
                <a:gridCol w="1723166">
                  <a:extLst>
                    <a:ext uri="{9D8B030D-6E8A-4147-A177-3AD203B41FA5}">
                      <a16:colId xmlns:a16="http://schemas.microsoft.com/office/drawing/2014/main" val="2554376632"/>
                    </a:ext>
                  </a:extLst>
                </a:gridCol>
                <a:gridCol w="719095">
                  <a:extLst>
                    <a:ext uri="{9D8B030D-6E8A-4147-A177-3AD203B41FA5}">
                      <a16:colId xmlns:a16="http://schemas.microsoft.com/office/drawing/2014/main" val="3749482617"/>
                    </a:ext>
                  </a:extLst>
                </a:gridCol>
                <a:gridCol w="767036">
                  <a:extLst>
                    <a:ext uri="{9D8B030D-6E8A-4147-A177-3AD203B41FA5}">
                      <a16:colId xmlns:a16="http://schemas.microsoft.com/office/drawing/2014/main" val="2356844847"/>
                    </a:ext>
                  </a:extLst>
                </a:gridCol>
                <a:gridCol w="1102613">
                  <a:extLst>
                    <a:ext uri="{9D8B030D-6E8A-4147-A177-3AD203B41FA5}">
                      <a16:colId xmlns:a16="http://schemas.microsoft.com/office/drawing/2014/main" val="1424813509"/>
                    </a:ext>
                  </a:extLst>
                </a:gridCol>
                <a:gridCol w="1257618">
                  <a:extLst>
                    <a:ext uri="{9D8B030D-6E8A-4147-A177-3AD203B41FA5}">
                      <a16:colId xmlns:a16="http://schemas.microsoft.com/office/drawing/2014/main" val="3797705598"/>
                    </a:ext>
                  </a:extLst>
                </a:gridCol>
              </a:tblGrid>
              <a:tr h="156772">
                <a:tc gridSpan="5">
                  <a:txBody>
                    <a:bodyPr/>
                    <a:lstStyle/>
                    <a:p>
                      <a:pPr algn="ctr">
                        <a:spcBef>
                          <a:spcPts val="600"/>
                        </a:spcBef>
                        <a:spcAft>
                          <a:spcPts val="600"/>
                        </a:spcAft>
                      </a:pPr>
                      <a:r>
                        <a:rPr lang="en-CA" sz="800" b="1">
                          <a:solidFill>
                            <a:srgbClr val="000000"/>
                          </a:solidFill>
                          <a:effectLst/>
                          <a:latin typeface="Annie Use Your Telescope"/>
                          <a:ea typeface="Annie Use Your Telescope"/>
                          <a:cs typeface="Annie Use Your Telescope"/>
                        </a:rPr>
                        <a:t>Understanding Patterns Rubric</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194918749"/>
                  </a:ext>
                </a:extLst>
              </a:tr>
              <a:tr h="118291">
                <a:tc>
                  <a:txBody>
                    <a:bodyPr/>
                    <a:lstStyle/>
                    <a:p>
                      <a:pPr>
                        <a:spcBef>
                          <a:spcPts val="600"/>
                        </a:spcBef>
                        <a:spcAft>
                          <a:spcPts val="600"/>
                        </a:spcAft>
                      </a:pPr>
                      <a:r>
                        <a:rPr lang="en-CA" sz="600" b="1">
                          <a:effectLst/>
                          <a:latin typeface="Annie Use Your Telescope"/>
                          <a:ea typeface="Annie Use Your Telescope"/>
                          <a:cs typeface="Annie Use Your Telescope"/>
                        </a:rPr>
                        <a:t>Student: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Bef>
                          <a:spcPts val="600"/>
                        </a:spcBef>
                        <a:spcAft>
                          <a:spcPts val="600"/>
                        </a:spcAft>
                      </a:pPr>
                      <a:r>
                        <a:rPr lang="en-CA" sz="600" b="1" i="1">
                          <a:effectLst/>
                          <a:latin typeface="Annie Use Your Telescope"/>
                          <a:ea typeface="Annie Use Your Telescope"/>
                          <a:cs typeface="Annie Use Your Telescope"/>
                        </a:rPr>
                        <a:t>Basic descriptors to help guide your formative assessments.</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736638186"/>
                  </a:ext>
                </a:extLst>
              </a:tr>
              <a:tr h="1528523">
                <a:tc>
                  <a:txBody>
                    <a:bodyPr/>
                    <a:lstStyle/>
                    <a:p>
                      <a:pPr>
                        <a:spcBef>
                          <a:spcPts val="600"/>
                        </a:spcBef>
                        <a:spcAft>
                          <a:spcPts val="600"/>
                        </a:spcAft>
                      </a:pPr>
                      <a:r>
                        <a:rPr lang="en-CA" sz="600" b="1">
                          <a:effectLst/>
                          <a:latin typeface="Annie Use Your Telescope"/>
                          <a:ea typeface="Annie Use Your Telescope"/>
                          <a:cs typeface="Annie Use Your Telescope"/>
                        </a:rPr>
                        <a:t>Basic descriptors to help guide your formative assessments. Full details of the student achievement profiles can be found here:</a:t>
                      </a:r>
                      <a:endParaRPr lang="en-CA" sz="700">
                        <a:effectLst/>
                        <a:latin typeface="Calibri" panose="020F0502020204030204" pitchFamily="34" charset="0"/>
                        <a:ea typeface="Calibri" panose="020F0502020204030204" pitchFamily="34" charset="0"/>
                        <a:cs typeface="Arial" panose="020B0604020202020204" pitchFamily="34" charset="0"/>
                      </a:endParaRPr>
                    </a:p>
                    <a:p>
                      <a:pPr>
                        <a:spcBef>
                          <a:spcPts val="600"/>
                        </a:spcBef>
                        <a:spcAft>
                          <a:spcPts val="600"/>
                        </a:spcAft>
                      </a:pPr>
                      <a:r>
                        <a:rPr lang="en-CA" sz="600" b="1" u="sng">
                          <a:solidFill>
                            <a:srgbClr val="0000FF"/>
                          </a:solidFill>
                          <a:effectLst/>
                          <a:latin typeface="Annie Use Your Telescope"/>
                          <a:ea typeface="Annie Use Your Telescope"/>
                          <a:cs typeface="Annie Use Your Telescope"/>
                          <a:hlinkClick r:id="rId5"/>
                        </a:rPr>
                        <a:t>Mental Math and Estimation</a:t>
                      </a:r>
                      <a:endParaRPr lang="en-CA" sz="700">
                        <a:effectLst/>
                        <a:latin typeface="Calibri" panose="020F0502020204030204" pitchFamily="34" charset="0"/>
                        <a:ea typeface="Calibri" panose="020F0502020204030204" pitchFamily="34" charset="0"/>
                        <a:cs typeface="Arial" panose="020B0604020202020204" pitchFamily="34" charset="0"/>
                      </a:endParaRPr>
                    </a:p>
                    <a:p>
                      <a:pPr>
                        <a:spcBef>
                          <a:spcPts val="600"/>
                        </a:spcBef>
                        <a:spcAft>
                          <a:spcPts val="600"/>
                        </a:spcAft>
                      </a:pPr>
                      <a:r>
                        <a:rPr lang="en-CA" sz="600" b="1" u="sng">
                          <a:solidFill>
                            <a:srgbClr val="0000FF"/>
                          </a:solidFill>
                          <a:effectLst/>
                          <a:latin typeface="Annie Use Your Telescope"/>
                          <a:ea typeface="Annie Use Your Telescope"/>
                          <a:cs typeface="Annie Use Your Telescope"/>
                          <a:hlinkClick r:id="rId6"/>
                        </a:rPr>
                        <a:t>Knowledge</a:t>
                      </a:r>
                      <a:r>
                        <a:rPr lang="en-CA" sz="600" b="1" u="sng">
                          <a:solidFill>
                            <a:srgbClr val="0000FF"/>
                          </a:solidFill>
                          <a:effectLst/>
                          <a:latin typeface="Annie Use Your Telescope"/>
                          <a:ea typeface="Annie Use Your Telescope"/>
                          <a:cs typeface="Annie Use Your Telescope"/>
                        </a:rPr>
                        <a:t> and Understanding</a:t>
                      </a:r>
                      <a:endParaRPr lang="en-CA" sz="700">
                        <a:effectLst/>
                        <a:latin typeface="Calibri" panose="020F0502020204030204" pitchFamily="34" charset="0"/>
                        <a:ea typeface="Calibri" panose="020F0502020204030204" pitchFamily="34" charset="0"/>
                        <a:cs typeface="Arial" panose="020B0604020202020204" pitchFamily="34" charset="0"/>
                      </a:endParaRPr>
                    </a:p>
                    <a:p>
                      <a:pPr>
                        <a:spcBef>
                          <a:spcPts val="600"/>
                        </a:spcBef>
                        <a:spcAft>
                          <a:spcPts val="600"/>
                        </a:spcAft>
                      </a:pPr>
                      <a:r>
                        <a:rPr lang="en-CA" sz="600" b="1" u="sng">
                          <a:solidFill>
                            <a:srgbClr val="0000FF"/>
                          </a:solidFill>
                          <a:effectLst/>
                          <a:latin typeface="Annie Use Your Telescope"/>
                          <a:ea typeface="Annie Use Your Telescope"/>
                          <a:cs typeface="Annie Use Your Telescope"/>
                          <a:hlinkClick r:id="rId7"/>
                        </a:rPr>
                        <a:t>Problem Solving</a:t>
                      </a:r>
                      <a:r>
                        <a:rPr lang="en-CA" sz="600" b="1" u="sng">
                          <a:solidFill>
                            <a:srgbClr val="1155CC"/>
                          </a:solidFill>
                          <a:effectLst/>
                          <a:latin typeface="Annie Use Your Telescope"/>
                          <a:ea typeface="Annie Use Your Telescope"/>
                          <a:cs typeface="Annie Use Your Telescope"/>
                          <a:hlinkClick r:id="rId7"/>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CA" sz="600" b="1">
                          <a:effectLst/>
                          <a:latin typeface="Annie Use Your Telescope"/>
                          <a:ea typeface="Annie Use Your Telescope"/>
                          <a:cs typeface="Annie Use Your Telescope"/>
                        </a:rPr>
                        <a:t>Requires considerable ongoing teacher support.</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CA" sz="600" b="1">
                          <a:effectLst/>
                          <a:latin typeface="Annie Use Your Telescope"/>
                          <a:ea typeface="Annie Use Your Telescope"/>
                          <a:cs typeface="Annie Use Your Telescope"/>
                        </a:rPr>
                        <a:t>Requires occasional teacher or peer support.</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CA" sz="600" b="1">
                          <a:effectLst/>
                          <a:latin typeface="Annie Use Your Telescope"/>
                          <a:ea typeface="Annie Use Your Telescope"/>
                          <a:cs typeface="Annie Use Your Telescope"/>
                        </a:rPr>
                        <a:t>Accurate, clear, and uses appropriate strategies and procedures. Requires occasional prompting for clarification.</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CA" sz="600" b="1">
                          <a:effectLst/>
                          <a:latin typeface="Annie Use Your Telescope"/>
                          <a:ea typeface="Annie Use Your Telescope"/>
                          <a:cs typeface="Annie Use Your Telescope"/>
                        </a:rPr>
                        <a:t>Accurate, clear, flexible, consistent, and efficient. Justifies and explains reasoning clearly and completely using accurate math vocabulary.</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669768"/>
                  </a:ext>
                </a:extLst>
              </a:tr>
              <a:tr h="137176">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Grade 3 Patterns Rubric</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spcBef>
                          <a:spcPts val="600"/>
                        </a:spcBef>
                        <a:spcAft>
                          <a:spcPts val="600"/>
                        </a:spcAft>
                      </a:pPr>
                      <a:r>
                        <a:rPr lang="en-CA" sz="700" b="1" dirty="0">
                          <a:effectLst/>
                          <a:latin typeface="Calibri" panose="020F0502020204030204" pitchFamily="34" charset="0"/>
                          <a:ea typeface="Annie Use Your Telescope"/>
                          <a:cs typeface="Calibri" panose="020F0502020204030204" pitchFamily="34" charset="0"/>
                        </a:rPr>
                        <a:t>Limited</a:t>
                      </a:r>
                      <a:endParaRPr lang="en-CA" sz="700" dirty="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Basic</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Good</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Very Good/Excellent</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163328344"/>
                  </a:ext>
                </a:extLst>
              </a:tr>
              <a:tr h="212925">
                <a:tc gridSpan="5">
                  <a:txBody>
                    <a:bodyPr/>
                    <a:lstStyle/>
                    <a:p>
                      <a:pPr algn="ctr">
                        <a:spcBef>
                          <a:spcPts val="600"/>
                        </a:spcBef>
                        <a:spcAft>
                          <a:spcPts val="600"/>
                        </a:spcAft>
                      </a:pPr>
                      <a:r>
                        <a:rPr lang="en-CA" sz="500" b="1" i="1">
                          <a:effectLst/>
                          <a:latin typeface="Annie Use Your Telescope"/>
                          <a:ea typeface="Annie Use Your Telescope"/>
                          <a:cs typeface="Annie Use Your Telescope"/>
                        </a:rPr>
                        <a:t>Tracking student data throughout these learning experiences allows the teacher to make an informed assessment </a:t>
                      </a:r>
                      <a:br>
                        <a:rPr lang="en-CA" sz="500" b="1" i="1">
                          <a:effectLst/>
                          <a:latin typeface="Annie Use Your Telescope"/>
                          <a:ea typeface="Annie Use Your Telescope"/>
                          <a:cs typeface="Annie Use Your Telescope"/>
                        </a:rPr>
                      </a:br>
                      <a:r>
                        <a:rPr lang="en-CA" sz="500" b="1" i="1">
                          <a:effectLst/>
                          <a:latin typeface="Annie Use Your Telescope"/>
                          <a:ea typeface="Annie Use Your Telescope"/>
                          <a:cs typeface="Annie Use Your Telescope"/>
                        </a:rPr>
                        <a:t>about a student’s level of achievement of these outcomes.</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19607599"/>
                  </a:ext>
                </a:extLst>
              </a:tr>
              <a:tr h="411525">
                <a:tc>
                  <a:txBody>
                    <a:bodyPr/>
                    <a:lstStyle/>
                    <a:p>
                      <a:pPr>
                        <a:spcBef>
                          <a:spcPts val="600"/>
                        </a:spcBef>
                        <a:spcAft>
                          <a:spcPts val="600"/>
                        </a:spcAft>
                      </a:pPr>
                      <a:r>
                        <a:rPr lang="en-CA" sz="700" b="1" dirty="0">
                          <a:effectLst/>
                          <a:latin typeface="Calibri" panose="020F0502020204030204" pitchFamily="34" charset="0"/>
                          <a:ea typeface="Annie Use Your Telescope"/>
                          <a:cs typeface="Calibri" panose="020F0502020204030204" pitchFamily="34" charset="0"/>
                        </a:rPr>
                        <a:t>Describe and apply mental math strategies:</a:t>
                      </a:r>
                      <a:r>
                        <a:rPr lang="en-CA" sz="700" dirty="0">
                          <a:effectLst/>
                          <a:latin typeface="Calibri" panose="020F0502020204030204" pitchFamily="34" charset="0"/>
                          <a:ea typeface="Annie Use Your Telescope"/>
                          <a:cs typeface="Calibri" panose="020F0502020204030204" pitchFamily="34" charset="0"/>
                        </a:rPr>
                        <a:t> Adding the same number (skip counting)</a:t>
                      </a:r>
                      <a:endParaRPr lang="en-CA" sz="700" dirty="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dirty="0">
                          <a:effectLst/>
                          <a:latin typeface="Calibri" panose="020F0502020204030204" pitchFamily="34" charset="0"/>
                          <a:ea typeface="Annie Use Your Telescope"/>
                          <a:cs typeface="Calibri" panose="020F0502020204030204" pitchFamily="34" charset="0"/>
                        </a:rPr>
                        <a:t> </a:t>
                      </a:r>
                      <a:endParaRPr lang="en-CA" sz="700" dirty="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165960"/>
                  </a:ext>
                </a:extLst>
              </a:tr>
              <a:tr h="548701">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Describe and apply mental math strategies: </a:t>
                      </a:r>
                      <a:r>
                        <a:rPr lang="en-CA" sz="700">
                          <a:effectLst/>
                          <a:latin typeface="Calibri" panose="020F0502020204030204" pitchFamily="34" charset="0"/>
                          <a:ea typeface="Annie Use Your Telescope"/>
                          <a:cs typeface="Calibri" panose="020F0502020204030204" pitchFamily="34" charset="0"/>
                        </a:rPr>
                        <a:t>Subtracting the same number (skip counting backwards)</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5061318"/>
                  </a:ext>
                </a:extLst>
              </a:tr>
              <a:tr h="411525">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Describe and apply mental math strategies: </a:t>
                      </a:r>
                      <a:r>
                        <a:rPr lang="en-CA" sz="700">
                          <a:effectLst/>
                          <a:latin typeface="Calibri" panose="020F0502020204030204" pitchFamily="34" charset="0"/>
                          <a:ea typeface="Annie Use Your Telescope"/>
                          <a:cs typeface="Calibri" panose="020F0502020204030204" pitchFamily="34" charset="0"/>
                        </a:rPr>
                        <a:t>knowing half/</a:t>
                      </a:r>
                      <a:r>
                        <a:rPr lang="en-CA" sz="700" b="1">
                          <a:effectLst/>
                          <a:latin typeface="Calibri" panose="020F0502020204030204" pitchFamily="34" charset="0"/>
                          <a:ea typeface="Annie Use Your Telescope"/>
                          <a:cs typeface="Calibri" panose="020F0502020204030204" pitchFamily="34" charset="0"/>
                        </a:rPr>
                        <a:t> </a:t>
                      </a:r>
                      <a:r>
                        <a:rPr lang="en-CA" sz="700">
                          <a:effectLst/>
                          <a:latin typeface="Calibri" panose="020F0502020204030204" pitchFamily="34" charset="0"/>
                          <a:ea typeface="Annie Use Your Telescope"/>
                          <a:cs typeface="Calibri" panose="020F0502020204030204" pitchFamily="34" charset="0"/>
                        </a:rPr>
                        <a:t>breaking into smaller parts</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7741273"/>
                  </a:ext>
                </a:extLst>
              </a:tr>
              <a:tr h="274350">
                <a:tc>
                  <a:txBody>
                    <a:bodyPr/>
                    <a:lstStyle/>
                    <a:p>
                      <a:pPr>
                        <a:spcBef>
                          <a:spcPts val="600"/>
                        </a:spcBef>
                        <a:spcAft>
                          <a:spcPts val="600"/>
                        </a:spcAft>
                      </a:pPr>
                      <a:r>
                        <a:rPr lang="en-CA" sz="700">
                          <a:effectLst/>
                          <a:latin typeface="Calibri" panose="020F0502020204030204" pitchFamily="34" charset="0"/>
                          <a:ea typeface="Annie Use Your Telescope"/>
                          <a:cs typeface="Calibri" panose="020F0502020204030204" pitchFamily="34" charset="0"/>
                        </a:rPr>
                        <a:t>Understand the terms increasing/ decreasing</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6499758"/>
                  </a:ext>
                </a:extLst>
              </a:tr>
              <a:tr h="274350">
                <a:tc>
                  <a:txBody>
                    <a:bodyPr/>
                    <a:lstStyle/>
                    <a:p>
                      <a:pPr>
                        <a:spcBef>
                          <a:spcPts val="600"/>
                        </a:spcBef>
                        <a:spcAft>
                          <a:spcPts val="600"/>
                        </a:spcAft>
                      </a:pPr>
                      <a:r>
                        <a:rPr lang="en-CA" sz="700" dirty="0">
                          <a:effectLst/>
                          <a:latin typeface="Calibri" panose="020F0502020204030204" pitchFamily="34" charset="0"/>
                          <a:ea typeface="Annie Use Your Telescope"/>
                          <a:cs typeface="Calibri" panose="020F0502020204030204" pitchFamily="34" charset="0"/>
                        </a:rPr>
                        <a:t>Describe a pattern rule (how a pattern increases or decreases)</a:t>
                      </a:r>
                      <a:endParaRPr lang="en-CA" sz="700" dirty="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408112"/>
                  </a:ext>
                </a:extLst>
              </a:tr>
              <a:tr h="274350">
                <a:tc>
                  <a:txBody>
                    <a:bodyPr/>
                    <a:lstStyle/>
                    <a:p>
                      <a:pPr>
                        <a:spcBef>
                          <a:spcPts val="600"/>
                        </a:spcBef>
                        <a:spcAft>
                          <a:spcPts val="600"/>
                        </a:spcAft>
                      </a:pPr>
                      <a:r>
                        <a:rPr lang="en-CA" sz="700">
                          <a:effectLst/>
                          <a:latin typeface="Calibri" panose="020F0502020204030204" pitchFamily="34" charset="0"/>
                          <a:ea typeface="Annie Use Your Telescope"/>
                          <a:cs typeface="Calibri" panose="020F0502020204030204" pitchFamily="34" charset="0"/>
                        </a:rPr>
                        <a:t>Identify part that increases/ decreases</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3517943"/>
                  </a:ext>
                </a:extLst>
              </a:tr>
              <a:tr h="274350">
                <a:tc>
                  <a:txBody>
                    <a:bodyPr/>
                    <a:lstStyle/>
                    <a:p>
                      <a:pPr>
                        <a:spcBef>
                          <a:spcPts val="600"/>
                        </a:spcBef>
                        <a:spcAft>
                          <a:spcPts val="600"/>
                        </a:spcAft>
                      </a:pPr>
                      <a:r>
                        <a:rPr lang="en-CA" sz="700">
                          <a:effectLst/>
                          <a:latin typeface="Calibri" panose="020F0502020204030204" pitchFamily="34" charset="0"/>
                          <a:ea typeface="Annie Use Your Telescope"/>
                          <a:cs typeface="Calibri" panose="020F0502020204030204" pitchFamily="34" charset="0"/>
                        </a:rPr>
                        <a:t>Identify missing parts in increasing/decreasing pattern</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684113"/>
                  </a:ext>
                </a:extLst>
              </a:tr>
              <a:tr h="411525">
                <a:tc>
                  <a:txBody>
                    <a:bodyPr/>
                    <a:lstStyle/>
                    <a:p>
                      <a:pPr>
                        <a:spcBef>
                          <a:spcPts val="600"/>
                        </a:spcBef>
                        <a:spcAft>
                          <a:spcPts val="600"/>
                        </a:spcAft>
                      </a:pPr>
                      <a:r>
                        <a:rPr lang="en-CA" sz="700">
                          <a:effectLst/>
                          <a:latin typeface="Calibri" panose="020F0502020204030204" pitchFamily="34" charset="0"/>
                          <a:ea typeface="Annie Use Your Telescope"/>
                          <a:cs typeface="Calibri" panose="020F0502020204030204" pitchFamily="34" charset="0"/>
                        </a:rPr>
                        <a:t>Represent and describe patterns and relationships using charts and tables</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dirty="0">
                          <a:effectLst/>
                          <a:latin typeface="Calibri" panose="020F0502020204030204" pitchFamily="34" charset="0"/>
                          <a:ea typeface="Annie Use Your Telescope"/>
                          <a:cs typeface="Calibri" panose="020F0502020204030204" pitchFamily="34" charset="0"/>
                        </a:rPr>
                        <a:t> </a:t>
                      </a:r>
                      <a:endParaRPr lang="en-CA" sz="700" dirty="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dirty="0">
                          <a:effectLst/>
                          <a:latin typeface="Calibri" panose="020F0502020204030204" pitchFamily="34" charset="0"/>
                          <a:ea typeface="Annie Use Your Telescope"/>
                          <a:cs typeface="Calibri" panose="020F0502020204030204" pitchFamily="34" charset="0"/>
                        </a:rPr>
                        <a:t> </a:t>
                      </a:r>
                      <a:endParaRPr lang="en-CA" sz="700" dirty="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6962877"/>
                  </a:ext>
                </a:extLst>
              </a:tr>
              <a:tr h="274350">
                <a:tc>
                  <a:txBody>
                    <a:bodyPr/>
                    <a:lstStyle/>
                    <a:p>
                      <a:pPr>
                        <a:spcBef>
                          <a:spcPts val="600"/>
                        </a:spcBef>
                        <a:spcAft>
                          <a:spcPts val="600"/>
                        </a:spcAft>
                      </a:pPr>
                      <a:r>
                        <a:rPr lang="en-CA" sz="700">
                          <a:effectLst/>
                          <a:latin typeface="Calibri" panose="020F0502020204030204" pitchFamily="34" charset="0"/>
                          <a:ea typeface="Annie Use Your Telescope"/>
                          <a:cs typeface="Calibri" panose="020F0502020204030204" pitchFamily="34" charset="0"/>
                        </a:rPr>
                        <a:t>Compare two patterns for similarities/ differences</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7642507"/>
                  </a:ext>
                </a:extLst>
              </a:tr>
              <a:tr h="274350">
                <a:tc>
                  <a:txBody>
                    <a:bodyPr/>
                    <a:lstStyle/>
                    <a:p>
                      <a:pPr>
                        <a:spcBef>
                          <a:spcPts val="600"/>
                        </a:spcBef>
                        <a:spcAft>
                          <a:spcPts val="600"/>
                        </a:spcAft>
                      </a:pPr>
                      <a:r>
                        <a:rPr lang="en-CA" sz="700">
                          <a:effectLst/>
                          <a:latin typeface="Calibri" panose="020F0502020204030204" pitchFamily="34" charset="0"/>
                          <a:ea typeface="Annie Use Your Telescope"/>
                          <a:cs typeface="Calibri" panose="020F0502020204030204" pitchFamily="34" charset="0"/>
                        </a:rPr>
                        <a:t>Describe a pattern when presented oral information</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5886732"/>
                  </a:ext>
                </a:extLst>
              </a:tr>
              <a:tr h="425850">
                <a:tc>
                  <a:txBody>
                    <a:bodyPr/>
                    <a:lstStyle/>
                    <a:p>
                      <a:pPr>
                        <a:spcBef>
                          <a:spcPts val="600"/>
                        </a:spcBef>
                        <a:spcAft>
                          <a:spcPts val="600"/>
                        </a:spcAft>
                      </a:pPr>
                      <a:r>
                        <a:rPr lang="en-CA" sz="700">
                          <a:effectLst/>
                          <a:latin typeface="Annie Use Your Telescope"/>
                          <a:ea typeface="Annie Use Your Telescope"/>
                          <a:cs typeface="Annie Use Your Telescope"/>
                        </a:rPr>
                        <a:t>Solve problems involving mixed numbers and improper fractions</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a:effectLst/>
                          <a:latin typeface="Calibri" panose="020F0502020204030204" pitchFamily="34" charset="0"/>
                          <a:ea typeface="Annie Use Your Telescope"/>
                          <a:cs typeface="Calibri" panose="020F0502020204030204" pitchFamily="34" charset="0"/>
                        </a:rPr>
                        <a:t> </a:t>
                      </a:r>
                      <a:endParaRPr lang="en-CA" sz="70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en-CA" sz="700" b="1" dirty="0">
                          <a:effectLst/>
                          <a:latin typeface="Calibri" panose="020F0502020204030204" pitchFamily="34" charset="0"/>
                          <a:ea typeface="Annie Use Your Telescope"/>
                          <a:cs typeface="Calibri" panose="020F0502020204030204" pitchFamily="34" charset="0"/>
                        </a:rPr>
                        <a:t> </a:t>
                      </a:r>
                      <a:endParaRPr lang="en-CA" sz="700" dirty="0">
                        <a:effectLst/>
                        <a:latin typeface="Calibri" panose="020F0502020204030204" pitchFamily="34" charset="0"/>
                        <a:ea typeface="Calibri" panose="020F0502020204030204" pitchFamily="34" charset="0"/>
                        <a:cs typeface="Arial" panose="020B0604020202020204" pitchFamily="34" charset="0"/>
                      </a:endParaRPr>
                    </a:p>
                  </a:txBody>
                  <a:tcPr marL="41398" marR="413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2834997"/>
                  </a:ext>
                </a:extLst>
              </a:tr>
            </a:tbl>
          </a:graphicData>
        </a:graphic>
      </p:graphicFrame>
    </p:spTree>
    <p:extLst>
      <p:ext uri="{BB962C8B-B14F-4D97-AF65-F5344CB8AC3E}">
        <p14:creationId xmlns:p14="http://schemas.microsoft.com/office/powerpoint/2010/main" val="403860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06302" y="7095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111</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997002" y="2326131"/>
            <a:ext cx="9830977" cy="907941"/>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650">
                <a:solidFill>
                  <a:schemeClr val="tx2"/>
                </a:solidFill>
                <a:ea typeface="+mn-lt"/>
                <a:cs typeface="+mn-lt"/>
              </a:rPr>
              <a:t>Lisa Page St. James-Assiniboia School Division</a:t>
            </a:r>
          </a:p>
          <a:p>
            <a:pPr marL="457200" indent="-457200">
              <a:buFont typeface="Arial" panose="020B0604020202020204" pitchFamily="34" charset="0"/>
              <a:buChar char="•"/>
            </a:pPr>
            <a:r>
              <a:rPr lang="en-US" sz="2650">
                <a:solidFill>
                  <a:schemeClr val="tx2"/>
                </a:solidFill>
              </a:rPr>
              <a:t>Dayna Quinn-</a:t>
            </a:r>
            <a:r>
              <a:rPr lang="en-US" sz="2650" err="1">
                <a:solidFill>
                  <a:schemeClr val="tx2"/>
                </a:solidFill>
              </a:rPr>
              <a:t>LaFleche</a:t>
            </a:r>
            <a:r>
              <a:rPr lang="en-US" sz="2650">
                <a:solidFill>
                  <a:schemeClr val="tx2"/>
                </a:solidFill>
              </a:rPr>
              <a:t> St. James-Assiniboia School Division</a:t>
            </a:r>
            <a:endParaRPr lang="en-US" sz="2650">
              <a:solidFill>
                <a:schemeClr val="tx2"/>
              </a:solidFill>
              <a:cs typeface="Calibri"/>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421148" y="1329471"/>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Credits</a:t>
            </a:r>
          </a:p>
        </p:txBody>
      </p:sp>
      <p:sp>
        <p:nvSpPr>
          <p:cNvPr id="5" name="Google Shape;89;p15">
            <a:extLst>
              <a:ext uri="{FF2B5EF4-FFF2-40B4-BE49-F238E27FC236}">
                <a16:creationId xmlns:a16="http://schemas.microsoft.com/office/drawing/2014/main" id="{B47DD1DC-96B1-7E40-AD29-6A0DA5011F35}"/>
              </a:ext>
            </a:extLst>
          </p:cNvPr>
          <p:cNvSpPr txBox="1">
            <a:spLocks/>
          </p:cNvSpPr>
          <p:nvPr/>
        </p:nvSpPr>
        <p:spPr>
          <a:xfrm>
            <a:off x="421148" y="3918000"/>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Reviewers</a:t>
            </a:r>
          </a:p>
        </p:txBody>
      </p:sp>
      <p:sp>
        <p:nvSpPr>
          <p:cNvPr id="6" name="TextBox 5">
            <a:extLst>
              <a:ext uri="{FF2B5EF4-FFF2-40B4-BE49-F238E27FC236}">
                <a16:creationId xmlns:a16="http://schemas.microsoft.com/office/drawing/2014/main" id="{8562D483-360A-9E42-BCE8-8308FD19E01F}"/>
              </a:ext>
            </a:extLst>
          </p:cNvPr>
          <p:cNvSpPr txBox="1"/>
          <p:nvPr/>
        </p:nvSpPr>
        <p:spPr>
          <a:xfrm>
            <a:off x="997002" y="4450714"/>
            <a:ext cx="8292600" cy="1723549"/>
          </a:xfrm>
          <a:prstGeom prst="rect">
            <a:avLst/>
          </a:prstGeom>
          <a:noFill/>
        </p:spPr>
        <p:txBody>
          <a:bodyPr wrap="square" lIns="91440" tIns="45720" rIns="91440" bIns="45720" anchor="t">
            <a:spAutoFit/>
          </a:bodyPr>
          <a:lstStyle/>
          <a:p>
            <a:pPr marL="457200" indent="-457200">
              <a:buFont typeface="Arial"/>
              <a:buChar char="•"/>
            </a:pPr>
            <a:r>
              <a:rPr lang="en-US" sz="2650">
                <a:solidFill>
                  <a:schemeClr val="tx2"/>
                </a:solidFill>
                <a:cs typeface="Calibri"/>
              </a:rPr>
              <a:t>T. Scott Dempster </a:t>
            </a:r>
            <a:r>
              <a:rPr lang="en-US" sz="2650">
                <a:solidFill>
                  <a:schemeClr val="tx2"/>
                </a:solidFill>
                <a:ea typeface="+mn-lt"/>
                <a:cs typeface="+mn-lt"/>
              </a:rPr>
              <a:t>St. James-Assiniboia School Division</a:t>
            </a:r>
            <a:endParaRPr lang="en-US">
              <a:solidFill>
                <a:schemeClr val="tx2"/>
              </a:solidFill>
            </a:endParaRPr>
          </a:p>
          <a:p>
            <a:pPr marL="457200" indent="-457200">
              <a:buFont typeface="Arial"/>
              <a:buChar char="•"/>
            </a:pPr>
            <a:r>
              <a:rPr lang="en-US" sz="2650">
                <a:solidFill>
                  <a:schemeClr val="tx2"/>
                </a:solidFill>
                <a:cs typeface="Calibri"/>
              </a:rPr>
              <a:t>Heather Jones </a:t>
            </a:r>
            <a:r>
              <a:rPr lang="en-US" sz="2650">
                <a:solidFill>
                  <a:schemeClr val="tx2"/>
                </a:solidFill>
                <a:ea typeface="+mn-lt"/>
                <a:cs typeface="+mn-lt"/>
              </a:rPr>
              <a:t>St. James-Assiniboia School Division</a:t>
            </a:r>
          </a:p>
          <a:p>
            <a:pPr marL="457200" indent="-457200">
              <a:buFont typeface="Arial"/>
              <a:buChar char="•"/>
            </a:pPr>
            <a:r>
              <a:rPr lang="en-US" sz="2650">
                <a:solidFill>
                  <a:schemeClr val="tx2"/>
                </a:solidFill>
                <a:ea typeface="+mn-lt"/>
                <a:cs typeface="+mn-lt"/>
              </a:rPr>
              <a:t>Charmaine </a:t>
            </a:r>
            <a:r>
              <a:rPr lang="en-US" sz="2650" err="1">
                <a:solidFill>
                  <a:schemeClr val="tx2"/>
                </a:solidFill>
                <a:ea typeface="+mn-lt"/>
                <a:cs typeface="+mn-lt"/>
              </a:rPr>
              <a:t>MacKid</a:t>
            </a:r>
            <a:r>
              <a:rPr lang="en-US" sz="2650">
                <a:solidFill>
                  <a:schemeClr val="tx2"/>
                </a:solidFill>
                <a:ea typeface="+mn-lt"/>
                <a:cs typeface="+mn-lt"/>
              </a:rPr>
              <a:t> Hanover School Division</a:t>
            </a:r>
            <a:endParaRPr lang="en-US" sz="2650">
              <a:solidFill>
                <a:schemeClr val="tx2"/>
              </a:solidFill>
              <a:cs typeface="Calibri"/>
            </a:endParaRPr>
          </a:p>
          <a:p>
            <a:pPr marL="457200" indent="-457200">
              <a:buFont typeface="Arial" panose="020B0604020202020204" pitchFamily="34" charset="0"/>
              <a:buChar char="•"/>
            </a:pPr>
            <a:endParaRPr lang="en-US" sz="2650">
              <a:solidFill>
                <a:schemeClr val="tx2"/>
              </a:solidFill>
              <a:cs typeface="Calibri"/>
            </a:endParaRPr>
          </a:p>
        </p:txBody>
      </p:sp>
    </p:spTree>
    <p:extLst>
      <p:ext uri="{BB962C8B-B14F-4D97-AF65-F5344CB8AC3E}">
        <p14:creationId xmlns:p14="http://schemas.microsoft.com/office/powerpoint/2010/main" val="1481913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4" name="Picture 3" descr="A picture containing drawing&#10;&#10;Description automatically generated">
            <a:extLst>
              <a:ext uri="{FF2B5EF4-FFF2-40B4-BE49-F238E27FC236}">
                <a16:creationId xmlns:a16="http://schemas.microsoft.com/office/drawing/2014/main" id="{FD63D998-3E5C-44F5-B396-FE9BFDE69DA8}"/>
              </a:ext>
            </a:extLst>
          </p:cNvPr>
          <p:cNvPicPr>
            <a:picLocks noChangeAspect="1"/>
          </p:cNvPicPr>
          <p:nvPr/>
        </p:nvPicPr>
        <p:blipFill>
          <a:blip r:embed="rId3"/>
          <a:stretch>
            <a:fillRect/>
          </a:stretch>
        </p:blipFill>
        <p:spPr>
          <a:xfrm>
            <a:off x="4045480" y="1219395"/>
            <a:ext cx="6976509" cy="1327044"/>
          </a:xfrm>
          <a:prstGeom prst="rect">
            <a:avLst/>
          </a:prstGeom>
        </p:spPr>
      </p:pic>
      <p:sp>
        <p:nvSpPr>
          <p:cNvPr id="5" name="TextBox 4">
            <a:extLst>
              <a:ext uri="{FF2B5EF4-FFF2-40B4-BE49-F238E27FC236}">
                <a16:creationId xmlns:a16="http://schemas.microsoft.com/office/drawing/2014/main" id="{740A9242-7C89-4B2A-B77F-AB4B75FF6633}"/>
              </a:ext>
            </a:extLst>
          </p:cNvPr>
          <p:cNvSpPr txBox="1"/>
          <p:nvPr/>
        </p:nvSpPr>
        <p:spPr>
          <a:xfrm>
            <a:off x="3933645" y="281796"/>
            <a:ext cx="79190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Build or draw and describe what the next term in this pattern would be.</a:t>
            </a:r>
          </a:p>
        </p:txBody>
      </p:sp>
      <p:sp>
        <p:nvSpPr>
          <p:cNvPr id="2" name="TextBox 1">
            <a:extLst>
              <a:ext uri="{FF2B5EF4-FFF2-40B4-BE49-F238E27FC236}">
                <a16:creationId xmlns:a16="http://schemas.microsoft.com/office/drawing/2014/main" id="{799F6ADD-A690-43FA-9691-80801A6EB27C}"/>
              </a:ext>
            </a:extLst>
          </p:cNvPr>
          <p:cNvSpPr txBox="1"/>
          <p:nvPr/>
        </p:nvSpPr>
        <p:spPr>
          <a:xfrm>
            <a:off x="483079" y="2826589"/>
            <a:ext cx="31888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The next term will be...</a:t>
            </a:r>
          </a:p>
        </p:txBody>
      </p:sp>
      <p:sp>
        <p:nvSpPr>
          <p:cNvPr id="8" name="TextBox 7">
            <a:extLst>
              <a:ext uri="{FF2B5EF4-FFF2-40B4-BE49-F238E27FC236}">
                <a16:creationId xmlns:a16="http://schemas.microsoft.com/office/drawing/2014/main" id="{9ABE794B-E734-4261-88BE-4817F54918A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1760967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2962442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2244048-8BD8-4A46-A04D-AF76153F1B59}"/>
              </a:ext>
            </a:extLst>
          </p:cNvPr>
          <p:cNvSpPr/>
          <p:nvPr/>
        </p:nvSpPr>
        <p:spPr>
          <a:xfrm>
            <a:off x="4660242" y="2208902"/>
            <a:ext cx="7303697" cy="416943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pic>
        <p:nvPicPr>
          <p:cNvPr id="2" name="Online Media 1" title="Mrs. McTats and Her Houseful of Cats">
            <a:hlinkClick r:id="" action="ppaction://media"/>
            <a:extLst>
              <a:ext uri="{FF2B5EF4-FFF2-40B4-BE49-F238E27FC236}">
                <a16:creationId xmlns:a16="http://schemas.microsoft.com/office/drawing/2014/main" id="{93394B6E-93C9-470A-B437-78AA14F91898}"/>
              </a:ext>
            </a:extLst>
          </p:cNvPr>
          <p:cNvPicPr>
            <a:picLocks noRot="1" noChangeAspect="1"/>
          </p:cNvPicPr>
          <p:nvPr>
            <a:videoFile r:link="rId1"/>
          </p:nvPr>
        </p:nvPicPr>
        <p:blipFill>
          <a:blip r:embed="rId4"/>
          <a:stretch>
            <a:fillRect/>
          </a:stretch>
        </p:blipFill>
        <p:spPr>
          <a:xfrm>
            <a:off x="5399340" y="2637526"/>
            <a:ext cx="6096000" cy="3429000"/>
          </a:xfrm>
          <a:prstGeom prst="rect">
            <a:avLst/>
          </a:prstGeom>
        </p:spPr>
      </p:pic>
      <p:sp>
        <p:nvSpPr>
          <p:cNvPr id="5" name="Rectangle: Rounded Corners 4">
            <a:extLst>
              <a:ext uri="{FF2B5EF4-FFF2-40B4-BE49-F238E27FC236}">
                <a16:creationId xmlns:a16="http://schemas.microsoft.com/office/drawing/2014/main" id="{B87AF484-7ED6-45FF-864D-9D42A750A38A}"/>
              </a:ext>
            </a:extLst>
          </p:cNvPr>
          <p:cNvSpPr/>
          <p:nvPr/>
        </p:nvSpPr>
        <p:spPr>
          <a:xfrm>
            <a:off x="319177" y="2209801"/>
            <a:ext cx="4011281" cy="34936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83F06F-7EBC-4C0C-A26A-ADCF07935A58}"/>
              </a:ext>
            </a:extLst>
          </p:cNvPr>
          <p:cNvPicPr>
            <a:picLocks noChangeAspect="1"/>
          </p:cNvPicPr>
          <p:nvPr/>
        </p:nvPicPr>
        <p:blipFill>
          <a:blip r:embed="rId5"/>
          <a:stretch>
            <a:fillRect/>
          </a:stretch>
        </p:blipFill>
        <p:spPr>
          <a:xfrm>
            <a:off x="652810" y="2621864"/>
            <a:ext cx="3350090" cy="2821128"/>
          </a:xfrm>
          <a:prstGeom prst="rect">
            <a:avLst/>
          </a:prstGeom>
        </p:spPr>
      </p:pic>
      <p:sp>
        <p:nvSpPr>
          <p:cNvPr id="7" name="Rectangle: Rounded Corners 6">
            <a:extLst>
              <a:ext uri="{FF2B5EF4-FFF2-40B4-BE49-F238E27FC236}">
                <a16:creationId xmlns:a16="http://schemas.microsoft.com/office/drawing/2014/main" id="{3E096D8A-C975-4868-B764-6FC332C69486}"/>
              </a:ext>
            </a:extLst>
          </p:cNvPr>
          <p:cNvSpPr/>
          <p:nvPr/>
        </p:nvSpPr>
        <p:spPr>
          <a:xfrm>
            <a:off x="4831871" y="338947"/>
            <a:ext cx="7044904" cy="1595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1"/>
                </a:solidFill>
                <a:cs typeface="Calibri"/>
              </a:rPr>
              <a:t>Listen to the story, </a:t>
            </a:r>
          </a:p>
          <a:p>
            <a:pPr algn="ctr"/>
            <a:r>
              <a:rPr lang="en-US" sz="2800">
                <a:solidFill>
                  <a:schemeClr val="tx1"/>
                </a:solidFill>
                <a:cs typeface="Calibri"/>
              </a:rPr>
              <a:t>"Mrs. McTats and her Houseful of Cats" </a:t>
            </a:r>
          </a:p>
          <a:p>
            <a:pPr algn="ctr"/>
            <a:r>
              <a:rPr lang="en-US" sz="2800">
                <a:solidFill>
                  <a:schemeClr val="tx1"/>
                </a:solidFill>
                <a:cs typeface="Calibri"/>
              </a:rPr>
              <a:t>by Alyssa Satin Capucilli</a:t>
            </a:r>
            <a:endParaRPr lang="en-US">
              <a:solidFill>
                <a:schemeClr val="tx1"/>
              </a:solidFill>
            </a:endParaRPr>
          </a:p>
        </p:txBody>
      </p:sp>
      <p:pic>
        <p:nvPicPr>
          <p:cNvPr id="1026" name="Picture 2">
            <a:extLst>
              <a:ext uri="{FF2B5EF4-FFF2-40B4-BE49-F238E27FC236}">
                <a16:creationId xmlns:a16="http://schemas.microsoft.com/office/drawing/2014/main" id="{46594C84-734C-4801-A6C2-1B05BF2B8B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4185" y="4840154"/>
            <a:ext cx="930091" cy="123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00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A0CF18A-5853-49D8-A61A-C7202348FF78}"/>
              </a:ext>
            </a:extLst>
          </p:cNvPr>
          <p:cNvSpPr/>
          <p:nvPr/>
        </p:nvSpPr>
        <p:spPr>
          <a:xfrm>
            <a:off x="4444582" y="2208902"/>
            <a:ext cx="7303697" cy="416943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0" name="TextBox 9">
            <a:extLst>
              <a:ext uri="{FF2B5EF4-FFF2-40B4-BE49-F238E27FC236}">
                <a16:creationId xmlns:a16="http://schemas.microsoft.com/office/drawing/2014/main" id="{8FFE4166-2FD8-45A1-B7AF-E9A42F0AC42E}"/>
              </a:ext>
            </a:extLst>
          </p:cNvPr>
          <p:cNvSpPr txBox="1"/>
          <p:nvPr/>
        </p:nvSpPr>
        <p:spPr>
          <a:xfrm>
            <a:off x="4733839" y="1650094"/>
            <a:ext cx="7014440" cy="2554545"/>
          </a:xfrm>
          <a:prstGeom prst="rect">
            <a:avLst/>
          </a:prstGeom>
          <a:noFill/>
        </p:spPr>
        <p:txBody>
          <a:bodyPr wrap="square" lIns="91440" tIns="45720" rIns="91440" bIns="45720" anchor="t">
            <a:spAutoFit/>
          </a:bodyPr>
          <a:lstStyle/>
          <a:p>
            <a:r>
              <a:rPr lang="en-US" sz="3200"/>
              <a:t>Use pictures or counters to represent the changes in the number of cats. </a:t>
            </a:r>
          </a:p>
          <a:p>
            <a:endParaRPr lang="en-US" sz="3200"/>
          </a:p>
          <a:p>
            <a:r>
              <a:rPr lang="en-US" sz="3200"/>
              <a:t>Identify and describe the pattern.</a:t>
            </a:r>
            <a:endParaRPr lang="en-US" sz="3200">
              <a:cs typeface="Calibri"/>
            </a:endParaRPr>
          </a:p>
          <a:p>
            <a:endParaRPr lang="en-US" sz="3200"/>
          </a:p>
        </p:txBody>
      </p:sp>
      <p:sp>
        <p:nvSpPr>
          <p:cNvPr id="2" name="Rectangle: Rounded Corners 1">
            <a:extLst>
              <a:ext uri="{FF2B5EF4-FFF2-40B4-BE49-F238E27FC236}">
                <a16:creationId xmlns:a16="http://schemas.microsoft.com/office/drawing/2014/main" id="{1F82AC02-FE21-4C71-9473-6474E19D37C3}"/>
              </a:ext>
            </a:extLst>
          </p:cNvPr>
          <p:cNvSpPr/>
          <p:nvPr/>
        </p:nvSpPr>
        <p:spPr>
          <a:xfrm>
            <a:off x="276045" y="1203386"/>
            <a:ext cx="4011281" cy="34936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83F06F-7EBC-4C0C-A26A-ADCF07935A58}"/>
              </a:ext>
            </a:extLst>
          </p:cNvPr>
          <p:cNvPicPr>
            <a:picLocks noChangeAspect="1"/>
          </p:cNvPicPr>
          <p:nvPr/>
        </p:nvPicPr>
        <p:blipFill>
          <a:blip r:embed="rId3"/>
          <a:stretch>
            <a:fillRect/>
          </a:stretch>
        </p:blipFill>
        <p:spPr>
          <a:xfrm>
            <a:off x="510879" y="1574556"/>
            <a:ext cx="3350090" cy="2821128"/>
          </a:xfrm>
          <a:prstGeom prst="rect">
            <a:avLst/>
          </a:prstGeom>
        </p:spPr>
      </p:pic>
      <p:pic>
        <p:nvPicPr>
          <p:cNvPr id="25" name="Picture 2">
            <a:extLst>
              <a:ext uri="{FF2B5EF4-FFF2-40B4-BE49-F238E27FC236}">
                <a16:creationId xmlns:a16="http://schemas.microsoft.com/office/drawing/2014/main" id="{822A47D4-B705-4F56-A10F-969D4A0D3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75004" flipH="1">
            <a:off x="3825919" y="3762046"/>
            <a:ext cx="1349172" cy="1729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93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86468"/>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DE99DA27-E191-4271-A1FF-5FAA2E394DB6}"/>
              </a:ext>
            </a:extLst>
          </p:cNvPr>
          <p:cNvSpPr txBox="1"/>
          <p:nvPr/>
        </p:nvSpPr>
        <p:spPr>
          <a:xfrm>
            <a:off x="4389120" y="437422"/>
            <a:ext cx="4979963" cy="584775"/>
          </a:xfrm>
          <a:prstGeom prst="rect">
            <a:avLst/>
          </a:prstGeom>
          <a:noFill/>
        </p:spPr>
        <p:txBody>
          <a:bodyPr wrap="square" lIns="91440" tIns="45720" rIns="91440" bIns="45720" rtlCol="0" anchor="t">
            <a:spAutoFit/>
          </a:bodyPr>
          <a:lstStyle/>
          <a:p>
            <a:r>
              <a:rPr lang="en-CA" sz="3200"/>
              <a:t>Show your thinking here: </a:t>
            </a:r>
            <a:endParaRPr lang="en-CA" sz="3200">
              <a:cs typeface="Calibri"/>
            </a:endParaRPr>
          </a:p>
        </p:txBody>
      </p:sp>
      <p:sp>
        <p:nvSpPr>
          <p:cNvPr id="100" name="TextBox 99">
            <a:extLst>
              <a:ext uri="{FF2B5EF4-FFF2-40B4-BE49-F238E27FC236}">
                <a16:creationId xmlns:a16="http://schemas.microsoft.com/office/drawing/2014/main" id="{5F0BB20D-BDF6-4158-95B4-BFDE5747F9EB}"/>
              </a:ext>
            </a:extLst>
          </p:cNvPr>
          <p:cNvSpPr txBox="1"/>
          <p:nvPr/>
        </p:nvSpPr>
        <p:spPr>
          <a:xfrm>
            <a:off x="1928114" y="1473634"/>
            <a:ext cx="10486656" cy="584775"/>
          </a:xfrm>
          <a:prstGeom prst="rect">
            <a:avLst/>
          </a:prstGeom>
          <a:noFill/>
        </p:spPr>
        <p:txBody>
          <a:bodyPr wrap="square">
            <a:spAutoFit/>
          </a:bodyPr>
          <a:lstStyle/>
          <a:p>
            <a:r>
              <a:rPr lang="en-CA" sz="3200"/>
              <a:t>Click and drag the cats to build your pattern. </a:t>
            </a:r>
          </a:p>
        </p:txBody>
      </p:sp>
      <p:pic>
        <p:nvPicPr>
          <p:cNvPr id="43" name="Picture 2">
            <a:extLst>
              <a:ext uri="{FF2B5EF4-FFF2-40B4-BE49-F238E27FC236}">
                <a16:creationId xmlns:a16="http://schemas.microsoft.com/office/drawing/2014/main" id="{368B4CE6-B335-4693-BBC5-014674113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D8996E15-A3BA-48B8-8B57-512638141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B95C18EC-551D-4CC7-8109-A7D92CDBF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5910919D-96F0-45D6-9560-1BE21FC22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96EE8762-BE39-4C9F-85FF-785887271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A27F347E-4B0D-4B29-B170-D45D2C107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F32D56CA-14B9-42AA-AA15-D99AB6B61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FA23F23D-0159-46EB-9E09-B7E484361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a:extLst>
              <a:ext uri="{FF2B5EF4-FFF2-40B4-BE49-F238E27FC236}">
                <a16:creationId xmlns:a16="http://schemas.microsoft.com/office/drawing/2014/main" id="{CA08729F-ABBC-46AC-B496-95A4761A4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4E369C4E-F071-4CCC-B437-C075CD437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09185C08-E13E-46D5-82EF-9143A6D4F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92E9EB71-B5F4-4B4E-9AEB-853CC11BB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AC5B3898-30F5-4D74-9B21-6B067871B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a:extLst>
              <a:ext uri="{FF2B5EF4-FFF2-40B4-BE49-F238E27FC236}">
                <a16:creationId xmlns:a16="http://schemas.microsoft.com/office/drawing/2014/main" id="{6B140016-0FAE-486E-A617-6053726B4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82BDCD34-5461-49A7-BC34-AF31DE8E2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9CB0594D-EB17-46B7-967B-99627C322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AC7F36E0-8415-433F-AAD0-ED701CF3C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54A214A6-1043-4B5F-8E0B-0E628C3CC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6D2BF352-5AD9-4172-9CB0-107BE047B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a:extLst>
              <a:ext uri="{FF2B5EF4-FFF2-40B4-BE49-F238E27FC236}">
                <a16:creationId xmlns:a16="http://schemas.microsoft.com/office/drawing/2014/main" id="{A5DE6118-4C7D-4B4C-80E8-E61EE0A33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714D9683-A935-44DC-ABE4-9104F3E1A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a:extLst>
              <a:ext uri="{FF2B5EF4-FFF2-40B4-BE49-F238E27FC236}">
                <a16:creationId xmlns:a16="http://schemas.microsoft.com/office/drawing/2014/main" id="{70786690-13BE-4169-A0D8-4E3E18E98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5ED2CD76-74D1-4D98-9AB5-0BE2CE5E9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a:extLst>
              <a:ext uri="{FF2B5EF4-FFF2-40B4-BE49-F238E27FC236}">
                <a16:creationId xmlns:a16="http://schemas.microsoft.com/office/drawing/2014/main" id="{E0AD0C20-6C0F-4F5E-BEA7-F5572C1F2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a:extLst>
              <a:ext uri="{FF2B5EF4-FFF2-40B4-BE49-F238E27FC236}">
                <a16:creationId xmlns:a16="http://schemas.microsoft.com/office/drawing/2014/main" id="{F97FE0B7-B008-4230-B426-324659E1D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a:extLst>
              <a:ext uri="{FF2B5EF4-FFF2-40B4-BE49-F238E27FC236}">
                <a16:creationId xmlns:a16="http://schemas.microsoft.com/office/drawing/2014/main" id="{74D27FBD-C9AB-4C4D-A63C-C8DF6A496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a:extLst>
              <a:ext uri="{FF2B5EF4-FFF2-40B4-BE49-F238E27FC236}">
                <a16:creationId xmlns:a16="http://schemas.microsoft.com/office/drawing/2014/main" id="{CD1F5C88-D59C-4DEE-9F2F-CD5D4BFA2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a:extLst>
              <a:ext uri="{FF2B5EF4-FFF2-40B4-BE49-F238E27FC236}">
                <a16:creationId xmlns:a16="http://schemas.microsoft.com/office/drawing/2014/main" id="{DAA54859-C341-4044-9379-623233543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a:extLst>
              <a:ext uri="{FF2B5EF4-FFF2-40B4-BE49-F238E27FC236}">
                <a16:creationId xmlns:a16="http://schemas.microsoft.com/office/drawing/2014/main" id="{79B8CD21-1861-40A2-8BA9-142A8A4F4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B43CEF71-A237-46BD-AEB2-87512D20F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a:extLst>
              <a:ext uri="{FF2B5EF4-FFF2-40B4-BE49-F238E27FC236}">
                <a16:creationId xmlns:a16="http://schemas.microsoft.com/office/drawing/2014/main" id="{B0A096BD-9531-4C96-BE9D-CDB3C783B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a:extLst>
              <a:ext uri="{FF2B5EF4-FFF2-40B4-BE49-F238E27FC236}">
                <a16:creationId xmlns:a16="http://schemas.microsoft.com/office/drawing/2014/main" id="{598090E1-C8D4-4B50-AF19-86651A035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a:extLst>
              <a:ext uri="{FF2B5EF4-FFF2-40B4-BE49-F238E27FC236}">
                <a16:creationId xmlns:a16="http://schemas.microsoft.com/office/drawing/2014/main" id="{0383DEA8-55D9-43AC-B623-A73DFFC2F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a:extLst>
              <a:ext uri="{FF2B5EF4-FFF2-40B4-BE49-F238E27FC236}">
                <a16:creationId xmlns:a16="http://schemas.microsoft.com/office/drawing/2014/main" id="{EE0D75C9-ECA7-49DD-A5A2-42C41E130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a:extLst>
              <a:ext uri="{FF2B5EF4-FFF2-40B4-BE49-F238E27FC236}">
                <a16:creationId xmlns:a16="http://schemas.microsoft.com/office/drawing/2014/main" id="{32B0122C-2374-41DC-9F4E-8A8895EC2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a:extLst>
              <a:ext uri="{FF2B5EF4-FFF2-40B4-BE49-F238E27FC236}">
                <a16:creationId xmlns:a16="http://schemas.microsoft.com/office/drawing/2014/main" id="{7D286A37-EE88-493E-B504-7DC143D8D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a:extLst>
              <a:ext uri="{FF2B5EF4-FFF2-40B4-BE49-F238E27FC236}">
                <a16:creationId xmlns:a16="http://schemas.microsoft.com/office/drawing/2014/main" id="{801BF6A8-393E-4E96-AE9E-09D1874B4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a:extLst>
              <a:ext uri="{FF2B5EF4-FFF2-40B4-BE49-F238E27FC236}">
                <a16:creationId xmlns:a16="http://schemas.microsoft.com/office/drawing/2014/main" id="{A2B8AAD1-1388-4FDA-8958-DE8AB0AAE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a:extLst>
              <a:ext uri="{FF2B5EF4-FFF2-40B4-BE49-F238E27FC236}">
                <a16:creationId xmlns:a16="http://schemas.microsoft.com/office/drawing/2014/main" id="{BBA90BC8-33DA-4ADE-9E13-BE5B05044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a:extLst>
              <a:ext uri="{FF2B5EF4-FFF2-40B4-BE49-F238E27FC236}">
                <a16:creationId xmlns:a16="http://schemas.microsoft.com/office/drawing/2014/main" id="{25C0FAA0-150B-4346-B016-AF918AB35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a:extLst>
              <a:ext uri="{FF2B5EF4-FFF2-40B4-BE49-F238E27FC236}">
                <a16:creationId xmlns:a16="http://schemas.microsoft.com/office/drawing/2014/main" id="{4560B8D8-8D7A-40B3-B712-BE8C883CF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a:extLst>
              <a:ext uri="{FF2B5EF4-FFF2-40B4-BE49-F238E27FC236}">
                <a16:creationId xmlns:a16="http://schemas.microsoft.com/office/drawing/2014/main" id="{5E352C43-39BA-49B2-B7E4-05742C6D6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2885" y="1335066"/>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a:extLst>
              <a:ext uri="{FF2B5EF4-FFF2-40B4-BE49-F238E27FC236}">
                <a16:creationId xmlns:a16="http://schemas.microsoft.com/office/drawing/2014/main" id="{868DFA0F-E7DC-4836-A434-27E8AA581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273603" y="5271029"/>
            <a:ext cx="648146" cy="83099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a:extLst>
              <a:ext uri="{FF2B5EF4-FFF2-40B4-BE49-F238E27FC236}">
                <a16:creationId xmlns:a16="http://schemas.microsoft.com/office/drawing/2014/main" id="{E938E96B-2F6E-45E4-9622-DD339FE4A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23296" y="5256244"/>
            <a:ext cx="648146" cy="830997"/>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0465A67F-F1A4-4B66-A372-37363BE2766D}"/>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4" name="TextBox 3">
            <a:extLst>
              <a:ext uri="{FF2B5EF4-FFF2-40B4-BE49-F238E27FC236}">
                <a16:creationId xmlns:a16="http://schemas.microsoft.com/office/drawing/2014/main" id="{9B08B1EE-996D-4EE1-952B-998DC13E50F6}"/>
              </a:ext>
            </a:extLst>
          </p:cNvPr>
          <p:cNvSpPr txBox="1"/>
          <p:nvPr/>
        </p:nvSpPr>
        <p:spPr>
          <a:xfrm>
            <a:off x="425570" y="4781910"/>
            <a:ext cx="395089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Tell about the pattern.</a:t>
            </a:r>
          </a:p>
          <a:p>
            <a:pPr marL="342900" indent="-342900">
              <a:buFont typeface="Arial"/>
              <a:buChar char="•"/>
            </a:pPr>
            <a:r>
              <a:rPr lang="en-US" sz="2400"/>
              <a:t>Is it increasing or decreasing?</a:t>
            </a:r>
            <a:endParaRPr lang="en-US" sz="2400">
              <a:cs typeface="Calibri" panose="020F0502020204030204"/>
            </a:endParaRPr>
          </a:p>
          <a:p>
            <a:pPr marL="342900" indent="-342900">
              <a:buFont typeface="Arial"/>
              <a:buChar char="•"/>
            </a:pPr>
            <a:r>
              <a:rPr lang="en-US" sz="2400"/>
              <a:t>How else is it changing? </a:t>
            </a:r>
            <a:endParaRPr lang="en-US" sz="2400">
              <a:cs typeface="Calibri" panose="020F0502020204030204"/>
            </a:endParaRPr>
          </a:p>
        </p:txBody>
      </p:sp>
      <p:pic>
        <p:nvPicPr>
          <p:cNvPr id="5" name="Picture 5" descr="A picture containing graphical user interface&#10;&#10;Description automatically generated">
            <a:extLst>
              <a:ext uri="{FF2B5EF4-FFF2-40B4-BE49-F238E27FC236}">
                <a16:creationId xmlns:a16="http://schemas.microsoft.com/office/drawing/2014/main" id="{687B16C5-7EAB-4D22-BDAA-471924DF6935}"/>
              </a:ext>
            </a:extLst>
          </p:cNvPr>
          <p:cNvPicPr>
            <a:picLocks noChangeAspect="1"/>
          </p:cNvPicPr>
          <p:nvPr/>
        </p:nvPicPr>
        <p:blipFill>
          <a:blip r:embed="rId4"/>
          <a:stretch>
            <a:fillRect/>
          </a:stretch>
        </p:blipFill>
        <p:spPr>
          <a:xfrm>
            <a:off x="5802702" y="4821872"/>
            <a:ext cx="5719313" cy="1642480"/>
          </a:xfrm>
          <a:prstGeom prst="rect">
            <a:avLst/>
          </a:prstGeom>
        </p:spPr>
      </p:pic>
    </p:spTree>
    <p:extLst>
      <p:ext uri="{BB962C8B-B14F-4D97-AF65-F5344CB8AC3E}">
        <p14:creationId xmlns:p14="http://schemas.microsoft.com/office/powerpoint/2010/main" val="3447290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724400" y="2464630"/>
            <a:ext cx="2721527" cy="420564"/>
          </a:xfrm>
          <a:prstGeom prst="rect">
            <a:avLst/>
          </a:prstGeom>
          <a:solidFill>
            <a:schemeClr val="accent1"/>
          </a:solidFill>
          <a:ln w="28575">
            <a:solidFill>
              <a:schemeClr val="accent1">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2538297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54200" y="432006"/>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 name="TextBox 1">
            <a:extLst>
              <a:ext uri="{FF2B5EF4-FFF2-40B4-BE49-F238E27FC236}">
                <a16:creationId xmlns:a16="http://schemas.microsoft.com/office/drawing/2014/main" id="{106E118B-8C9B-4180-988F-BF47AF4276DA}"/>
              </a:ext>
            </a:extLst>
          </p:cNvPr>
          <p:cNvSpPr txBox="1"/>
          <p:nvPr/>
        </p:nvSpPr>
        <p:spPr>
          <a:xfrm>
            <a:off x="801858" y="1588573"/>
            <a:ext cx="9791113" cy="3046988"/>
          </a:xfrm>
          <a:prstGeom prst="rect">
            <a:avLst/>
          </a:prstGeom>
          <a:noFill/>
        </p:spPr>
        <p:txBody>
          <a:bodyPr wrap="square" rtlCol="0">
            <a:spAutoFit/>
          </a:bodyPr>
          <a:lstStyle/>
          <a:p>
            <a:r>
              <a:rPr lang="en-CA" sz="3200"/>
              <a:t>Think about the two of the patterns you saw today.</a:t>
            </a:r>
          </a:p>
          <a:p>
            <a:endParaRPr lang="en-CA" sz="3200"/>
          </a:p>
          <a:p>
            <a:r>
              <a:rPr lang="en-CA" sz="3200"/>
              <a:t>Which pattern was easier to build the next term and describe how it grew?</a:t>
            </a:r>
          </a:p>
          <a:p>
            <a:endParaRPr lang="en-CA" sz="3200"/>
          </a:p>
          <a:p>
            <a:r>
              <a:rPr lang="en-CA" sz="3200"/>
              <a:t>Why?  </a:t>
            </a:r>
          </a:p>
        </p:txBody>
      </p:sp>
      <p:sp>
        <p:nvSpPr>
          <p:cNvPr id="6" name="TextBox 5">
            <a:extLst>
              <a:ext uri="{FF2B5EF4-FFF2-40B4-BE49-F238E27FC236}">
                <a16:creationId xmlns:a16="http://schemas.microsoft.com/office/drawing/2014/main" id="{DEB061EC-473F-4615-AEDD-6DAB1A46E9D7}"/>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1208366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day.</a:t>
            </a:r>
            <a:endParaRPr lang="en-US"/>
          </a:p>
        </p:txBody>
      </p:sp>
      <p:sp>
        <p:nvSpPr>
          <p:cNvPr id="6" name="TextBox 5">
            <a:extLst>
              <a:ext uri="{FF2B5EF4-FFF2-40B4-BE49-F238E27FC236}">
                <a16:creationId xmlns:a16="http://schemas.microsoft.com/office/drawing/2014/main" id="{4E2F3D2A-B0DE-42C7-A379-E17832ADEF2E}"/>
              </a:ext>
            </a:extLst>
          </p:cNvPr>
          <p:cNvSpPr txBox="1"/>
          <p:nvPr/>
        </p:nvSpPr>
        <p:spPr>
          <a:xfrm>
            <a:off x="4724400" y="2559098"/>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Tree>
    <p:extLst>
      <p:ext uri="{BB962C8B-B14F-4D97-AF65-F5344CB8AC3E}">
        <p14:creationId xmlns:p14="http://schemas.microsoft.com/office/powerpoint/2010/main" val="2477295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2</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1143001" y="1564131"/>
            <a:ext cx="10472738" cy="2965364"/>
          </a:xfrm>
          <a:prstGeom prst="rect">
            <a:avLst/>
          </a:prstGeom>
          <a:noFill/>
        </p:spPr>
        <p:txBody>
          <a:bodyPr wrap="square">
            <a:spAutoFit/>
          </a:bodyPr>
          <a:lstStyle/>
          <a:p>
            <a:pPr marL="457200" indent="-457200">
              <a:buFont typeface="Arial" panose="020B0604020202020204" pitchFamily="34" charset="0"/>
              <a:buChar char="•"/>
            </a:pPr>
            <a:r>
              <a:rPr lang="en-US" sz="2667">
                <a:solidFill>
                  <a:schemeClr val="tx2"/>
                </a:solidFill>
              </a:rPr>
              <a:t>Anchored in inquiry</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Open ended questions, student centered, student choice</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Low floor, high ceiling</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Multiple ways to show understanding</a:t>
            </a: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48019" y="862899"/>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Guiding Concepts</a:t>
            </a:r>
          </a:p>
        </p:txBody>
      </p:sp>
    </p:spTree>
    <p:extLst>
      <p:ext uri="{BB962C8B-B14F-4D97-AF65-F5344CB8AC3E}">
        <p14:creationId xmlns:p14="http://schemas.microsoft.com/office/powerpoint/2010/main" val="2779247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5" name="Flowchart: Off-page Connector 24">
            <a:extLst>
              <a:ext uri="{FF2B5EF4-FFF2-40B4-BE49-F238E27FC236}">
                <a16:creationId xmlns:a16="http://schemas.microsoft.com/office/drawing/2014/main" id="{D7DCB530-229C-43EB-BF1D-9C915DA3E250}"/>
              </a:ext>
            </a:extLst>
          </p:cNvPr>
          <p:cNvSpPr/>
          <p:nvPr/>
        </p:nvSpPr>
        <p:spPr>
          <a:xfrm rot="5400000">
            <a:off x="5538070" y="2166581"/>
            <a:ext cx="1250830" cy="3191772"/>
          </a:xfrm>
          <a:prstGeom prst="flowChartOffpage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857C70-6F07-3A4E-91D0-3B2F2CA78D55}"/>
              </a:ext>
            </a:extLst>
          </p:cNvPr>
          <p:cNvSpPr txBox="1"/>
          <p:nvPr/>
        </p:nvSpPr>
        <p:spPr>
          <a:xfrm>
            <a:off x="565684" y="2762193"/>
            <a:ext cx="2915605" cy="1323439"/>
          </a:xfrm>
          <a:prstGeom prst="rect">
            <a:avLst/>
          </a:prstGeom>
          <a:noFill/>
        </p:spPr>
        <p:txBody>
          <a:bodyPr wrap="square" lIns="91440" tIns="45720" rIns="91440" bIns="45720" rtlCol="0" anchor="ctr">
            <a:spAutoFit/>
          </a:bodyPr>
          <a:lstStyle/>
          <a:p>
            <a:pPr algn="ctr"/>
            <a:r>
              <a:rPr lang="en-US" sz="4000">
                <a:latin typeface="Bradley Hand"/>
              </a:rPr>
              <a:t>How is it Growing? </a:t>
            </a:r>
            <a:endParaRPr lang="en-US" sz="4000">
              <a:latin typeface="Bradley Hand" pitchFamily="2" charset="77"/>
            </a:endParaRPr>
          </a:p>
        </p:txBody>
      </p:sp>
      <p:sp>
        <p:nvSpPr>
          <p:cNvPr id="30" name="TextBox 29">
            <a:extLst>
              <a:ext uri="{FF2B5EF4-FFF2-40B4-BE49-F238E27FC236}">
                <a16:creationId xmlns:a16="http://schemas.microsoft.com/office/drawing/2014/main" id="{294FD586-2A6D-1F49-BBA2-0AEBB048D81F}"/>
              </a:ext>
            </a:extLst>
          </p:cNvPr>
          <p:cNvSpPr txBox="1"/>
          <p:nvPr/>
        </p:nvSpPr>
        <p:spPr>
          <a:xfrm>
            <a:off x="4884628" y="3396805"/>
            <a:ext cx="2915605" cy="646331"/>
          </a:xfrm>
          <a:prstGeom prst="rect">
            <a:avLst/>
          </a:prstGeom>
          <a:noFill/>
        </p:spPr>
        <p:txBody>
          <a:bodyPr wrap="square" lIns="91440" tIns="45720" rIns="91440" bIns="45720" rtlCol="0" anchor="ctr">
            <a:spAutoFit/>
          </a:bodyPr>
          <a:lstStyle/>
          <a:p>
            <a:pPr algn="ctr"/>
            <a:r>
              <a:rPr lang="en-US" sz="3600">
                <a:solidFill>
                  <a:schemeClr val="tx1">
                    <a:lumMod val="50000"/>
                    <a:lumOff val="50000"/>
                  </a:schemeClr>
                </a:solidFill>
                <a:latin typeface="Marker Felt Thin"/>
              </a:rPr>
              <a:t>Colour Tiles</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8466" y="169329"/>
            <a:ext cx="2846000" cy="779773"/>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2</a:t>
            </a:r>
          </a:p>
        </p:txBody>
      </p:sp>
      <p:pic>
        <p:nvPicPr>
          <p:cNvPr id="6" name="Picture 6" descr="A picture containing drawing, food, flower, plant&#10;&#10;Description automatically generated">
            <a:extLst>
              <a:ext uri="{FF2B5EF4-FFF2-40B4-BE49-F238E27FC236}">
                <a16:creationId xmlns:a16="http://schemas.microsoft.com/office/drawing/2014/main" id="{5688B729-CE7C-4293-9C44-C9E99C3A36E2}"/>
              </a:ext>
            </a:extLst>
          </p:cNvPr>
          <p:cNvPicPr>
            <a:picLocks noChangeAspect="1"/>
          </p:cNvPicPr>
          <p:nvPr/>
        </p:nvPicPr>
        <p:blipFill>
          <a:blip r:embed="rId4"/>
          <a:stretch>
            <a:fillRect/>
          </a:stretch>
        </p:blipFill>
        <p:spPr>
          <a:xfrm>
            <a:off x="703503" y="4383477"/>
            <a:ext cx="2733675" cy="1771650"/>
          </a:xfrm>
          <a:prstGeom prst="rect">
            <a:avLst/>
          </a:prstGeom>
        </p:spPr>
      </p:pic>
      <p:sp>
        <p:nvSpPr>
          <p:cNvPr id="7" name="TextBox 6">
            <a:extLst>
              <a:ext uri="{FF2B5EF4-FFF2-40B4-BE49-F238E27FC236}">
                <a16:creationId xmlns:a16="http://schemas.microsoft.com/office/drawing/2014/main" id="{2044B507-059D-43C7-9CD9-4E357C91E16C}"/>
              </a:ext>
            </a:extLst>
          </p:cNvPr>
          <p:cNvSpPr txBox="1"/>
          <p:nvPr/>
        </p:nvSpPr>
        <p:spPr>
          <a:xfrm>
            <a:off x="9454551" y="2481532"/>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65000"/>
                    <a:lumOff val="35000"/>
                  </a:schemeClr>
                </a:solidFill>
                <a:cs typeface="Calibri"/>
              </a:rPr>
              <a:t>Complete the missing pieces!</a:t>
            </a:r>
            <a:endParaRPr lang="en-US"/>
          </a:p>
        </p:txBody>
      </p:sp>
      <p:pic>
        <p:nvPicPr>
          <p:cNvPr id="8" name="Picture 8" descr="Shape, polygon&#10;&#10;Description automatically generated">
            <a:extLst>
              <a:ext uri="{FF2B5EF4-FFF2-40B4-BE49-F238E27FC236}">
                <a16:creationId xmlns:a16="http://schemas.microsoft.com/office/drawing/2014/main" id="{EC5E4C4B-D688-4674-A3F9-D342A2333E02}"/>
              </a:ext>
            </a:extLst>
          </p:cNvPr>
          <p:cNvPicPr>
            <a:picLocks noChangeAspect="1"/>
          </p:cNvPicPr>
          <p:nvPr/>
        </p:nvPicPr>
        <p:blipFill>
          <a:blip r:embed="rId5"/>
          <a:stretch>
            <a:fillRect/>
          </a:stretch>
        </p:blipFill>
        <p:spPr>
          <a:xfrm>
            <a:off x="8999058" y="3874339"/>
            <a:ext cx="2676525" cy="1409700"/>
          </a:xfrm>
          <a:prstGeom prst="rect">
            <a:avLst/>
          </a:prstGeom>
        </p:spPr>
      </p:pic>
      <p:sp>
        <p:nvSpPr>
          <p:cNvPr id="19" name="Rectangle 18">
            <a:extLst>
              <a:ext uri="{FF2B5EF4-FFF2-40B4-BE49-F238E27FC236}">
                <a16:creationId xmlns:a16="http://schemas.microsoft.com/office/drawing/2014/main" id="{9171311C-B1E6-8540-A0A5-92BE7AD0BFA4}"/>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3" name="Rectangle 22">
            <a:extLst>
              <a:ext uri="{FF2B5EF4-FFF2-40B4-BE49-F238E27FC236}">
                <a16:creationId xmlns:a16="http://schemas.microsoft.com/office/drawing/2014/main" id="{A6791C5D-A6F7-1849-A4DC-5A98ACA6B945}"/>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6" name="Rectangle 25">
            <a:extLst>
              <a:ext uri="{FF2B5EF4-FFF2-40B4-BE49-F238E27FC236}">
                <a16:creationId xmlns:a16="http://schemas.microsoft.com/office/drawing/2014/main" id="{EE66E293-EB61-F441-A847-23A16BAFAD93}"/>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3814469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4" name="TextBox 3">
            <a:extLst>
              <a:ext uri="{FF2B5EF4-FFF2-40B4-BE49-F238E27FC236}">
                <a16:creationId xmlns:a16="http://schemas.microsoft.com/office/drawing/2014/main" id="{E725330A-C290-4554-BA00-4A85DE9CCFFE}"/>
              </a:ext>
            </a:extLst>
          </p:cNvPr>
          <p:cNvSpPr txBox="1"/>
          <p:nvPr/>
        </p:nvSpPr>
        <p:spPr>
          <a:xfrm>
            <a:off x="1617784" y="1384059"/>
            <a:ext cx="9369083" cy="646331"/>
          </a:xfrm>
          <a:prstGeom prst="rect">
            <a:avLst/>
          </a:prstGeom>
          <a:noFill/>
        </p:spPr>
        <p:txBody>
          <a:bodyPr wrap="square" rtlCol="0">
            <a:spAutoFit/>
          </a:bodyPr>
          <a:lstStyle/>
          <a:p>
            <a:r>
              <a:rPr lang="en-CA" sz="3600"/>
              <a:t>What Do You Notice?      What Do You Wonder? </a:t>
            </a:r>
          </a:p>
        </p:txBody>
      </p:sp>
      <p:pic>
        <p:nvPicPr>
          <p:cNvPr id="2" name="Picture 4" descr="A picture containing person&#10;&#10;Description automatically generated">
            <a:extLst>
              <a:ext uri="{FF2B5EF4-FFF2-40B4-BE49-F238E27FC236}">
                <a16:creationId xmlns:a16="http://schemas.microsoft.com/office/drawing/2014/main" id="{36DA3C31-F480-4275-B745-DF8255FCBF25}"/>
              </a:ext>
            </a:extLst>
          </p:cNvPr>
          <p:cNvPicPr>
            <a:picLocks noChangeAspect="1"/>
          </p:cNvPicPr>
          <p:nvPr/>
        </p:nvPicPr>
        <p:blipFill>
          <a:blip r:embed="rId3"/>
          <a:stretch>
            <a:fillRect/>
          </a:stretch>
        </p:blipFill>
        <p:spPr>
          <a:xfrm>
            <a:off x="253044" y="2262869"/>
            <a:ext cx="11743424" cy="2634186"/>
          </a:xfrm>
          <a:prstGeom prst="rect">
            <a:avLst/>
          </a:prstGeom>
        </p:spPr>
      </p:pic>
    </p:spTree>
    <p:extLst>
      <p:ext uri="{BB962C8B-B14F-4D97-AF65-F5344CB8AC3E}">
        <p14:creationId xmlns:p14="http://schemas.microsoft.com/office/powerpoint/2010/main" val="3772267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2" name="Picture 4" descr="A picture containing person&#10;&#10;Description automatically generated">
            <a:extLst>
              <a:ext uri="{FF2B5EF4-FFF2-40B4-BE49-F238E27FC236}">
                <a16:creationId xmlns:a16="http://schemas.microsoft.com/office/drawing/2014/main" id="{36DA3C31-F480-4275-B745-DF8255FCBF25}"/>
              </a:ext>
            </a:extLst>
          </p:cNvPr>
          <p:cNvPicPr>
            <a:picLocks noChangeAspect="1"/>
          </p:cNvPicPr>
          <p:nvPr/>
        </p:nvPicPr>
        <p:blipFill>
          <a:blip r:embed="rId3"/>
          <a:stretch>
            <a:fillRect/>
          </a:stretch>
        </p:blipFill>
        <p:spPr>
          <a:xfrm>
            <a:off x="4479987" y="436944"/>
            <a:ext cx="5359877" cy="1196451"/>
          </a:xfrm>
          <a:prstGeom prst="rect">
            <a:avLst/>
          </a:prstGeom>
        </p:spPr>
      </p:pic>
      <p:sp>
        <p:nvSpPr>
          <p:cNvPr id="5" name="TextBox 4">
            <a:extLst>
              <a:ext uri="{FF2B5EF4-FFF2-40B4-BE49-F238E27FC236}">
                <a16:creationId xmlns:a16="http://schemas.microsoft.com/office/drawing/2014/main" id="{61BBC7FB-33E4-4DD7-9F30-A1CFB324C83E}"/>
              </a:ext>
            </a:extLst>
          </p:cNvPr>
          <p:cNvSpPr txBox="1"/>
          <p:nvPr/>
        </p:nvSpPr>
        <p:spPr>
          <a:xfrm>
            <a:off x="468702" y="1978324"/>
            <a:ext cx="3203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What Do You Notice?</a:t>
            </a:r>
            <a:endParaRPr lang="en-US" sz="2400" b="1">
              <a:cs typeface="Calibri"/>
            </a:endParaRPr>
          </a:p>
        </p:txBody>
      </p:sp>
      <p:sp>
        <p:nvSpPr>
          <p:cNvPr id="6" name="TextBox 5">
            <a:extLst>
              <a:ext uri="{FF2B5EF4-FFF2-40B4-BE49-F238E27FC236}">
                <a16:creationId xmlns:a16="http://schemas.microsoft.com/office/drawing/2014/main" id="{217AB1C7-11E4-4F0A-B7FF-56851DD62C4F}"/>
              </a:ext>
            </a:extLst>
          </p:cNvPr>
          <p:cNvSpPr txBox="1"/>
          <p:nvPr/>
        </p:nvSpPr>
        <p:spPr>
          <a:xfrm>
            <a:off x="7512709" y="1977426"/>
            <a:ext cx="33182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What Do You Wonder? </a:t>
            </a:r>
            <a:endParaRPr lang="en-US" sz="2400" b="1">
              <a:cs typeface="Calibri"/>
            </a:endParaRPr>
          </a:p>
        </p:txBody>
      </p:sp>
      <p:sp>
        <p:nvSpPr>
          <p:cNvPr id="8" name="TextBox 7">
            <a:extLst>
              <a:ext uri="{FF2B5EF4-FFF2-40B4-BE49-F238E27FC236}">
                <a16:creationId xmlns:a16="http://schemas.microsoft.com/office/drawing/2014/main" id="{D41C3F0C-3010-4258-9A8A-B719AA7F6C55}"/>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559302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2" name="Picture 4" descr="A picture containing person&#10;&#10;Description automatically generated">
            <a:extLst>
              <a:ext uri="{FF2B5EF4-FFF2-40B4-BE49-F238E27FC236}">
                <a16:creationId xmlns:a16="http://schemas.microsoft.com/office/drawing/2014/main" id="{36DA3C31-F480-4275-B745-DF8255FCBF25}"/>
              </a:ext>
            </a:extLst>
          </p:cNvPr>
          <p:cNvPicPr>
            <a:picLocks noChangeAspect="1"/>
          </p:cNvPicPr>
          <p:nvPr/>
        </p:nvPicPr>
        <p:blipFill>
          <a:blip r:embed="rId3"/>
          <a:stretch>
            <a:fillRect/>
          </a:stretch>
        </p:blipFill>
        <p:spPr>
          <a:xfrm>
            <a:off x="253044" y="2564793"/>
            <a:ext cx="11743424" cy="2634186"/>
          </a:xfrm>
          <a:prstGeom prst="rect">
            <a:avLst/>
          </a:prstGeom>
        </p:spPr>
      </p:pic>
      <p:sp>
        <p:nvSpPr>
          <p:cNvPr id="5" name="TextBox 4">
            <a:extLst>
              <a:ext uri="{FF2B5EF4-FFF2-40B4-BE49-F238E27FC236}">
                <a16:creationId xmlns:a16="http://schemas.microsoft.com/office/drawing/2014/main" id="{810A8F85-3421-4D55-890E-149163F8454F}"/>
              </a:ext>
            </a:extLst>
          </p:cNvPr>
          <p:cNvSpPr txBox="1"/>
          <p:nvPr/>
        </p:nvSpPr>
        <p:spPr>
          <a:xfrm>
            <a:off x="1316966" y="1187570"/>
            <a:ext cx="106795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Build or draw and describe what the next term in this pattern would be.</a:t>
            </a:r>
          </a:p>
        </p:txBody>
      </p:sp>
    </p:spTree>
    <p:extLst>
      <p:ext uri="{BB962C8B-B14F-4D97-AF65-F5344CB8AC3E}">
        <p14:creationId xmlns:p14="http://schemas.microsoft.com/office/powerpoint/2010/main" val="3551477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2" name="Picture 4" descr="A picture containing person&#10;&#10;Description automatically generated">
            <a:extLst>
              <a:ext uri="{FF2B5EF4-FFF2-40B4-BE49-F238E27FC236}">
                <a16:creationId xmlns:a16="http://schemas.microsoft.com/office/drawing/2014/main" id="{36DA3C31-F480-4275-B745-DF8255FCBF25}"/>
              </a:ext>
            </a:extLst>
          </p:cNvPr>
          <p:cNvPicPr>
            <a:picLocks noChangeAspect="1"/>
          </p:cNvPicPr>
          <p:nvPr/>
        </p:nvPicPr>
        <p:blipFill>
          <a:blip r:embed="rId3"/>
          <a:stretch>
            <a:fillRect/>
          </a:stretch>
        </p:blipFill>
        <p:spPr>
          <a:xfrm>
            <a:off x="3991157" y="1227699"/>
            <a:ext cx="6423802" cy="1440866"/>
          </a:xfrm>
          <a:prstGeom prst="rect">
            <a:avLst/>
          </a:prstGeom>
        </p:spPr>
      </p:pic>
      <p:sp>
        <p:nvSpPr>
          <p:cNvPr id="5" name="TextBox 4">
            <a:extLst>
              <a:ext uri="{FF2B5EF4-FFF2-40B4-BE49-F238E27FC236}">
                <a16:creationId xmlns:a16="http://schemas.microsoft.com/office/drawing/2014/main" id="{810A8F85-3421-4D55-890E-149163F8454F}"/>
              </a:ext>
            </a:extLst>
          </p:cNvPr>
          <p:cNvSpPr txBox="1"/>
          <p:nvPr/>
        </p:nvSpPr>
        <p:spPr>
          <a:xfrm>
            <a:off x="3991155" y="224287"/>
            <a:ext cx="789029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Build or draw and describe what the next term in this pattern would be.</a:t>
            </a:r>
          </a:p>
        </p:txBody>
      </p:sp>
      <p:sp>
        <p:nvSpPr>
          <p:cNvPr id="4" name="TextBox 3">
            <a:extLst>
              <a:ext uri="{FF2B5EF4-FFF2-40B4-BE49-F238E27FC236}">
                <a16:creationId xmlns:a16="http://schemas.microsoft.com/office/drawing/2014/main" id="{D965808F-AA60-41BA-8CE6-0AF6AC19BDA0}"/>
              </a:ext>
            </a:extLst>
          </p:cNvPr>
          <p:cNvSpPr txBox="1"/>
          <p:nvPr/>
        </p:nvSpPr>
        <p:spPr>
          <a:xfrm>
            <a:off x="310551" y="2682815"/>
            <a:ext cx="31313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The next term will be...</a:t>
            </a:r>
            <a:r>
              <a:rPr lang="en-US" sz="2400">
                <a:cs typeface="Calibri"/>
              </a:rPr>
              <a:t>​</a:t>
            </a:r>
          </a:p>
        </p:txBody>
      </p:sp>
      <p:sp>
        <p:nvSpPr>
          <p:cNvPr id="8" name="TextBox 7">
            <a:extLst>
              <a:ext uri="{FF2B5EF4-FFF2-40B4-BE49-F238E27FC236}">
                <a16:creationId xmlns:a16="http://schemas.microsoft.com/office/drawing/2014/main" id="{92124C85-4159-42D6-AA63-F145430FEA47}"/>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1787002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sp>
        <p:nvSpPr>
          <p:cNvPr id="2" name="TextBox 1">
            <a:extLst>
              <a:ext uri="{FF2B5EF4-FFF2-40B4-BE49-F238E27FC236}">
                <a16:creationId xmlns:a16="http://schemas.microsoft.com/office/drawing/2014/main" id="{756F8252-6E9B-4A13-8DAD-79C0A7B7DA4A}"/>
              </a:ext>
            </a:extLst>
          </p:cNvPr>
          <p:cNvSpPr txBox="1"/>
          <p:nvPr/>
        </p:nvSpPr>
        <p:spPr>
          <a:xfrm>
            <a:off x="698741" y="1431985"/>
            <a:ext cx="1042214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1. Use</a:t>
            </a:r>
            <a:r>
              <a:rPr lang="en-US" sz="3200">
                <a:ea typeface="+mn-lt"/>
                <a:cs typeface="+mn-lt"/>
              </a:rPr>
              <a:t> </a:t>
            </a:r>
            <a:r>
              <a:rPr lang="en-US" sz="3200" err="1">
                <a:ea typeface="+mn-lt"/>
                <a:cs typeface="+mn-lt"/>
              </a:rPr>
              <a:t>colour</a:t>
            </a:r>
            <a:r>
              <a:rPr lang="en-US" sz="3200">
                <a:ea typeface="+mn-lt"/>
                <a:cs typeface="+mn-lt"/>
              </a:rPr>
              <a:t> tiles to make an </a:t>
            </a:r>
            <a:r>
              <a:rPr lang="en-US" sz="3200" b="1">
                <a:ea typeface="+mn-lt"/>
                <a:cs typeface="+mn-lt"/>
              </a:rPr>
              <a:t>increasing</a:t>
            </a:r>
            <a:r>
              <a:rPr lang="en-US" sz="3200">
                <a:ea typeface="+mn-lt"/>
                <a:cs typeface="+mn-lt"/>
              </a:rPr>
              <a:t> pattern. </a:t>
            </a:r>
          </a:p>
          <a:p>
            <a:r>
              <a:rPr lang="en-US" sz="3200">
                <a:ea typeface="+mn-lt"/>
                <a:cs typeface="+mn-lt"/>
              </a:rPr>
              <a:t>     Your pattern should have at least 4 terms. </a:t>
            </a:r>
          </a:p>
          <a:p>
            <a:r>
              <a:rPr lang="en-US" sz="3200">
                <a:ea typeface="+mn-lt"/>
                <a:cs typeface="+mn-lt"/>
              </a:rPr>
              <a:t>2. Draw your pattern. </a:t>
            </a:r>
          </a:p>
          <a:p>
            <a:r>
              <a:rPr lang="en-US" sz="3200">
                <a:ea typeface="+mn-lt"/>
                <a:cs typeface="+mn-lt"/>
              </a:rPr>
              <a:t>3. Explain your pattern rule. </a:t>
            </a:r>
          </a:p>
          <a:p>
            <a:r>
              <a:rPr lang="en-US" sz="3200">
                <a:ea typeface="+mn-lt"/>
                <a:cs typeface="+mn-lt"/>
              </a:rPr>
              <a:t>4. Carefully describe your pattern so that someone else can continue it. </a:t>
            </a:r>
            <a:endParaRPr lang="en-US" sz="3200">
              <a:cs typeface="Calibri"/>
            </a:endParaRPr>
          </a:p>
        </p:txBody>
      </p:sp>
      <p:sp>
        <p:nvSpPr>
          <p:cNvPr id="4" name="Rectangle 3">
            <a:extLst>
              <a:ext uri="{FF2B5EF4-FFF2-40B4-BE49-F238E27FC236}">
                <a16:creationId xmlns:a16="http://schemas.microsoft.com/office/drawing/2014/main" id="{F3687044-6EF0-44BA-97EA-04A843B2EDDA}"/>
              </a:ext>
            </a:extLst>
          </p:cNvPr>
          <p:cNvSpPr/>
          <p:nvPr/>
        </p:nvSpPr>
        <p:spPr>
          <a:xfrm>
            <a:off x="950883" y="5242524"/>
            <a:ext cx="92015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3F1433-7E70-4F06-841A-244DB36C1269}"/>
              </a:ext>
            </a:extLst>
          </p:cNvPr>
          <p:cNvSpPr/>
          <p:nvPr/>
        </p:nvSpPr>
        <p:spPr>
          <a:xfrm>
            <a:off x="2230467" y="5242523"/>
            <a:ext cx="920150" cy="9201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576E00-6F66-4D43-9704-8B1D1E17C396}"/>
              </a:ext>
            </a:extLst>
          </p:cNvPr>
          <p:cNvSpPr/>
          <p:nvPr/>
        </p:nvSpPr>
        <p:spPr>
          <a:xfrm>
            <a:off x="3481298" y="5242524"/>
            <a:ext cx="920150" cy="9201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345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00">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cxnSp>
        <p:nvCxnSpPr>
          <p:cNvPr id="5" name="Straight Arrow Connector 4">
            <a:extLst>
              <a:ext uri="{FF2B5EF4-FFF2-40B4-BE49-F238E27FC236}">
                <a16:creationId xmlns:a16="http://schemas.microsoft.com/office/drawing/2014/main" id="{DE9F08D6-90E5-4959-86A4-4B2D91155B8E}"/>
              </a:ext>
            </a:extLst>
          </p:cNvPr>
          <p:cNvCxnSpPr/>
          <p:nvPr/>
        </p:nvCxnSpPr>
        <p:spPr>
          <a:xfrm flipH="1">
            <a:off x="1095554" y="1217763"/>
            <a:ext cx="43133" cy="1883432"/>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44" name="TextBox 143">
            <a:extLst>
              <a:ext uri="{FF2B5EF4-FFF2-40B4-BE49-F238E27FC236}">
                <a16:creationId xmlns:a16="http://schemas.microsoft.com/office/drawing/2014/main" id="{EBF208DA-3B2D-4628-AAE8-FD74B96DA33A}"/>
              </a:ext>
            </a:extLst>
          </p:cNvPr>
          <p:cNvSpPr txBox="1"/>
          <p:nvPr/>
        </p:nvSpPr>
        <p:spPr>
          <a:xfrm>
            <a:off x="4003677" y="438741"/>
            <a:ext cx="7868583" cy="584775"/>
          </a:xfrm>
          <a:prstGeom prst="rect">
            <a:avLst/>
          </a:prstGeom>
          <a:noFill/>
        </p:spPr>
        <p:txBody>
          <a:bodyPr wrap="square">
            <a:spAutoFit/>
          </a:bodyPr>
          <a:lstStyle/>
          <a:p>
            <a:r>
              <a:rPr lang="en-CA" sz="3200"/>
              <a:t>Click and drag the tiles to build your pattern. </a:t>
            </a:r>
          </a:p>
        </p:txBody>
      </p:sp>
      <p:sp>
        <p:nvSpPr>
          <p:cNvPr id="2" name="Rectangle 1">
            <a:extLst>
              <a:ext uri="{FF2B5EF4-FFF2-40B4-BE49-F238E27FC236}">
                <a16:creationId xmlns:a16="http://schemas.microsoft.com/office/drawing/2014/main" id="{33512960-6604-4EA3-8EC9-A00AA9382A17}"/>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B3AE31E-C728-48DA-ADF4-17DE1A329C7B}"/>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B1B24C-CC81-4BFB-AAF2-95335F7C1DFB}"/>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7F2DF33-2017-4088-943F-F539DB19378F}"/>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D24EC77-B9D1-4108-B397-60BB149D2B79}"/>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F60412D-910B-42C4-AF22-3C0A16E573A6}"/>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2B1061B-05B3-4831-9A0A-FDC395627F41}"/>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B5ABEAE6-4A04-439C-9977-ABF061B387CB}"/>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B1674EA-A427-480B-B57E-9672D6FFC94C}"/>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206F69A-C739-423F-962C-EB41198AAA5D}"/>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421A7C3-ECB3-477C-AF71-9828E31A4EC0}"/>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B07ECA-F2B0-44A5-8D74-7BA1614E1926}"/>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FF791146-F92D-4EA1-AF01-1DD0FD1FEFD4}"/>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348EECF-116D-4682-894E-9BC2AC538BB7}"/>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86DDF870-AB44-4A3A-9F6B-9697D6C01480}"/>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83A932F-DD4D-4015-B707-BF3097A42CF3}"/>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3B5D69A3-045A-4C93-9060-BF026761C971}"/>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B8C4CC86-CBEB-4F5D-A4EE-5EB70F63580E}"/>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A83EFA8C-4FB8-46EB-8DD9-001A61E83C21}"/>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10458649-0A11-4549-8825-9282D27A91A9}"/>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FFE2F476-876B-4569-B9AF-4ED4CF00DAA4}"/>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878B9E07-2408-47FF-9469-C381C87A0F56}"/>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ED00DB96-49E4-4261-B745-C6DD8FAC47A9}"/>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16C89397-991C-4D98-B038-4B9FF32650E5}"/>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82BE1748-285D-4FCA-BAB9-3904A4D8B944}"/>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F28AF19A-74C8-4925-A3C3-BD21DDC3E230}"/>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C0064B1A-175A-471F-803E-27D571291F25}"/>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3F1F1C31-3F3B-4CB1-A56D-87678EF02AC9}"/>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001B7098-4A4E-4B71-B6D9-096631E46CAF}"/>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9CA2C651-A88D-43A5-8E2E-6E4B8CAF55B9}"/>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3B5EAE5-164C-4B02-BC50-95C98E9AE3EE}"/>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426AE162-F4E4-486F-850B-5CB570847C4D}"/>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EA87AC4C-FAD4-4993-B083-D9ACE9D16AD4}"/>
              </a:ext>
            </a:extLst>
          </p:cNvPr>
          <p:cNvSpPr/>
          <p:nvPr/>
        </p:nvSpPr>
        <p:spPr>
          <a:xfrm>
            <a:off x="505172" y="1993228"/>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032246-6D3E-4A97-9B65-789CFE3DBB3F}"/>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2C48696E-6A79-455D-9BC1-54713ADB7AA0}"/>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5A81A1B0-E8C2-4098-A243-A47C1DA0368F}"/>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830C3753-ABDA-43A8-B51F-E130C8A655B2}"/>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7D2E6B3C-49C4-45B4-8E03-ECDB308AF532}"/>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A07A844-13BD-45AA-85FF-ED3771AA3CF1}"/>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AD215A5-CA72-4046-BC33-7B500F8489E6}"/>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8F373C4D-C5B7-4867-A55A-AF0E00B5D866}"/>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E6FDE1E2-850D-47AE-A286-203D7ED00762}"/>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B723106-EDE6-4727-97B3-C6EE4D085D95}"/>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B038E329-83EF-416B-9461-1F109633A652}"/>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F5DA1590-D319-4DC5-8804-90AD92CA0AB4}"/>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56D2AF1B-52EB-4FB2-827D-E062A6A8FA90}"/>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1D13855D-8F82-4F71-A958-CFBABB496E4B}"/>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5A54D3D6-4264-4BC8-AD49-ED0CE492E472}"/>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F2B811A4-3F1C-4974-B51F-AFA950DBBBEC}"/>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88CA48A-5B00-4187-BC73-3B3B192AFCD0}"/>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523D17F2-FF2D-4C38-9510-C100216EE7B1}"/>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1CF4AD09-3D13-4A6A-A228-676C0B3E177B}"/>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89E2FF34-BFD7-4540-86B8-93D828186B0E}"/>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589E35B5-B030-4877-B0CB-7ECB487BF796}"/>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F7A4D222-B18A-43FD-96E4-C581110A724D}"/>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ECFDFE91-F2F5-41D9-AF78-83E5EFEB40BD}"/>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90E913A6-0692-4059-B9F4-8C382326EFC0}"/>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33ACC70-7B83-4F91-B4D8-986FFF802C5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65" name="TextBox 64">
            <a:extLst>
              <a:ext uri="{FF2B5EF4-FFF2-40B4-BE49-F238E27FC236}">
                <a16:creationId xmlns:a16="http://schemas.microsoft.com/office/drawing/2014/main" id="{065D6B55-3EB6-47B7-89BC-1CC37B50305D}"/>
              </a:ext>
            </a:extLst>
          </p:cNvPr>
          <p:cNvSpPr txBox="1"/>
          <p:nvPr/>
        </p:nvSpPr>
        <p:spPr>
          <a:xfrm>
            <a:off x="971070" y="3341986"/>
            <a:ext cx="914398" cy="307777"/>
          </a:xfrm>
          <a:prstGeom prst="rect">
            <a:avLst/>
          </a:prstGeom>
          <a:noFill/>
        </p:spPr>
        <p:txBody>
          <a:bodyPr wrap="square">
            <a:spAutoFit/>
          </a:bodyPr>
          <a:lstStyle/>
          <a:p>
            <a:r>
              <a:rPr lang="en-US" sz="1400">
                <a:solidFill>
                  <a:srgbClr val="000000"/>
                </a:solidFill>
                <a:latin typeface="Comic Sans MS - 18"/>
              </a:rPr>
              <a:t>Use Me!</a:t>
            </a:r>
            <a:endParaRPr lang="en-CA" sz="1400">
              <a:solidFill>
                <a:srgbClr val="000000"/>
              </a:solidFill>
              <a:latin typeface="Comic Sans MS - 18"/>
            </a:endParaRPr>
          </a:p>
        </p:txBody>
      </p:sp>
      <p:cxnSp>
        <p:nvCxnSpPr>
          <p:cNvPr id="66" name="Straight Arrow Connector 65">
            <a:extLst>
              <a:ext uri="{FF2B5EF4-FFF2-40B4-BE49-F238E27FC236}">
                <a16:creationId xmlns:a16="http://schemas.microsoft.com/office/drawing/2014/main" id="{AF7C58AF-7287-4EB2-9F03-916BFD2B717E}"/>
              </a:ext>
            </a:extLst>
          </p:cNvPr>
          <p:cNvCxnSpPr>
            <a:cxnSpLocks/>
          </p:cNvCxnSpPr>
          <p:nvPr/>
        </p:nvCxnSpPr>
        <p:spPr>
          <a:xfrm flipH="1" flipV="1">
            <a:off x="981020" y="3161730"/>
            <a:ext cx="386039" cy="2373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15031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sp>
        <p:nvSpPr>
          <p:cNvPr id="2" name="TextBox 1">
            <a:extLst>
              <a:ext uri="{FF2B5EF4-FFF2-40B4-BE49-F238E27FC236}">
                <a16:creationId xmlns:a16="http://schemas.microsoft.com/office/drawing/2014/main" id="{756F8252-6E9B-4A13-8DAD-79C0A7B7DA4A}"/>
              </a:ext>
            </a:extLst>
          </p:cNvPr>
          <p:cNvSpPr txBox="1"/>
          <p:nvPr/>
        </p:nvSpPr>
        <p:spPr>
          <a:xfrm>
            <a:off x="698741" y="1431985"/>
            <a:ext cx="1042214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1. Use</a:t>
            </a:r>
            <a:r>
              <a:rPr lang="en-US" sz="3200">
                <a:ea typeface="+mn-lt"/>
                <a:cs typeface="+mn-lt"/>
              </a:rPr>
              <a:t> </a:t>
            </a:r>
            <a:r>
              <a:rPr lang="en-US" sz="3200" err="1">
                <a:ea typeface="+mn-lt"/>
                <a:cs typeface="+mn-lt"/>
              </a:rPr>
              <a:t>colour</a:t>
            </a:r>
            <a:r>
              <a:rPr lang="en-US" sz="3200">
                <a:ea typeface="+mn-lt"/>
                <a:cs typeface="+mn-lt"/>
              </a:rPr>
              <a:t> tiles to make a </a:t>
            </a:r>
            <a:r>
              <a:rPr lang="en-US" sz="3200" b="1">
                <a:ea typeface="+mn-lt"/>
                <a:cs typeface="+mn-lt"/>
              </a:rPr>
              <a:t>decreasing</a:t>
            </a:r>
            <a:r>
              <a:rPr lang="en-US" sz="3200">
                <a:ea typeface="+mn-lt"/>
                <a:cs typeface="+mn-lt"/>
              </a:rPr>
              <a:t> pattern. </a:t>
            </a:r>
          </a:p>
          <a:p>
            <a:r>
              <a:rPr lang="en-US" sz="3200">
                <a:ea typeface="+mn-lt"/>
                <a:cs typeface="+mn-lt"/>
              </a:rPr>
              <a:t>     Your pattern should have at least 4 terms. </a:t>
            </a:r>
          </a:p>
          <a:p>
            <a:r>
              <a:rPr lang="en-US" sz="3200">
                <a:ea typeface="+mn-lt"/>
                <a:cs typeface="+mn-lt"/>
              </a:rPr>
              <a:t>2. Draw your pattern. </a:t>
            </a:r>
          </a:p>
          <a:p>
            <a:r>
              <a:rPr lang="en-US" sz="3200">
                <a:ea typeface="+mn-lt"/>
                <a:cs typeface="+mn-lt"/>
              </a:rPr>
              <a:t>3. Explain your pattern rule. </a:t>
            </a:r>
          </a:p>
          <a:p>
            <a:r>
              <a:rPr lang="en-US" sz="3200">
                <a:ea typeface="+mn-lt"/>
                <a:cs typeface="+mn-lt"/>
              </a:rPr>
              <a:t>4. Carefully describe your pattern so that someone else can continue it. </a:t>
            </a:r>
            <a:endParaRPr lang="en-US" sz="3200">
              <a:cs typeface="Calibri"/>
            </a:endParaRPr>
          </a:p>
        </p:txBody>
      </p:sp>
      <p:sp>
        <p:nvSpPr>
          <p:cNvPr id="4" name="Rectangle 3">
            <a:extLst>
              <a:ext uri="{FF2B5EF4-FFF2-40B4-BE49-F238E27FC236}">
                <a16:creationId xmlns:a16="http://schemas.microsoft.com/office/drawing/2014/main" id="{F3687044-6EF0-44BA-97EA-04A843B2EDDA}"/>
              </a:ext>
            </a:extLst>
          </p:cNvPr>
          <p:cNvSpPr/>
          <p:nvPr/>
        </p:nvSpPr>
        <p:spPr>
          <a:xfrm>
            <a:off x="950883" y="5242524"/>
            <a:ext cx="92015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3F1433-7E70-4F06-841A-244DB36C1269}"/>
              </a:ext>
            </a:extLst>
          </p:cNvPr>
          <p:cNvSpPr/>
          <p:nvPr/>
        </p:nvSpPr>
        <p:spPr>
          <a:xfrm>
            <a:off x="2230467" y="5242523"/>
            <a:ext cx="920150" cy="9201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576E00-6F66-4D43-9704-8B1D1E17C396}"/>
              </a:ext>
            </a:extLst>
          </p:cNvPr>
          <p:cNvSpPr/>
          <p:nvPr/>
        </p:nvSpPr>
        <p:spPr>
          <a:xfrm>
            <a:off x="3481298" y="5242524"/>
            <a:ext cx="920150" cy="9201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08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00">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cxnSp>
        <p:nvCxnSpPr>
          <p:cNvPr id="5" name="Straight Arrow Connector 4">
            <a:extLst>
              <a:ext uri="{FF2B5EF4-FFF2-40B4-BE49-F238E27FC236}">
                <a16:creationId xmlns:a16="http://schemas.microsoft.com/office/drawing/2014/main" id="{DE9F08D6-90E5-4959-86A4-4B2D91155B8E}"/>
              </a:ext>
            </a:extLst>
          </p:cNvPr>
          <p:cNvCxnSpPr/>
          <p:nvPr/>
        </p:nvCxnSpPr>
        <p:spPr>
          <a:xfrm flipH="1">
            <a:off x="1095554" y="1217763"/>
            <a:ext cx="43133" cy="1883432"/>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44" name="TextBox 143">
            <a:extLst>
              <a:ext uri="{FF2B5EF4-FFF2-40B4-BE49-F238E27FC236}">
                <a16:creationId xmlns:a16="http://schemas.microsoft.com/office/drawing/2014/main" id="{EBF208DA-3B2D-4628-AAE8-FD74B96DA33A}"/>
              </a:ext>
            </a:extLst>
          </p:cNvPr>
          <p:cNvSpPr txBox="1"/>
          <p:nvPr/>
        </p:nvSpPr>
        <p:spPr>
          <a:xfrm>
            <a:off x="4003677" y="438741"/>
            <a:ext cx="7868583" cy="584775"/>
          </a:xfrm>
          <a:prstGeom prst="rect">
            <a:avLst/>
          </a:prstGeom>
          <a:noFill/>
        </p:spPr>
        <p:txBody>
          <a:bodyPr wrap="square">
            <a:spAutoFit/>
          </a:bodyPr>
          <a:lstStyle/>
          <a:p>
            <a:r>
              <a:rPr lang="en-CA" sz="3200"/>
              <a:t>Click and drag the tiles to build your pattern. </a:t>
            </a:r>
          </a:p>
        </p:txBody>
      </p:sp>
      <p:sp>
        <p:nvSpPr>
          <p:cNvPr id="2" name="Rectangle 1">
            <a:extLst>
              <a:ext uri="{FF2B5EF4-FFF2-40B4-BE49-F238E27FC236}">
                <a16:creationId xmlns:a16="http://schemas.microsoft.com/office/drawing/2014/main" id="{33512960-6604-4EA3-8EC9-A00AA9382A17}"/>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B3AE31E-C728-48DA-ADF4-17DE1A329C7B}"/>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B1B24C-CC81-4BFB-AAF2-95335F7C1DFB}"/>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7F2DF33-2017-4088-943F-F539DB19378F}"/>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D24EC77-B9D1-4108-B397-60BB149D2B79}"/>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F60412D-910B-42C4-AF22-3C0A16E573A6}"/>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2B1061B-05B3-4831-9A0A-FDC395627F41}"/>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B5ABEAE6-4A04-439C-9977-ABF061B387CB}"/>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B1674EA-A427-480B-B57E-9672D6FFC94C}"/>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206F69A-C739-423F-962C-EB41198AAA5D}"/>
              </a:ext>
            </a:extLst>
          </p:cNvPr>
          <p:cNvSpPr/>
          <p:nvPr/>
        </p:nvSpPr>
        <p:spPr>
          <a:xfrm>
            <a:off x="534835" y="1476551"/>
            <a:ext cx="416944" cy="4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B07ECA-F2B0-44A5-8D74-7BA1614E1926}"/>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FF791146-F92D-4EA1-AF01-1DD0FD1FEFD4}"/>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348EECF-116D-4682-894E-9BC2AC538BB7}"/>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86DDF870-AB44-4A3A-9F6B-9697D6C01480}"/>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83A932F-DD4D-4015-B707-BF3097A42CF3}"/>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3B5D69A3-045A-4C93-9060-BF026761C971}"/>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B8C4CC86-CBEB-4F5D-A4EE-5EB70F63580E}"/>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A83EFA8C-4FB8-46EB-8DD9-001A61E83C21}"/>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10458649-0A11-4549-8825-9282D27A91A9}"/>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FFE2F476-876B-4569-B9AF-4ED4CF00DAA4}"/>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878B9E07-2408-47FF-9469-C381C87A0F56}"/>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ED00DB96-49E4-4261-B745-C6DD8FAC47A9}"/>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16C89397-991C-4D98-B038-4B9FF32650E5}"/>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82BE1748-285D-4FCA-BAB9-3904A4D8B944}"/>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F28AF19A-74C8-4925-A3C3-BD21DDC3E230}"/>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C0064B1A-175A-471F-803E-27D571291F25}"/>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3F1F1C31-3F3B-4CB1-A56D-87678EF02AC9}"/>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001B7098-4A4E-4B71-B6D9-096631E46CAF}"/>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9CA2C651-A88D-43A5-8E2E-6E4B8CAF55B9}"/>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3B5EAE5-164C-4B02-BC50-95C98E9AE3EE}"/>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426AE162-F4E4-486F-850B-5CB570847C4D}"/>
              </a:ext>
            </a:extLst>
          </p:cNvPr>
          <p:cNvSpPr/>
          <p:nvPr/>
        </p:nvSpPr>
        <p:spPr>
          <a:xfrm>
            <a:off x="505179" y="1978857"/>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EA87AC4C-FAD4-4993-B083-D9ACE9D16AD4}"/>
              </a:ext>
            </a:extLst>
          </p:cNvPr>
          <p:cNvSpPr/>
          <p:nvPr/>
        </p:nvSpPr>
        <p:spPr>
          <a:xfrm>
            <a:off x="505172" y="1993228"/>
            <a:ext cx="460074"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032246-6D3E-4A97-9B65-789CFE3DBB3F}"/>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2C48696E-6A79-455D-9BC1-54713ADB7AA0}"/>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5A81A1B0-E8C2-4098-A243-A47C1DA0368F}"/>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830C3753-ABDA-43A8-B51F-E130C8A655B2}"/>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7D2E6B3C-49C4-45B4-8E03-ECDB308AF532}"/>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A07A844-13BD-45AA-85FF-ED3771AA3CF1}"/>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AD215A5-CA72-4046-BC33-7B500F8489E6}"/>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8F373C4D-C5B7-4867-A55A-AF0E00B5D866}"/>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E6FDE1E2-850D-47AE-A286-203D7ED00762}"/>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B723106-EDE6-4727-97B3-C6EE4D085D95}"/>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B038E329-83EF-416B-9461-1F109633A652}"/>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F5DA1590-D319-4DC5-8804-90AD92CA0AB4}"/>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56D2AF1B-52EB-4FB2-827D-E062A6A8FA90}"/>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1D13855D-8F82-4F71-A958-CFBABB496E4B}"/>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5A54D3D6-4264-4BC8-AD49-ED0CE492E472}"/>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F2B811A4-3F1C-4974-B51F-AFA950DBBBEC}"/>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88CA48A-5B00-4187-BC73-3B3B192AFCD0}"/>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523D17F2-FF2D-4C38-9510-C100216EE7B1}"/>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1CF4AD09-3D13-4A6A-A228-676C0B3E177B}"/>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89E2FF34-BFD7-4540-86B8-93D828186B0E}"/>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589E35B5-B030-4877-B0CB-7ECB487BF796}"/>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F7A4D222-B18A-43FD-96E4-C581110A724D}"/>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ECFDFE91-F2F5-41D9-AF78-83E5EFEB40BD}"/>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90E913A6-0692-4059-B9F4-8C382326EFC0}"/>
              </a:ext>
            </a:extLst>
          </p:cNvPr>
          <p:cNvSpPr/>
          <p:nvPr/>
        </p:nvSpPr>
        <p:spPr>
          <a:xfrm>
            <a:off x="533040" y="2538682"/>
            <a:ext cx="416943" cy="4025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33ACC70-7B83-4F91-B4D8-986FFF802C5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65" name="TextBox 64">
            <a:extLst>
              <a:ext uri="{FF2B5EF4-FFF2-40B4-BE49-F238E27FC236}">
                <a16:creationId xmlns:a16="http://schemas.microsoft.com/office/drawing/2014/main" id="{065D6B55-3EB6-47B7-89BC-1CC37B50305D}"/>
              </a:ext>
            </a:extLst>
          </p:cNvPr>
          <p:cNvSpPr txBox="1"/>
          <p:nvPr/>
        </p:nvSpPr>
        <p:spPr>
          <a:xfrm>
            <a:off x="971070" y="3341986"/>
            <a:ext cx="914398" cy="307777"/>
          </a:xfrm>
          <a:prstGeom prst="rect">
            <a:avLst/>
          </a:prstGeom>
          <a:noFill/>
        </p:spPr>
        <p:txBody>
          <a:bodyPr wrap="square">
            <a:spAutoFit/>
          </a:bodyPr>
          <a:lstStyle/>
          <a:p>
            <a:r>
              <a:rPr lang="en-US" sz="1400">
                <a:solidFill>
                  <a:srgbClr val="000000"/>
                </a:solidFill>
                <a:latin typeface="Comic Sans MS - 18"/>
              </a:rPr>
              <a:t>Use Me!</a:t>
            </a:r>
            <a:endParaRPr lang="en-CA" sz="1400">
              <a:solidFill>
                <a:srgbClr val="000000"/>
              </a:solidFill>
              <a:latin typeface="Comic Sans MS - 18"/>
            </a:endParaRPr>
          </a:p>
        </p:txBody>
      </p:sp>
      <p:cxnSp>
        <p:nvCxnSpPr>
          <p:cNvPr id="66" name="Straight Arrow Connector 65">
            <a:extLst>
              <a:ext uri="{FF2B5EF4-FFF2-40B4-BE49-F238E27FC236}">
                <a16:creationId xmlns:a16="http://schemas.microsoft.com/office/drawing/2014/main" id="{AF7C58AF-7287-4EB2-9F03-916BFD2B717E}"/>
              </a:ext>
            </a:extLst>
          </p:cNvPr>
          <p:cNvCxnSpPr>
            <a:cxnSpLocks/>
          </p:cNvCxnSpPr>
          <p:nvPr/>
        </p:nvCxnSpPr>
        <p:spPr>
          <a:xfrm flipH="1" flipV="1">
            <a:off x="981020" y="3161730"/>
            <a:ext cx="386039" cy="2373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12684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1256425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3</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799250" y="3792481"/>
            <a:ext cx="10473334" cy="3498522"/>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400">
                <a:solidFill>
                  <a:schemeClr val="tx1">
                    <a:lumMod val="65000"/>
                    <a:lumOff val="35000"/>
                  </a:schemeClr>
                </a:solidFill>
              </a:rPr>
              <a:t>3.PR.1 - </a:t>
            </a:r>
            <a:r>
              <a:rPr lang="en-US" sz="2400">
                <a:solidFill>
                  <a:schemeClr val="tx1">
                    <a:lumMod val="65000"/>
                    <a:lumOff val="35000"/>
                  </a:schemeClr>
                </a:solidFill>
                <a:ea typeface="+mn-lt"/>
                <a:cs typeface="+mn-lt"/>
              </a:rPr>
              <a:t>Demonstrate an understanding of increasing patterns by describing, extending, comparing, and creating patterns using manipulatives, diagrams, and numbers (to 1000)</a:t>
            </a:r>
            <a:endParaRPr lang="en-US" sz="2400">
              <a:solidFill>
                <a:schemeClr val="tx1">
                  <a:lumMod val="65000"/>
                  <a:lumOff val="35000"/>
                </a:schemeClr>
              </a:solidFill>
              <a:cs typeface="Calibri"/>
            </a:endParaRPr>
          </a:p>
          <a:p>
            <a:pPr marL="457200" indent="-457200">
              <a:buFont typeface="Arial" panose="020B0604020202020204" pitchFamily="34" charset="0"/>
              <a:buChar char="•"/>
            </a:pPr>
            <a:endParaRPr lang="en-US" sz="2400">
              <a:solidFill>
                <a:schemeClr val="tx1">
                  <a:lumMod val="65000"/>
                  <a:lumOff val="35000"/>
                </a:schemeClr>
              </a:solidFill>
              <a:cs typeface="Calibri"/>
            </a:endParaRPr>
          </a:p>
          <a:p>
            <a:pPr marL="457200" indent="-457200">
              <a:buFont typeface="Arial" panose="020B0604020202020204" pitchFamily="34" charset="0"/>
              <a:buChar char="•"/>
            </a:pPr>
            <a:r>
              <a:rPr lang="en-US" sz="2400">
                <a:solidFill>
                  <a:schemeClr val="tx1">
                    <a:lumMod val="65000"/>
                    <a:lumOff val="35000"/>
                  </a:schemeClr>
                </a:solidFill>
              </a:rPr>
              <a:t>3.PR.2 - </a:t>
            </a:r>
            <a:r>
              <a:rPr lang="en-US" sz="2400">
                <a:solidFill>
                  <a:schemeClr val="tx1">
                    <a:lumMod val="65000"/>
                    <a:lumOff val="35000"/>
                  </a:schemeClr>
                </a:solidFill>
                <a:ea typeface="+mn-lt"/>
                <a:cs typeface="+mn-lt"/>
              </a:rPr>
              <a:t>. Demonstrate an understanding of decreasing patterns by  describing, extending, comparing, creating patterns using manipulatives, diagrams, and numbers (starting from 1000 or less)</a:t>
            </a:r>
            <a:endParaRPr lang="en-US" sz="2400">
              <a:solidFill>
                <a:schemeClr val="tx1">
                  <a:lumMod val="65000"/>
                  <a:lumOff val="35000"/>
                </a:schemeClr>
              </a:solidFill>
              <a:cs typeface="Calibri"/>
            </a:endParaRPr>
          </a:p>
          <a:p>
            <a:pPr marL="457200" indent="-457200">
              <a:buFont typeface="Arial" panose="020B0604020202020204" pitchFamily="34" charset="0"/>
              <a:buChar char="•"/>
            </a:pPr>
            <a:endParaRPr lang="en-US" sz="2667">
              <a:solidFill>
                <a:schemeClr val="tx1">
                  <a:lumMod val="65000"/>
                  <a:lumOff val="35000"/>
                </a:schemeClr>
              </a:solidFill>
              <a:cs typeface="Calibri" panose="020F0502020204030204"/>
            </a:endParaRPr>
          </a:p>
          <a:p>
            <a:pPr marL="457200" indent="-457200">
              <a:buFont typeface="Arial" panose="020B0604020202020204" pitchFamily="34" charset="0"/>
              <a:buChar char="•"/>
            </a:pPr>
            <a:endParaRPr lang="en-US" sz="2667">
              <a:solidFill>
                <a:schemeClr val="tx1">
                  <a:lumMod val="65000"/>
                  <a:lumOff val="35000"/>
                </a:schemeClr>
              </a:solidFill>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304532" y="3078554"/>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Curricular Outcomes</a:t>
            </a:r>
          </a:p>
        </p:txBody>
      </p:sp>
      <p:sp>
        <p:nvSpPr>
          <p:cNvPr id="5" name="Google Shape;89;p15">
            <a:extLst>
              <a:ext uri="{FF2B5EF4-FFF2-40B4-BE49-F238E27FC236}">
                <a16:creationId xmlns:a16="http://schemas.microsoft.com/office/drawing/2014/main" id="{3D8C3BA5-3F2F-45EC-BEA5-8B1D5BFDCB6C}"/>
              </a:ext>
            </a:extLst>
          </p:cNvPr>
          <p:cNvSpPr txBox="1">
            <a:spLocks/>
          </p:cNvSpPr>
          <p:nvPr/>
        </p:nvSpPr>
        <p:spPr>
          <a:xfrm>
            <a:off x="310171" y="614930"/>
            <a:ext cx="6402000" cy="656418"/>
          </a:xfrm>
          <a:prstGeom prst="rect">
            <a:avLst/>
          </a:prstGeom>
        </p:spPr>
        <p:txBody>
          <a:bodyPr spcFirstLastPara="1" wrap="square" lIns="121900" tIns="121900" rIns="121900" bIns="12190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3200" b="1">
                <a:solidFill>
                  <a:schemeClr val="accent6"/>
                </a:solidFill>
                <a:latin typeface="Montserrat" panose="020B0604020202020204" charset="0"/>
              </a:rPr>
              <a:t>Big Ideas</a:t>
            </a:r>
          </a:p>
        </p:txBody>
      </p:sp>
      <p:sp>
        <p:nvSpPr>
          <p:cNvPr id="6" name="TextBox 5">
            <a:extLst>
              <a:ext uri="{FF2B5EF4-FFF2-40B4-BE49-F238E27FC236}">
                <a16:creationId xmlns:a16="http://schemas.microsoft.com/office/drawing/2014/main" id="{58C3C756-10F0-493B-A459-D8366374D26B}"/>
              </a:ext>
            </a:extLst>
          </p:cNvPr>
          <p:cNvSpPr txBox="1"/>
          <p:nvPr/>
        </p:nvSpPr>
        <p:spPr>
          <a:xfrm>
            <a:off x="799250" y="1228124"/>
            <a:ext cx="10473334" cy="1815882"/>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400">
                <a:solidFill>
                  <a:schemeClr val="tx1">
                    <a:lumMod val="65000"/>
                    <a:lumOff val="35000"/>
                  </a:schemeClr>
                </a:solidFill>
                <a:cs typeface="Calibri"/>
              </a:rPr>
              <a:t>Patterns can be represented in a variety of ways.</a:t>
            </a:r>
          </a:p>
          <a:p>
            <a:pPr marL="457200" indent="-457200">
              <a:buFont typeface="Arial" panose="020B0604020202020204" pitchFamily="34" charset="0"/>
              <a:buChar char="•"/>
            </a:pPr>
            <a:endParaRPr lang="en-US" sz="2400">
              <a:solidFill>
                <a:schemeClr val="tx1">
                  <a:lumMod val="65000"/>
                  <a:lumOff val="35000"/>
                </a:schemeClr>
              </a:solidFill>
              <a:cs typeface="Calibri"/>
            </a:endParaRPr>
          </a:p>
          <a:p>
            <a:pPr marL="457200" indent="-457200">
              <a:buFont typeface="Arial" panose="020B0604020202020204" pitchFamily="34" charset="0"/>
              <a:buChar char="•"/>
            </a:pPr>
            <a:r>
              <a:rPr lang="en-US" sz="2400">
                <a:solidFill>
                  <a:schemeClr val="tx1">
                    <a:lumMod val="65000"/>
                    <a:lumOff val="35000"/>
                  </a:schemeClr>
                </a:solidFill>
                <a:cs typeface="Calibri"/>
              </a:rPr>
              <a:t>Relationships can be described, and generalizations made for mathematical situations that have numbers or objects that repeat in predictable ways.</a:t>
            </a:r>
          </a:p>
          <a:p>
            <a:pPr marL="457200" indent="-457200">
              <a:buFont typeface="Arial" panose="020B0604020202020204" pitchFamily="34" charset="0"/>
              <a:buChar char="•"/>
            </a:pPr>
            <a:endParaRPr lang="en-US" sz="1600">
              <a:solidFill>
                <a:schemeClr val="tx2"/>
              </a:solidFill>
              <a:cs typeface="Calibri"/>
            </a:endParaRPr>
          </a:p>
        </p:txBody>
      </p:sp>
    </p:spTree>
    <p:extLst>
      <p:ext uri="{BB962C8B-B14F-4D97-AF65-F5344CB8AC3E}">
        <p14:creationId xmlns:p14="http://schemas.microsoft.com/office/powerpoint/2010/main" val="3334847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618978" y="1307796"/>
            <a:ext cx="10930597" cy="1569660"/>
          </a:xfrm>
          <a:prstGeom prst="rect">
            <a:avLst/>
          </a:prstGeom>
          <a:noFill/>
        </p:spPr>
        <p:txBody>
          <a:bodyPr wrap="square" lIns="91440" tIns="45720" rIns="91440" bIns="45720" rtlCol="0" anchor="t">
            <a:spAutoFit/>
          </a:bodyPr>
          <a:lstStyle/>
          <a:p>
            <a:r>
              <a:rPr lang="en-CA" sz="3200"/>
              <a:t>Look at the following pattern. There are two terms missing. Can you think about how the pattern is growing and fill in the missing terms? </a:t>
            </a:r>
          </a:p>
        </p:txBody>
      </p:sp>
      <p:sp>
        <p:nvSpPr>
          <p:cNvPr id="5" name="Isosceles Triangle 4">
            <a:extLst>
              <a:ext uri="{FF2B5EF4-FFF2-40B4-BE49-F238E27FC236}">
                <a16:creationId xmlns:a16="http://schemas.microsoft.com/office/drawing/2014/main" id="{8705C413-86E5-43A2-9675-C1601D6554DE}"/>
              </a:ext>
            </a:extLst>
          </p:cNvPr>
          <p:cNvSpPr/>
          <p:nvPr/>
        </p:nvSpPr>
        <p:spPr>
          <a:xfrm>
            <a:off x="496395" y="2991476"/>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Isosceles Triangle 7">
            <a:extLst>
              <a:ext uri="{FF2B5EF4-FFF2-40B4-BE49-F238E27FC236}">
                <a16:creationId xmlns:a16="http://schemas.microsoft.com/office/drawing/2014/main" id="{91147170-DF0D-402A-8BB4-97635DBD671A}"/>
              </a:ext>
            </a:extLst>
          </p:cNvPr>
          <p:cNvSpPr/>
          <p:nvPr/>
        </p:nvSpPr>
        <p:spPr>
          <a:xfrm>
            <a:off x="3463655" y="2989281"/>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Isosceles Triangle 8">
            <a:extLst>
              <a:ext uri="{FF2B5EF4-FFF2-40B4-BE49-F238E27FC236}">
                <a16:creationId xmlns:a16="http://schemas.microsoft.com/office/drawing/2014/main" id="{C59F6509-A2BD-4623-BD4A-69AF3B096FE1}"/>
              </a:ext>
            </a:extLst>
          </p:cNvPr>
          <p:cNvSpPr/>
          <p:nvPr/>
        </p:nvSpPr>
        <p:spPr>
          <a:xfrm>
            <a:off x="2105721" y="2991476"/>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Isosceles Triangle 9">
            <a:extLst>
              <a:ext uri="{FF2B5EF4-FFF2-40B4-BE49-F238E27FC236}">
                <a16:creationId xmlns:a16="http://schemas.microsoft.com/office/drawing/2014/main" id="{A132E2EF-F56F-4842-AB48-944577C295E1}"/>
              </a:ext>
            </a:extLst>
          </p:cNvPr>
          <p:cNvSpPr/>
          <p:nvPr/>
        </p:nvSpPr>
        <p:spPr>
          <a:xfrm>
            <a:off x="7905665" y="5036542"/>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Isosceles Triangle 10">
            <a:extLst>
              <a:ext uri="{FF2B5EF4-FFF2-40B4-BE49-F238E27FC236}">
                <a16:creationId xmlns:a16="http://schemas.microsoft.com/office/drawing/2014/main" id="{3064F0AE-0FC4-4669-A7F3-BA9BFDC67AE6}"/>
              </a:ext>
            </a:extLst>
          </p:cNvPr>
          <p:cNvSpPr/>
          <p:nvPr/>
        </p:nvSpPr>
        <p:spPr>
          <a:xfrm>
            <a:off x="2084035" y="4160979"/>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Isosceles Triangle 11">
            <a:extLst>
              <a:ext uri="{FF2B5EF4-FFF2-40B4-BE49-F238E27FC236}">
                <a16:creationId xmlns:a16="http://schemas.microsoft.com/office/drawing/2014/main" id="{3BEA7711-46FE-4EA9-8341-647EE985534D}"/>
              </a:ext>
            </a:extLst>
          </p:cNvPr>
          <p:cNvSpPr/>
          <p:nvPr/>
        </p:nvSpPr>
        <p:spPr>
          <a:xfrm>
            <a:off x="496395" y="3729688"/>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Isosceles Triangle 12">
            <a:extLst>
              <a:ext uri="{FF2B5EF4-FFF2-40B4-BE49-F238E27FC236}">
                <a16:creationId xmlns:a16="http://schemas.microsoft.com/office/drawing/2014/main" id="{3ACA2057-51F3-4F47-92A7-DDB295E702A8}"/>
              </a:ext>
            </a:extLst>
          </p:cNvPr>
          <p:cNvSpPr/>
          <p:nvPr/>
        </p:nvSpPr>
        <p:spPr>
          <a:xfrm>
            <a:off x="3480020" y="4136222"/>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BDBC085A-4533-49A7-A23F-A4237FA0F98A}"/>
              </a:ext>
            </a:extLst>
          </p:cNvPr>
          <p:cNvSpPr/>
          <p:nvPr/>
        </p:nvSpPr>
        <p:spPr>
          <a:xfrm>
            <a:off x="2281941" y="3689640"/>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Isosceles Triangle 22">
            <a:extLst>
              <a:ext uri="{FF2B5EF4-FFF2-40B4-BE49-F238E27FC236}">
                <a16:creationId xmlns:a16="http://schemas.microsoft.com/office/drawing/2014/main" id="{897894BA-4884-43DF-A122-B31B22F657EB}"/>
              </a:ext>
            </a:extLst>
          </p:cNvPr>
          <p:cNvSpPr/>
          <p:nvPr/>
        </p:nvSpPr>
        <p:spPr>
          <a:xfrm>
            <a:off x="7905665" y="2978018"/>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Isosceles Triangle 23">
            <a:extLst>
              <a:ext uri="{FF2B5EF4-FFF2-40B4-BE49-F238E27FC236}">
                <a16:creationId xmlns:a16="http://schemas.microsoft.com/office/drawing/2014/main" id="{64C0F643-0566-468D-A111-73347E8557A7}"/>
              </a:ext>
            </a:extLst>
          </p:cNvPr>
          <p:cNvSpPr/>
          <p:nvPr/>
        </p:nvSpPr>
        <p:spPr>
          <a:xfrm>
            <a:off x="10992221" y="2967911"/>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Isosceles Triangle 24">
            <a:extLst>
              <a:ext uri="{FF2B5EF4-FFF2-40B4-BE49-F238E27FC236}">
                <a16:creationId xmlns:a16="http://schemas.microsoft.com/office/drawing/2014/main" id="{D126A27A-C63D-4515-ABCA-68CE895EB1A0}"/>
              </a:ext>
            </a:extLst>
          </p:cNvPr>
          <p:cNvSpPr/>
          <p:nvPr/>
        </p:nvSpPr>
        <p:spPr>
          <a:xfrm>
            <a:off x="6486734" y="4514560"/>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a:extLst>
              <a:ext uri="{FF2B5EF4-FFF2-40B4-BE49-F238E27FC236}">
                <a16:creationId xmlns:a16="http://schemas.microsoft.com/office/drawing/2014/main" id="{268337AA-310E-4279-A08A-9CEDB6F40B58}"/>
              </a:ext>
            </a:extLst>
          </p:cNvPr>
          <p:cNvSpPr/>
          <p:nvPr/>
        </p:nvSpPr>
        <p:spPr>
          <a:xfrm>
            <a:off x="10909722" y="3683112"/>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a:extLst>
              <a:ext uri="{FF2B5EF4-FFF2-40B4-BE49-F238E27FC236}">
                <a16:creationId xmlns:a16="http://schemas.microsoft.com/office/drawing/2014/main" id="{A8CBA84B-F673-4D92-B5A3-5D1C49ACF49B}"/>
              </a:ext>
            </a:extLst>
          </p:cNvPr>
          <p:cNvSpPr/>
          <p:nvPr/>
        </p:nvSpPr>
        <p:spPr>
          <a:xfrm>
            <a:off x="6866948" y="4097479"/>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DE88FF9D-E70F-4512-B55B-4FAD0230A2B8}"/>
              </a:ext>
            </a:extLst>
          </p:cNvPr>
          <p:cNvSpPr/>
          <p:nvPr/>
        </p:nvSpPr>
        <p:spPr>
          <a:xfrm>
            <a:off x="6423527" y="4095730"/>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Oval 32">
            <a:extLst>
              <a:ext uri="{FF2B5EF4-FFF2-40B4-BE49-F238E27FC236}">
                <a16:creationId xmlns:a16="http://schemas.microsoft.com/office/drawing/2014/main" id="{DCBB5560-9469-47B2-A0ED-809D6BE9F058}"/>
              </a:ext>
            </a:extLst>
          </p:cNvPr>
          <p:cNvSpPr/>
          <p:nvPr/>
        </p:nvSpPr>
        <p:spPr>
          <a:xfrm>
            <a:off x="3405682" y="3673401"/>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a:extLst>
              <a:ext uri="{FF2B5EF4-FFF2-40B4-BE49-F238E27FC236}">
                <a16:creationId xmlns:a16="http://schemas.microsoft.com/office/drawing/2014/main" id="{31FFBB83-4497-4BDB-A264-7680FA3A2CBB}"/>
              </a:ext>
            </a:extLst>
          </p:cNvPr>
          <p:cNvSpPr/>
          <p:nvPr/>
        </p:nvSpPr>
        <p:spPr>
          <a:xfrm>
            <a:off x="3835566" y="3683112"/>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ED6E0569-CFF2-4EC9-908D-F6FC5A4234B2}"/>
              </a:ext>
            </a:extLst>
          </p:cNvPr>
          <p:cNvSpPr/>
          <p:nvPr/>
        </p:nvSpPr>
        <p:spPr>
          <a:xfrm>
            <a:off x="8072260" y="4536594"/>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56F70227-9E32-4D05-AAD0-142E5DC4CC32}"/>
              </a:ext>
            </a:extLst>
          </p:cNvPr>
          <p:cNvSpPr/>
          <p:nvPr/>
        </p:nvSpPr>
        <p:spPr>
          <a:xfrm>
            <a:off x="7862936" y="412048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a:extLst>
              <a:ext uri="{FF2B5EF4-FFF2-40B4-BE49-F238E27FC236}">
                <a16:creationId xmlns:a16="http://schemas.microsoft.com/office/drawing/2014/main" id="{3749BB5D-3942-4260-9C6E-C267DB251307}"/>
              </a:ext>
            </a:extLst>
          </p:cNvPr>
          <p:cNvSpPr/>
          <p:nvPr/>
        </p:nvSpPr>
        <p:spPr>
          <a:xfrm>
            <a:off x="8326737" y="412048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a:extLst>
              <a:ext uri="{FF2B5EF4-FFF2-40B4-BE49-F238E27FC236}">
                <a16:creationId xmlns:a16="http://schemas.microsoft.com/office/drawing/2014/main" id="{8A46A569-8038-48A9-80FA-E5F7174C52A1}"/>
              </a:ext>
            </a:extLst>
          </p:cNvPr>
          <p:cNvSpPr/>
          <p:nvPr/>
        </p:nvSpPr>
        <p:spPr>
          <a:xfrm>
            <a:off x="8330253" y="367671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Oval 38">
            <a:extLst>
              <a:ext uri="{FF2B5EF4-FFF2-40B4-BE49-F238E27FC236}">
                <a16:creationId xmlns:a16="http://schemas.microsoft.com/office/drawing/2014/main" id="{AD1D08AF-B857-4B63-BB3D-104976FDA84A}"/>
              </a:ext>
            </a:extLst>
          </p:cNvPr>
          <p:cNvSpPr/>
          <p:nvPr/>
        </p:nvSpPr>
        <p:spPr>
          <a:xfrm>
            <a:off x="7862936" y="3673401"/>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41" name="Isosceles Triangle 40">
            <a:extLst>
              <a:ext uri="{FF2B5EF4-FFF2-40B4-BE49-F238E27FC236}">
                <a16:creationId xmlns:a16="http://schemas.microsoft.com/office/drawing/2014/main" id="{22212BDF-D193-4E7F-B087-D14625F55792}"/>
              </a:ext>
            </a:extLst>
          </p:cNvPr>
          <p:cNvSpPr/>
          <p:nvPr/>
        </p:nvSpPr>
        <p:spPr>
          <a:xfrm>
            <a:off x="11031287" y="5373031"/>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a:extLst>
              <a:ext uri="{FF2B5EF4-FFF2-40B4-BE49-F238E27FC236}">
                <a16:creationId xmlns:a16="http://schemas.microsoft.com/office/drawing/2014/main" id="{CA2D96A1-8DA5-477F-9FBF-8F8BD75BAA8E}"/>
              </a:ext>
            </a:extLst>
          </p:cNvPr>
          <p:cNvSpPr/>
          <p:nvPr/>
        </p:nvSpPr>
        <p:spPr>
          <a:xfrm>
            <a:off x="10907723" y="4106249"/>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a:extLst>
              <a:ext uri="{FF2B5EF4-FFF2-40B4-BE49-F238E27FC236}">
                <a16:creationId xmlns:a16="http://schemas.microsoft.com/office/drawing/2014/main" id="{C6A124AD-A817-4BE9-B5D5-28FDD58CB039}"/>
              </a:ext>
            </a:extLst>
          </p:cNvPr>
          <p:cNvSpPr/>
          <p:nvPr/>
        </p:nvSpPr>
        <p:spPr>
          <a:xfrm>
            <a:off x="11371524" y="4095730"/>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a:extLst>
              <a:ext uri="{FF2B5EF4-FFF2-40B4-BE49-F238E27FC236}">
                <a16:creationId xmlns:a16="http://schemas.microsoft.com/office/drawing/2014/main" id="{8380273B-51BA-4E16-8077-804B1C19E44F}"/>
              </a:ext>
            </a:extLst>
          </p:cNvPr>
          <p:cNvSpPr/>
          <p:nvPr/>
        </p:nvSpPr>
        <p:spPr>
          <a:xfrm>
            <a:off x="10924329" y="4518148"/>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a:extLst>
              <a:ext uri="{FF2B5EF4-FFF2-40B4-BE49-F238E27FC236}">
                <a16:creationId xmlns:a16="http://schemas.microsoft.com/office/drawing/2014/main" id="{C8D92A5F-E7AA-48E9-ACA4-DC443155AD14}"/>
              </a:ext>
            </a:extLst>
          </p:cNvPr>
          <p:cNvSpPr/>
          <p:nvPr/>
        </p:nvSpPr>
        <p:spPr>
          <a:xfrm>
            <a:off x="11158816" y="4878626"/>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a:extLst>
              <a:ext uri="{FF2B5EF4-FFF2-40B4-BE49-F238E27FC236}">
                <a16:creationId xmlns:a16="http://schemas.microsoft.com/office/drawing/2014/main" id="{BE68F473-3498-44E1-BFCF-7D175BD17075}"/>
              </a:ext>
            </a:extLst>
          </p:cNvPr>
          <p:cNvSpPr/>
          <p:nvPr/>
        </p:nvSpPr>
        <p:spPr>
          <a:xfrm>
            <a:off x="11371524" y="4486736"/>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a:extLst>
              <a:ext uri="{FF2B5EF4-FFF2-40B4-BE49-F238E27FC236}">
                <a16:creationId xmlns:a16="http://schemas.microsoft.com/office/drawing/2014/main" id="{C559A30E-AC29-4DA9-94CB-B18C016F8748}"/>
              </a:ext>
            </a:extLst>
          </p:cNvPr>
          <p:cNvSpPr/>
          <p:nvPr/>
        </p:nvSpPr>
        <p:spPr>
          <a:xfrm>
            <a:off x="11364478" y="3673401"/>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9FCCAED1-A3D8-4E19-906A-F6EB4786F406}"/>
              </a:ext>
            </a:extLst>
          </p:cNvPr>
          <p:cNvSpPr/>
          <p:nvPr/>
        </p:nvSpPr>
        <p:spPr>
          <a:xfrm>
            <a:off x="4515729" y="2699661"/>
            <a:ext cx="1667202" cy="3813681"/>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ectangle 47">
            <a:extLst>
              <a:ext uri="{FF2B5EF4-FFF2-40B4-BE49-F238E27FC236}">
                <a16:creationId xmlns:a16="http://schemas.microsoft.com/office/drawing/2014/main" id="{EBE2178F-0375-47CE-AB57-F84A61AC3D96}"/>
              </a:ext>
            </a:extLst>
          </p:cNvPr>
          <p:cNvSpPr/>
          <p:nvPr/>
        </p:nvSpPr>
        <p:spPr>
          <a:xfrm>
            <a:off x="9071335" y="2699660"/>
            <a:ext cx="1667202" cy="3813681"/>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Oval 71">
            <a:extLst>
              <a:ext uri="{FF2B5EF4-FFF2-40B4-BE49-F238E27FC236}">
                <a16:creationId xmlns:a16="http://schemas.microsoft.com/office/drawing/2014/main" id="{4AFB0AAC-55A0-4994-AC60-E4703633C375}"/>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Isosceles Triangle 73">
            <a:extLst>
              <a:ext uri="{FF2B5EF4-FFF2-40B4-BE49-F238E27FC236}">
                <a16:creationId xmlns:a16="http://schemas.microsoft.com/office/drawing/2014/main" id="{362FA427-594C-4D78-BC77-58C6EAE7B965}"/>
              </a:ext>
            </a:extLst>
          </p:cNvPr>
          <p:cNvSpPr/>
          <p:nvPr/>
        </p:nvSpPr>
        <p:spPr>
          <a:xfrm>
            <a:off x="6482306" y="2963640"/>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Oval 75">
            <a:extLst>
              <a:ext uri="{FF2B5EF4-FFF2-40B4-BE49-F238E27FC236}">
                <a16:creationId xmlns:a16="http://schemas.microsoft.com/office/drawing/2014/main" id="{D1FE7423-95C1-43B0-B1A5-30404FF181F7}"/>
              </a:ext>
            </a:extLst>
          </p:cNvPr>
          <p:cNvSpPr/>
          <p:nvPr/>
        </p:nvSpPr>
        <p:spPr>
          <a:xfrm>
            <a:off x="6868304" y="3632116"/>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7" name="Oval 76">
            <a:extLst>
              <a:ext uri="{FF2B5EF4-FFF2-40B4-BE49-F238E27FC236}">
                <a16:creationId xmlns:a16="http://schemas.microsoft.com/office/drawing/2014/main" id="{BD58A1CA-D571-47F7-91C0-B51FDB1F4EF2}"/>
              </a:ext>
            </a:extLst>
          </p:cNvPr>
          <p:cNvSpPr/>
          <p:nvPr/>
        </p:nvSpPr>
        <p:spPr>
          <a:xfrm>
            <a:off x="6422607" y="3632116"/>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8" name="Oval 77">
            <a:extLst>
              <a:ext uri="{FF2B5EF4-FFF2-40B4-BE49-F238E27FC236}">
                <a16:creationId xmlns:a16="http://schemas.microsoft.com/office/drawing/2014/main" id="{90F64752-A5BE-4EC1-849E-AF7675346736}"/>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Oval 78">
            <a:extLst>
              <a:ext uri="{FF2B5EF4-FFF2-40B4-BE49-F238E27FC236}">
                <a16:creationId xmlns:a16="http://schemas.microsoft.com/office/drawing/2014/main" id="{A30F498B-415F-4A2F-AF5A-12EC57B22FA1}"/>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0" name="Oval 79">
            <a:extLst>
              <a:ext uri="{FF2B5EF4-FFF2-40B4-BE49-F238E27FC236}">
                <a16:creationId xmlns:a16="http://schemas.microsoft.com/office/drawing/2014/main" id="{9879BC8E-755F-43E5-A233-1E644FFE45B3}"/>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Oval 80">
            <a:extLst>
              <a:ext uri="{FF2B5EF4-FFF2-40B4-BE49-F238E27FC236}">
                <a16:creationId xmlns:a16="http://schemas.microsoft.com/office/drawing/2014/main" id="{EB4876DF-DE46-43D2-81D3-C524D9248D68}"/>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 name="Oval 81">
            <a:extLst>
              <a:ext uri="{FF2B5EF4-FFF2-40B4-BE49-F238E27FC236}">
                <a16:creationId xmlns:a16="http://schemas.microsoft.com/office/drawing/2014/main" id="{B466F996-99BB-49B7-9B1B-55F7A05AB4DD}"/>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3" name="Oval 82">
            <a:extLst>
              <a:ext uri="{FF2B5EF4-FFF2-40B4-BE49-F238E27FC236}">
                <a16:creationId xmlns:a16="http://schemas.microsoft.com/office/drawing/2014/main" id="{826470D2-62EA-4091-B9F5-C81BBD4567DE}"/>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4" name="Oval 83">
            <a:extLst>
              <a:ext uri="{FF2B5EF4-FFF2-40B4-BE49-F238E27FC236}">
                <a16:creationId xmlns:a16="http://schemas.microsoft.com/office/drawing/2014/main" id="{20D8EFE2-23D5-47D7-888D-C7CB56176345}"/>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 name="Oval 84">
            <a:extLst>
              <a:ext uri="{FF2B5EF4-FFF2-40B4-BE49-F238E27FC236}">
                <a16:creationId xmlns:a16="http://schemas.microsoft.com/office/drawing/2014/main" id="{5A1A47C1-0AE8-4AE2-BFF7-A8024576BDF6}"/>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Oval 85">
            <a:extLst>
              <a:ext uri="{FF2B5EF4-FFF2-40B4-BE49-F238E27FC236}">
                <a16:creationId xmlns:a16="http://schemas.microsoft.com/office/drawing/2014/main" id="{055F15AD-A528-46C3-A558-06F95DB3962D}"/>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7" name="Oval 86">
            <a:extLst>
              <a:ext uri="{FF2B5EF4-FFF2-40B4-BE49-F238E27FC236}">
                <a16:creationId xmlns:a16="http://schemas.microsoft.com/office/drawing/2014/main" id="{1810AEFC-0AC4-447D-910B-38F84FCA72A0}"/>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8" name="Oval 87">
            <a:extLst>
              <a:ext uri="{FF2B5EF4-FFF2-40B4-BE49-F238E27FC236}">
                <a16:creationId xmlns:a16="http://schemas.microsoft.com/office/drawing/2014/main" id="{B9135558-D723-4B5F-8C57-A0C19F39E5D4}"/>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9" name="Oval 88">
            <a:extLst>
              <a:ext uri="{FF2B5EF4-FFF2-40B4-BE49-F238E27FC236}">
                <a16:creationId xmlns:a16="http://schemas.microsoft.com/office/drawing/2014/main" id="{21ABA48D-6AA9-4B2A-8CF6-3696AF3042AC}"/>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0" name="Oval 89">
            <a:extLst>
              <a:ext uri="{FF2B5EF4-FFF2-40B4-BE49-F238E27FC236}">
                <a16:creationId xmlns:a16="http://schemas.microsoft.com/office/drawing/2014/main" id="{A0A88DAE-21F2-44F8-BEB0-313175FD106B}"/>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1" name="Oval 90">
            <a:extLst>
              <a:ext uri="{FF2B5EF4-FFF2-40B4-BE49-F238E27FC236}">
                <a16:creationId xmlns:a16="http://schemas.microsoft.com/office/drawing/2014/main" id="{8F5DCA56-6D25-4DD8-AD25-E98DEEC9068E}"/>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2" name="Oval 91">
            <a:extLst>
              <a:ext uri="{FF2B5EF4-FFF2-40B4-BE49-F238E27FC236}">
                <a16:creationId xmlns:a16="http://schemas.microsoft.com/office/drawing/2014/main" id="{22FF5FC5-3C84-4817-A6FE-8BAF706FD441}"/>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3" name="Oval 92">
            <a:extLst>
              <a:ext uri="{FF2B5EF4-FFF2-40B4-BE49-F238E27FC236}">
                <a16:creationId xmlns:a16="http://schemas.microsoft.com/office/drawing/2014/main" id="{017D4BC3-C06F-4C8C-9172-23E4CB55BBC6}"/>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4" name="Oval 93">
            <a:extLst>
              <a:ext uri="{FF2B5EF4-FFF2-40B4-BE49-F238E27FC236}">
                <a16:creationId xmlns:a16="http://schemas.microsoft.com/office/drawing/2014/main" id="{B52D3BBC-6D9B-45EF-AA1F-7A3848A79A91}"/>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5" name="Oval 94">
            <a:extLst>
              <a:ext uri="{FF2B5EF4-FFF2-40B4-BE49-F238E27FC236}">
                <a16:creationId xmlns:a16="http://schemas.microsoft.com/office/drawing/2014/main" id="{C233DDAF-DB8C-4CDF-A7DF-31D3B72A2DF7}"/>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6" name="Oval 95">
            <a:extLst>
              <a:ext uri="{FF2B5EF4-FFF2-40B4-BE49-F238E27FC236}">
                <a16:creationId xmlns:a16="http://schemas.microsoft.com/office/drawing/2014/main" id="{F9CB6622-106A-44F4-9D92-C200AB426EF9}"/>
              </a:ext>
            </a:extLst>
          </p:cNvPr>
          <p:cNvSpPr/>
          <p:nvPr/>
        </p:nvSpPr>
        <p:spPr>
          <a:xfrm>
            <a:off x="9844411" y="497847"/>
            <a:ext cx="370193" cy="335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Isosceles Triangle 96">
            <a:extLst>
              <a:ext uri="{FF2B5EF4-FFF2-40B4-BE49-F238E27FC236}">
                <a16:creationId xmlns:a16="http://schemas.microsoft.com/office/drawing/2014/main" id="{63CD1315-C757-4257-96B6-958CDE5DA263}"/>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8" name="Isosceles Triangle 97">
            <a:extLst>
              <a:ext uri="{FF2B5EF4-FFF2-40B4-BE49-F238E27FC236}">
                <a16:creationId xmlns:a16="http://schemas.microsoft.com/office/drawing/2014/main" id="{C075B15E-6212-4441-ADB3-9BD2818EE12D}"/>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9" name="Isosceles Triangle 98">
            <a:extLst>
              <a:ext uri="{FF2B5EF4-FFF2-40B4-BE49-F238E27FC236}">
                <a16:creationId xmlns:a16="http://schemas.microsoft.com/office/drawing/2014/main" id="{06BC6E42-23B1-45AD-85DB-9102F6CAF371}"/>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0" name="Isosceles Triangle 99">
            <a:extLst>
              <a:ext uri="{FF2B5EF4-FFF2-40B4-BE49-F238E27FC236}">
                <a16:creationId xmlns:a16="http://schemas.microsoft.com/office/drawing/2014/main" id="{325C35ED-3596-4300-B215-AECB0772786C}"/>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1" name="Isosceles Triangle 100">
            <a:extLst>
              <a:ext uri="{FF2B5EF4-FFF2-40B4-BE49-F238E27FC236}">
                <a16:creationId xmlns:a16="http://schemas.microsoft.com/office/drawing/2014/main" id="{C29A3966-3BD2-46A8-BC8C-45EF95CBE1AE}"/>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 name="Isosceles Triangle 101">
            <a:extLst>
              <a:ext uri="{FF2B5EF4-FFF2-40B4-BE49-F238E27FC236}">
                <a16:creationId xmlns:a16="http://schemas.microsoft.com/office/drawing/2014/main" id="{961BC4E1-4831-47DC-BF23-AD73140DFEB0}"/>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3" name="Isosceles Triangle 102">
            <a:extLst>
              <a:ext uri="{FF2B5EF4-FFF2-40B4-BE49-F238E27FC236}">
                <a16:creationId xmlns:a16="http://schemas.microsoft.com/office/drawing/2014/main" id="{9B998F5D-3D2B-47DA-B7D1-6170330857CC}"/>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4" name="Isosceles Triangle 103">
            <a:extLst>
              <a:ext uri="{FF2B5EF4-FFF2-40B4-BE49-F238E27FC236}">
                <a16:creationId xmlns:a16="http://schemas.microsoft.com/office/drawing/2014/main" id="{109F42C1-4080-4135-B724-55256A16F0D8}"/>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5" name="Isosceles Triangle 104">
            <a:extLst>
              <a:ext uri="{FF2B5EF4-FFF2-40B4-BE49-F238E27FC236}">
                <a16:creationId xmlns:a16="http://schemas.microsoft.com/office/drawing/2014/main" id="{ACE01335-9D12-4513-9C32-9A93ED3CC475}"/>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6" name="Isosceles Triangle 105">
            <a:extLst>
              <a:ext uri="{FF2B5EF4-FFF2-40B4-BE49-F238E27FC236}">
                <a16:creationId xmlns:a16="http://schemas.microsoft.com/office/drawing/2014/main" id="{947EC6EA-D95A-4E3B-8117-FAB5652A126E}"/>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7" name="Isosceles Triangle 106">
            <a:extLst>
              <a:ext uri="{FF2B5EF4-FFF2-40B4-BE49-F238E27FC236}">
                <a16:creationId xmlns:a16="http://schemas.microsoft.com/office/drawing/2014/main" id="{B90CAD27-3D20-49A4-87F7-FBB3C1EF9F4A}"/>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8" name="Isosceles Triangle 107">
            <a:extLst>
              <a:ext uri="{FF2B5EF4-FFF2-40B4-BE49-F238E27FC236}">
                <a16:creationId xmlns:a16="http://schemas.microsoft.com/office/drawing/2014/main" id="{2A340F7C-5AD9-4170-BD94-3038460F8546}"/>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9" name="Isosceles Triangle 108">
            <a:extLst>
              <a:ext uri="{FF2B5EF4-FFF2-40B4-BE49-F238E27FC236}">
                <a16:creationId xmlns:a16="http://schemas.microsoft.com/office/drawing/2014/main" id="{3A3B70ED-0703-4220-BC3A-5808E49E6E2F}"/>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0" name="Isosceles Triangle 109">
            <a:extLst>
              <a:ext uri="{FF2B5EF4-FFF2-40B4-BE49-F238E27FC236}">
                <a16:creationId xmlns:a16="http://schemas.microsoft.com/office/drawing/2014/main" id="{244A56D1-60C4-43E8-913C-B0707FDED33F}"/>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1" name="Isosceles Triangle 110">
            <a:extLst>
              <a:ext uri="{FF2B5EF4-FFF2-40B4-BE49-F238E27FC236}">
                <a16:creationId xmlns:a16="http://schemas.microsoft.com/office/drawing/2014/main" id="{1E90404C-042C-451C-90C7-FBA8DEB30D82}"/>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2" name="Isosceles Triangle 111">
            <a:extLst>
              <a:ext uri="{FF2B5EF4-FFF2-40B4-BE49-F238E27FC236}">
                <a16:creationId xmlns:a16="http://schemas.microsoft.com/office/drawing/2014/main" id="{7CB03FC4-BEEA-40B8-AE6F-DE2A869A7988}"/>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3" name="Isosceles Triangle 112">
            <a:extLst>
              <a:ext uri="{FF2B5EF4-FFF2-40B4-BE49-F238E27FC236}">
                <a16:creationId xmlns:a16="http://schemas.microsoft.com/office/drawing/2014/main" id="{5447ADBF-23EB-48F9-A2BE-59537B757C11}"/>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4" name="Isosceles Triangle 113">
            <a:extLst>
              <a:ext uri="{FF2B5EF4-FFF2-40B4-BE49-F238E27FC236}">
                <a16:creationId xmlns:a16="http://schemas.microsoft.com/office/drawing/2014/main" id="{C472FF87-5EC1-45C9-9BFF-A798C8141859}"/>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5" name="Isosceles Triangle 114">
            <a:extLst>
              <a:ext uri="{FF2B5EF4-FFF2-40B4-BE49-F238E27FC236}">
                <a16:creationId xmlns:a16="http://schemas.microsoft.com/office/drawing/2014/main" id="{4E72BEE0-3CBB-4F91-809A-93EF33F1CBD5}"/>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6" name="Isosceles Triangle 115">
            <a:extLst>
              <a:ext uri="{FF2B5EF4-FFF2-40B4-BE49-F238E27FC236}">
                <a16:creationId xmlns:a16="http://schemas.microsoft.com/office/drawing/2014/main" id="{A26F28AE-17A2-4BAA-8B5C-D3E48EBC0725}"/>
              </a:ext>
            </a:extLst>
          </p:cNvPr>
          <p:cNvSpPr/>
          <p:nvPr/>
        </p:nvSpPr>
        <p:spPr>
          <a:xfrm>
            <a:off x="10503385" y="293717"/>
            <a:ext cx="703384" cy="59084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7" name="TextBox 116">
            <a:extLst>
              <a:ext uri="{FF2B5EF4-FFF2-40B4-BE49-F238E27FC236}">
                <a16:creationId xmlns:a16="http://schemas.microsoft.com/office/drawing/2014/main" id="{F3731C6D-920C-493E-96C7-E58BBC1912E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118" name="TextBox 117">
            <a:extLst>
              <a:ext uri="{FF2B5EF4-FFF2-40B4-BE49-F238E27FC236}">
                <a16:creationId xmlns:a16="http://schemas.microsoft.com/office/drawing/2014/main" id="{A3DE5FB0-DD24-457F-9E07-C5622DFDCD81}"/>
              </a:ext>
            </a:extLst>
          </p:cNvPr>
          <p:cNvSpPr txBox="1"/>
          <p:nvPr/>
        </p:nvSpPr>
        <p:spPr>
          <a:xfrm>
            <a:off x="11115823" y="1207234"/>
            <a:ext cx="914398" cy="307777"/>
          </a:xfrm>
          <a:prstGeom prst="rect">
            <a:avLst/>
          </a:prstGeom>
          <a:noFill/>
        </p:spPr>
        <p:txBody>
          <a:bodyPr wrap="square">
            <a:spAutoFit/>
          </a:bodyPr>
          <a:lstStyle/>
          <a:p>
            <a:r>
              <a:rPr lang="en-US" sz="1400">
                <a:solidFill>
                  <a:srgbClr val="000000"/>
                </a:solidFill>
                <a:latin typeface="Comic Sans MS - 18"/>
              </a:rPr>
              <a:t>Use Me!</a:t>
            </a:r>
            <a:endParaRPr lang="en-CA" sz="1400">
              <a:solidFill>
                <a:srgbClr val="000000"/>
              </a:solidFill>
              <a:latin typeface="Comic Sans MS - 18"/>
            </a:endParaRPr>
          </a:p>
        </p:txBody>
      </p:sp>
      <p:cxnSp>
        <p:nvCxnSpPr>
          <p:cNvPr id="119" name="Straight Arrow Connector 118">
            <a:extLst>
              <a:ext uri="{FF2B5EF4-FFF2-40B4-BE49-F238E27FC236}">
                <a16:creationId xmlns:a16="http://schemas.microsoft.com/office/drawing/2014/main" id="{5E23B942-DD32-4BFD-B6B5-15D280D3CBE1}"/>
              </a:ext>
            </a:extLst>
          </p:cNvPr>
          <p:cNvCxnSpPr>
            <a:cxnSpLocks/>
          </p:cNvCxnSpPr>
          <p:nvPr/>
        </p:nvCxnSpPr>
        <p:spPr>
          <a:xfrm flipH="1" flipV="1">
            <a:off x="11125773" y="1026978"/>
            <a:ext cx="386039" cy="2373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41706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solidFill>
            <a:schemeClr val="bg1"/>
          </a:solidFill>
          <a:ln w="28575">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day.</a:t>
            </a:r>
            <a:endParaRPr lang="en-US"/>
          </a:p>
        </p:txBody>
      </p:sp>
    </p:spTree>
    <p:extLst>
      <p:ext uri="{BB962C8B-B14F-4D97-AF65-F5344CB8AC3E}">
        <p14:creationId xmlns:p14="http://schemas.microsoft.com/office/powerpoint/2010/main" val="2817793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Flowchart: Off-page Connector 5">
            <a:extLst>
              <a:ext uri="{FF2B5EF4-FFF2-40B4-BE49-F238E27FC236}">
                <a16:creationId xmlns:a16="http://schemas.microsoft.com/office/drawing/2014/main" id="{DF71041E-C0A0-4E01-BA3A-8DCDD794C5CF}"/>
              </a:ext>
            </a:extLst>
          </p:cNvPr>
          <p:cNvSpPr/>
          <p:nvPr/>
        </p:nvSpPr>
        <p:spPr>
          <a:xfrm rot="5400000">
            <a:off x="5474810" y="2362114"/>
            <a:ext cx="1250830" cy="3191772"/>
          </a:xfrm>
          <a:prstGeom prst="flowChartOffpage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1" y="1115215"/>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3264358"/>
            <a:ext cx="2915605" cy="1323439"/>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Bradley Hand"/>
                <a:ea typeface="+mn-ea"/>
                <a:cs typeface="+mn-cs"/>
              </a:rPr>
              <a:t>Do you see a pattern?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0360182-8A27-9B42-9822-69767BFDE599}"/>
              </a:ext>
            </a:extLst>
          </p:cNvPr>
          <p:cNvSpPr txBox="1"/>
          <p:nvPr/>
        </p:nvSpPr>
        <p:spPr>
          <a:xfrm>
            <a:off x="4581458" y="3634834"/>
            <a:ext cx="3169604" cy="646331"/>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Marker Felt Thin"/>
                <a:ea typeface="+mn-ea"/>
                <a:cs typeface="+mn-cs"/>
              </a:rPr>
              <a:t>Find the Pattern</a:t>
            </a:r>
            <a:endParaRPr kumimoji="0" lang="en-US" sz="3600" b="0" i="0" u="none" strike="noStrike" kern="1200" cap="none" spc="0" normalizeH="0" baseline="0" noProof="0">
              <a:ln>
                <a:noFill/>
              </a:ln>
              <a:solidFill>
                <a:prstClr val="white"/>
              </a:solidFill>
              <a:effectLst/>
              <a:uLnTx/>
              <a:uFillTx/>
              <a:latin typeface="Marker Felt Thin" panose="02000400000000000000" pitchFamily="2" charset="77"/>
              <a:ea typeface="+mn-ea"/>
              <a:cs typeface="+mn-cs"/>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3 </a:t>
            </a:r>
          </a:p>
        </p:txBody>
      </p:sp>
      <p:sp>
        <p:nvSpPr>
          <p:cNvPr id="8" name="TextBox 7">
            <a:extLst>
              <a:ext uri="{FF2B5EF4-FFF2-40B4-BE49-F238E27FC236}">
                <a16:creationId xmlns:a16="http://schemas.microsoft.com/office/drawing/2014/main" id="{96E86E2E-BAB6-40CB-8851-682977FC4614}"/>
              </a:ext>
            </a:extLst>
          </p:cNvPr>
          <p:cNvSpPr txBox="1"/>
          <p:nvPr/>
        </p:nvSpPr>
        <p:spPr>
          <a:xfrm>
            <a:off x="9032710" y="2437981"/>
            <a:ext cx="25873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solidFill>
                  <a:prstClr val="black"/>
                </a:solidFill>
                <a:effectLst/>
                <a:uLnTx/>
                <a:uFillTx/>
                <a:latin typeface="Calibri" panose="020F0502020204030204"/>
                <a:ea typeface="+mn-ea"/>
                <a:cs typeface="+mn-cs"/>
              </a:rPr>
              <a:t>Hundred Chart Patterns</a:t>
            </a:r>
          </a:p>
        </p:txBody>
      </p:sp>
      <p:sp>
        <p:nvSpPr>
          <p:cNvPr id="17" name="Rectangle 16">
            <a:extLst>
              <a:ext uri="{FF2B5EF4-FFF2-40B4-BE49-F238E27FC236}">
                <a16:creationId xmlns:a16="http://schemas.microsoft.com/office/drawing/2014/main" id="{285537CB-F92C-5143-B680-51B4E27001E4}"/>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8" name="Rectangle 17">
            <a:extLst>
              <a:ext uri="{FF2B5EF4-FFF2-40B4-BE49-F238E27FC236}">
                <a16:creationId xmlns:a16="http://schemas.microsoft.com/office/drawing/2014/main" id="{5232337E-BFBA-524D-820A-B06DBCF1BFD8}"/>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9" name="Rectangle 18">
            <a:extLst>
              <a:ext uri="{FF2B5EF4-FFF2-40B4-BE49-F238E27FC236}">
                <a16:creationId xmlns:a16="http://schemas.microsoft.com/office/drawing/2014/main" id="{AA3FD6B5-EA2E-0446-B884-51671B865625}"/>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2" name="Picture 4" descr="A picture containing text&#10;&#10;Description automatically generated">
            <a:extLst>
              <a:ext uri="{FF2B5EF4-FFF2-40B4-BE49-F238E27FC236}">
                <a16:creationId xmlns:a16="http://schemas.microsoft.com/office/drawing/2014/main" id="{0254FC43-25AC-4040-AAB9-3C7C8F5F20CB}"/>
              </a:ext>
            </a:extLst>
          </p:cNvPr>
          <p:cNvPicPr>
            <a:picLocks noChangeAspect="1"/>
          </p:cNvPicPr>
          <p:nvPr/>
        </p:nvPicPr>
        <p:blipFill>
          <a:blip r:embed="rId3"/>
          <a:stretch>
            <a:fillRect/>
          </a:stretch>
        </p:blipFill>
        <p:spPr>
          <a:xfrm>
            <a:off x="8604956" y="3775460"/>
            <a:ext cx="3307644" cy="2143413"/>
          </a:xfrm>
          <a:prstGeom prst="rect">
            <a:avLst/>
          </a:prstGeom>
        </p:spPr>
      </p:pic>
    </p:spTree>
    <p:extLst>
      <p:ext uri="{BB962C8B-B14F-4D97-AF65-F5344CB8AC3E}">
        <p14:creationId xmlns:p14="http://schemas.microsoft.com/office/powerpoint/2010/main" val="2067750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572086" y="3537887"/>
            <a:ext cx="311008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3) 34 + 11</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1158089-AA54-4811-A2A8-3C74D94DDEDF}"/>
              </a:ext>
            </a:extLst>
          </p:cNvPr>
          <p:cNvSpPr txBox="1"/>
          <p:nvPr/>
        </p:nvSpPr>
        <p:spPr>
          <a:xfrm>
            <a:off x="4234375" y="437422"/>
            <a:ext cx="738553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solidFill>
                  <a:prstClr val="black"/>
                </a:solidFill>
                <a:effectLst/>
                <a:uLnTx/>
                <a:uFillTx/>
                <a:latin typeface="Calibri" panose="020F0502020204030204"/>
                <a:ea typeface="+mn-ea"/>
                <a:cs typeface="+mn-cs"/>
              </a:rPr>
              <a:t>Look at the following expressions. Do you see a pattern? How can solving one expression help you solve the next one? </a:t>
            </a:r>
          </a:p>
        </p:txBody>
      </p:sp>
      <p:sp>
        <p:nvSpPr>
          <p:cNvPr id="12" name="TextBox 11">
            <a:extLst>
              <a:ext uri="{FF2B5EF4-FFF2-40B4-BE49-F238E27FC236}">
                <a16:creationId xmlns:a16="http://schemas.microsoft.com/office/drawing/2014/main" id="{42BC1995-EB21-4C06-B10F-77AC411DF37C}"/>
              </a:ext>
            </a:extLst>
          </p:cNvPr>
          <p:cNvSpPr txBox="1"/>
          <p:nvPr/>
        </p:nvSpPr>
        <p:spPr>
          <a:xfrm>
            <a:off x="6118495" y="5478656"/>
            <a:ext cx="341939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10) 244 + 326</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82F37DD-0BEA-46E7-A74A-C844AE6541A3}"/>
              </a:ext>
            </a:extLst>
          </p:cNvPr>
          <p:cNvSpPr txBox="1"/>
          <p:nvPr/>
        </p:nvSpPr>
        <p:spPr>
          <a:xfrm>
            <a:off x="572086" y="2613842"/>
            <a:ext cx="311008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 24 + 11</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192452C-4691-43ED-83BC-C59DE5530CB6}"/>
              </a:ext>
            </a:extLst>
          </p:cNvPr>
          <p:cNvSpPr txBox="1"/>
          <p:nvPr/>
        </p:nvSpPr>
        <p:spPr>
          <a:xfrm>
            <a:off x="596170" y="5385977"/>
            <a:ext cx="311008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5) 134 + 12</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DF03695-7C9B-4CE6-BD10-6080126AB35C}"/>
              </a:ext>
            </a:extLst>
          </p:cNvPr>
          <p:cNvSpPr txBox="1"/>
          <p:nvPr/>
        </p:nvSpPr>
        <p:spPr>
          <a:xfrm>
            <a:off x="572086" y="4461932"/>
            <a:ext cx="311008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4) 134 + 11</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040195F-21CF-41DD-97F1-C0C87BD9DFF0}"/>
              </a:ext>
            </a:extLst>
          </p:cNvPr>
          <p:cNvSpPr txBox="1"/>
          <p:nvPr/>
        </p:nvSpPr>
        <p:spPr>
          <a:xfrm>
            <a:off x="6118496" y="4575672"/>
            <a:ext cx="365642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GB" sz="4400" b="0" i="0" u="none" strike="noStrike" kern="1200" cap="none" spc="0" normalizeH="0" baseline="0" noProof="0">
                <a:ln>
                  <a:noFill/>
                </a:ln>
                <a:effectLst/>
                <a:uLnTx/>
                <a:uFillTx/>
                <a:latin typeface="Calibri" panose="020F0502020204030204"/>
                <a:ea typeface="+mn-ea"/>
                <a:cs typeface="+mn-cs"/>
              </a:rPr>
              <a:t>9)</a:t>
            </a:r>
            <a:r>
              <a:rPr lang="en-GB" sz="4400">
                <a:latin typeface="Calibri" panose="020F0502020204030204"/>
              </a:rPr>
              <a:t> </a:t>
            </a:r>
            <a:r>
              <a:rPr kumimoji="0" lang="en-GB" sz="4400" b="0" i="0" u="none" strike="noStrike" kern="1200" cap="none" spc="0" normalizeH="0" baseline="0" noProof="0">
                <a:ln>
                  <a:noFill/>
                </a:ln>
                <a:effectLst/>
                <a:uLnTx/>
                <a:uFillTx/>
                <a:latin typeface="Calibri" panose="020F0502020204030204"/>
                <a:ea typeface="+mn-ea"/>
                <a:cs typeface="+mn-cs"/>
              </a:rPr>
              <a:t> </a:t>
            </a:r>
            <a:r>
              <a:rPr lang="en-GB" sz="4400">
                <a:latin typeface="Calibri" panose="020F0502020204030204"/>
              </a:rPr>
              <a:t> </a:t>
            </a:r>
            <a:r>
              <a:rPr kumimoji="0" lang="en-GB" sz="4400" b="0" i="0" u="none" strike="noStrike" kern="1200" cap="none" spc="0" normalizeH="0" baseline="0" noProof="0">
                <a:ln>
                  <a:noFill/>
                </a:ln>
                <a:effectLst/>
                <a:uLnTx/>
                <a:uFillTx/>
                <a:latin typeface="Calibri" panose="020F0502020204030204"/>
                <a:ea typeface="+mn-ea"/>
                <a:cs typeface="+mn-cs"/>
              </a:rPr>
              <a:t>144 + 316</a:t>
            </a:r>
            <a:endParaRPr kumimoji="0" lang="en-US" sz="4400" b="0" i="0" u="none" strike="noStrike" kern="1200" cap="none" spc="0" normalizeH="0" baseline="0" noProof="0">
              <a:ln>
                <a:noFill/>
              </a:ln>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86D67D7-B269-4C31-A92C-8BA4546B37F0}"/>
              </a:ext>
            </a:extLst>
          </p:cNvPr>
          <p:cNvSpPr txBox="1"/>
          <p:nvPr/>
        </p:nvSpPr>
        <p:spPr>
          <a:xfrm>
            <a:off x="6118496" y="2809889"/>
            <a:ext cx="311008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GB" sz="4400" b="0" i="0" u="none" strike="noStrike" kern="1200" cap="none" spc="0" normalizeH="0" baseline="0" noProof="0">
                <a:ln>
                  <a:noFill/>
                </a:ln>
                <a:effectLst/>
                <a:uLnTx/>
                <a:uFillTx/>
                <a:latin typeface="Calibri" panose="020F0502020204030204"/>
                <a:ea typeface="+mn-ea"/>
                <a:cs typeface="+mn-cs"/>
              </a:rPr>
              <a:t>7)</a:t>
            </a:r>
            <a:r>
              <a:rPr lang="en-GB" sz="4400">
                <a:latin typeface="Calibri" panose="020F0502020204030204"/>
              </a:rPr>
              <a:t> </a:t>
            </a:r>
            <a:r>
              <a:rPr kumimoji="0" lang="en-GB" sz="4400" b="0" i="0" u="none" strike="noStrike" kern="1200" cap="none" spc="0" normalizeH="0" baseline="0" noProof="0">
                <a:ln>
                  <a:noFill/>
                </a:ln>
                <a:effectLst/>
                <a:uLnTx/>
                <a:uFillTx/>
                <a:latin typeface="Calibri" panose="020F0502020204030204"/>
                <a:ea typeface="+mn-ea"/>
                <a:cs typeface="+mn-cs"/>
              </a:rPr>
              <a:t> 134 + 16</a:t>
            </a:r>
            <a:endParaRPr kumimoji="0" lang="en-US" sz="4400" b="0" i="0" u="none" strike="noStrike" kern="1200" cap="none" spc="0" normalizeH="0" baseline="0" noProof="0">
              <a:ln>
                <a:noFill/>
              </a:ln>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A53EEFA-FB9D-42CF-8883-3A55FCE888E1}"/>
              </a:ext>
            </a:extLst>
          </p:cNvPr>
          <p:cNvSpPr txBox="1"/>
          <p:nvPr/>
        </p:nvSpPr>
        <p:spPr>
          <a:xfrm>
            <a:off x="6089741" y="3687066"/>
            <a:ext cx="338325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GB" sz="4400" b="0" i="0" u="none" strike="noStrike" kern="1200" cap="none" spc="0" normalizeH="0" baseline="0" noProof="0">
                <a:ln>
                  <a:noFill/>
                </a:ln>
                <a:effectLst/>
                <a:uLnTx/>
                <a:uFillTx/>
                <a:latin typeface="Calibri" panose="020F0502020204030204"/>
                <a:ea typeface="+mn-ea"/>
                <a:cs typeface="+mn-cs"/>
              </a:rPr>
              <a:t>8)</a:t>
            </a:r>
            <a:r>
              <a:rPr lang="en-GB" sz="4400">
                <a:latin typeface="Calibri" panose="020F0502020204030204"/>
              </a:rPr>
              <a:t> </a:t>
            </a:r>
            <a:r>
              <a:rPr kumimoji="0" lang="en-GB" sz="4400" b="0" i="0" u="none" strike="noStrike" kern="1200" cap="none" spc="0" normalizeH="0" baseline="0" noProof="0">
                <a:ln>
                  <a:noFill/>
                </a:ln>
                <a:effectLst/>
                <a:uLnTx/>
                <a:uFillTx/>
                <a:latin typeface="Calibri" panose="020F0502020204030204"/>
                <a:ea typeface="+mn-ea"/>
                <a:cs typeface="+mn-cs"/>
              </a:rPr>
              <a:t> </a:t>
            </a:r>
            <a:r>
              <a:rPr lang="en-GB" sz="4400">
                <a:latin typeface="Calibri" panose="020F0502020204030204"/>
              </a:rPr>
              <a:t> </a:t>
            </a:r>
            <a:r>
              <a:rPr kumimoji="0" lang="en-GB" sz="4400" b="0" i="0" u="none" strike="noStrike" kern="1200" cap="none" spc="0" normalizeH="0" baseline="0" noProof="0">
                <a:ln>
                  <a:noFill/>
                </a:ln>
                <a:effectLst/>
                <a:uLnTx/>
                <a:uFillTx/>
                <a:latin typeface="Calibri" panose="020F0502020204030204"/>
                <a:ea typeface="+mn-ea"/>
                <a:cs typeface="+mn-cs"/>
              </a:rPr>
              <a:t>144 + 216</a:t>
            </a:r>
            <a:endParaRPr kumimoji="0" lang="en-US" sz="4400" b="0" i="0" u="none" strike="noStrike" kern="1200" cap="none" spc="0" normalizeH="0" baseline="0" noProof="0">
              <a:ln>
                <a:noFill/>
              </a:ln>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DD3E03-AC32-4860-BC4E-3C929A54740E}"/>
              </a:ext>
            </a:extLst>
          </p:cNvPr>
          <p:cNvSpPr txBox="1"/>
          <p:nvPr/>
        </p:nvSpPr>
        <p:spPr>
          <a:xfrm>
            <a:off x="596170" y="1723565"/>
            <a:ext cx="311008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 24 + 10</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6AD6F56-7A8D-4CF3-8214-64748289088E}"/>
              </a:ext>
            </a:extLst>
          </p:cNvPr>
          <p:cNvSpPr txBox="1"/>
          <p:nvPr/>
        </p:nvSpPr>
        <p:spPr>
          <a:xfrm>
            <a:off x="6039969" y="1909019"/>
            <a:ext cx="311008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GB" sz="4400" b="0" i="0" u="none" strike="noStrike" kern="1200" cap="none" spc="0" normalizeH="0" baseline="0" noProof="0">
                <a:ln>
                  <a:noFill/>
                </a:ln>
                <a:effectLst/>
                <a:uLnTx/>
                <a:uFillTx/>
                <a:latin typeface="Calibri" panose="020F0502020204030204"/>
                <a:ea typeface="+mn-ea"/>
                <a:cs typeface="+mn-cs"/>
              </a:rPr>
              <a:t>6)</a:t>
            </a:r>
            <a:r>
              <a:rPr lang="en-GB" sz="4400">
                <a:latin typeface="Calibri" panose="020F0502020204030204"/>
              </a:rPr>
              <a:t> </a:t>
            </a:r>
            <a:r>
              <a:rPr kumimoji="0" lang="en-GB" sz="4400" b="0" i="0" u="none" strike="noStrike" kern="1200" cap="none" spc="0" normalizeH="0" baseline="0" noProof="0">
                <a:ln>
                  <a:noFill/>
                </a:ln>
                <a:effectLst/>
                <a:uLnTx/>
                <a:uFillTx/>
                <a:latin typeface="Calibri" panose="020F0502020204030204"/>
                <a:ea typeface="+mn-ea"/>
                <a:cs typeface="+mn-cs"/>
              </a:rPr>
              <a:t> </a:t>
            </a:r>
            <a:r>
              <a:rPr lang="en-GB" sz="4400">
                <a:latin typeface="Calibri" panose="020F0502020204030204"/>
              </a:rPr>
              <a:t> </a:t>
            </a:r>
            <a:r>
              <a:rPr kumimoji="0" lang="en-GB" sz="4400" b="0" i="0" u="none" strike="noStrike" kern="1200" cap="none" spc="0" normalizeH="0" baseline="0" noProof="0">
                <a:ln>
                  <a:noFill/>
                </a:ln>
                <a:effectLst/>
                <a:uLnTx/>
                <a:uFillTx/>
                <a:latin typeface="Calibri" panose="020F0502020204030204"/>
                <a:ea typeface="+mn-ea"/>
                <a:cs typeface="+mn-cs"/>
              </a:rPr>
              <a:t>134 + 14</a:t>
            </a:r>
            <a:endParaRPr kumimoji="0" lang="en-US" sz="4400" b="0" i="0" u="none" strike="noStrike" kern="1200" cap="none" spc="0" normalizeH="0" baseline="0" noProof="0">
              <a:ln>
                <a:noFill/>
              </a:ln>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F257A98-0243-4326-A9D3-E1AF1C20235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028484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010013" y="263109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solidFill>
                  <a:prstClr val="black"/>
                </a:solidFill>
                <a:latin typeface="Bradley Hand"/>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Tree>
    <p:extLst>
      <p:ext uri="{BB962C8B-B14F-4D97-AF65-F5344CB8AC3E}">
        <p14:creationId xmlns:p14="http://schemas.microsoft.com/office/powerpoint/2010/main" val="3898366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B7CEEE7-D986-41CA-836F-462C96B9286D}"/>
              </a:ext>
            </a:extLst>
          </p:cNvPr>
          <p:cNvSpPr txBox="1"/>
          <p:nvPr/>
        </p:nvSpPr>
        <p:spPr>
          <a:xfrm>
            <a:off x="5200308" y="219816"/>
            <a:ext cx="624275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prstClr val="black"/>
                </a:solidFill>
                <a:effectLst/>
                <a:uLnTx/>
                <a:uFillTx/>
                <a:latin typeface="Calibri" panose="020F0502020204030204"/>
                <a:ea typeface="+mn-ea"/>
                <a:cs typeface="+mn-cs"/>
              </a:rPr>
              <a:t>Find the Pattern</a:t>
            </a: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0BD3E8AB-EC8F-49A6-8658-989BCB7AA4E0}"/>
              </a:ext>
            </a:extLst>
          </p:cNvPr>
          <p:cNvSpPr txBox="1"/>
          <p:nvPr/>
        </p:nvSpPr>
        <p:spPr>
          <a:xfrm>
            <a:off x="464235" y="1571035"/>
            <a:ext cx="1107127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erdana"/>
                <a:ea typeface="Verdana"/>
                <a:cs typeface="Verdana"/>
              </a:rPr>
              <a:t> </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8BB70F-B362-4744-8BCD-B2F1907DE464}"/>
              </a:ext>
            </a:extLst>
          </p:cNvPr>
          <p:cNvSpPr txBox="1"/>
          <p:nvPr/>
        </p:nvSpPr>
        <p:spPr>
          <a:xfrm>
            <a:off x="464235" y="1547643"/>
            <a:ext cx="4736073" cy="4524315"/>
          </a:xfrm>
          <a:prstGeom prst="rect">
            <a:avLst/>
          </a:prstGeom>
          <a:noFill/>
        </p:spPr>
        <p:txBody>
          <a:bodyPr wrap="square" lIns="91440" tIns="45720" rIns="91440" bIns="45720" rtlCol="0" anchor="t">
            <a:spAutoFit/>
          </a:bodyPr>
          <a:lstStyle/>
          <a:p>
            <a:pPr>
              <a:defRPr/>
            </a:pPr>
            <a:r>
              <a:rPr kumimoji="0" lang="en-CA" sz="3200" b="0" i="0" u="none" strike="noStrike" kern="1200" cap="none" spc="0" normalizeH="0" baseline="0" noProof="0">
                <a:ln>
                  <a:noFill/>
                </a:ln>
                <a:effectLst/>
                <a:uLnTx/>
                <a:uFillTx/>
                <a:latin typeface="Calibri" panose="020F0502020204030204"/>
                <a:ea typeface="+mn-ea"/>
                <a:cs typeface="+mn-cs"/>
              </a:rPr>
              <a:t>Look at the hundred chart and the squares which have been coloured in.</a:t>
            </a:r>
            <a:r>
              <a:rPr lang="en-CA" sz="3200">
                <a:latin typeface="Calibri" panose="020F0502020204030204"/>
              </a:rPr>
              <a:t> </a:t>
            </a: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CA" sz="3200" b="0" i="0" u="none" strike="noStrike" kern="1200" cap="none" spc="0" normalizeH="0" baseline="0" noProof="0">
                <a:ln>
                  <a:noFill/>
                </a:ln>
                <a:effectLst/>
                <a:uLnTx/>
                <a:uFillTx/>
                <a:latin typeface="Calibri" panose="020F0502020204030204"/>
                <a:ea typeface="+mn-ea"/>
                <a:cs typeface="+mn-cs"/>
              </a:rPr>
              <a:t>What</a:t>
            </a:r>
            <a:r>
              <a:rPr lang="en-CA" sz="3200">
                <a:latin typeface="Calibri" panose="020F0502020204030204"/>
              </a:rPr>
              <a:t> </a:t>
            </a:r>
            <a:r>
              <a:rPr kumimoji="0" lang="en-CA" sz="3200" b="0" i="0" u="none" strike="noStrike" kern="1200" cap="none" spc="0" normalizeH="0" baseline="0" noProof="0">
                <a:ln>
                  <a:noFill/>
                </a:ln>
                <a:effectLst/>
                <a:uLnTx/>
                <a:uFillTx/>
                <a:latin typeface="Calibri" panose="020F0502020204030204"/>
                <a:ea typeface="+mn-ea"/>
                <a:cs typeface="+mn-cs"/>
              </a:rPr>
              <a:t>number patterns do you see?</a:t>
            </a:r>
            <a:endParaRPr lang="en-CA" sz="32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CA" sz="3200" b="0" i="0" u="none" strike="noStrike" kern="1200" cap="none" spc="0" normalizeH="0" baseline="0" noProof="0">
                <a:ln>
                  <a:noFill/>
                </a:ln>
                <a:effectLst/>
                <a:uLnTx/>
                <a:uFillTx/>
                <a:latin typeface="Calibri" panose="020F0502020204030204"/>
                <a:ea typeface="+mn-ea"/>
                <a:cs typeface="+mn-cs"/>
              </a:rPr>
              <a:t>Can you find more than one pattern?</a:t>
            </a:r>
            <a:r>
              <a:rPr lang="en-CA" sz="3200">
                <a:latin typeface="Calibri" panose="020F0502020204030204"/>
              </a:rPr>
              <a:t> </a:t>
            </a:r>
            <a:endParaRPr lang="en-CA" sz="3200" b="0" i="0" u="none" strike="noStrike" kern="1200" cap="none" spc="0" normalizeH="0" baseline="0" noProof="0">
              <a:ln>
                <a:noFill/>
              </a:ln>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0AA462F8-746A-4093-9C64-FE14828382F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7" name="Picture 7" descr="A picture containing table&#10;&#10;Description automatically generated">
            <a:extLst>
              <a:ext uri="{FF2B5EF4-FFF2-40B4-BE49-F238E27FC236}">
                <a16:creationId xmlns:a16="http://schemas.microsoft.com/office/drawing/2014/main" id="{15349052-0BB0-4225-809D-84215A5619AA}"/>
              </a:ext>
            </a:extLst>
          </p:cNvPr>
          <p:cNvPicPr>
            <a:picLocks noChangeAspect="1"/>
          </p:cNvPicPr>
          <p:nvPr/>
        </p:nvPicPr>
        <p:blipFill>
          <a:blip r:embed="rId3"/>
          <a:stretch>
            <a:fillRect/>
          </a:stretch>
        </p:blipFill>
        <p:spPr>
          <a:xfrm>
            <a:off x="5256362" y="1500107"/>
            <a:ext cx="6395049" cy="4202841"/>
          </a:xfrm>
          <a:prstGeom prst="rect">
            <a:avLst/>
          </a:prstGeom>
        </p:spPr>
      </p:pic>
    </p:spTree>
    <p:extLst>
      <p:ext uri="{BB962C8B-B14F-4D97-AF65-F5344CB8AC3E}">
        <p14:creationId xmlns:p14="http://schemas.microsoft.com/office/powerpoint/2010/main" val="3513908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010013" y="263109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latin typeface="Bradley Hand"/>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Tree>
    <p:extLst>
      <p:ext uri="{BB962C8B-B14F-4D97-AF65-F5344CB8AC3E}">
        <p14:creationId xmlns:p14="http://schemas.microsoft.com/office/powerpoint/2010/main" val="2070416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8" name="TextBox 7">
            <a:extLst>
              <a:ext uri="{FF2B5EF4-FFF2-40B4-BE49-F238E27FC236}">
                <a16:creationId xmlns:a16="http://schemas.microsoft.com/office/drawing/2014/main" id="{E0CFEE26-4F2A-411A-96C7-E64333B81BD1}"/>
              </a:ext>
            </a:extLst>
          </p:cNvPr>
          <p:cNvSpPr txBox="1"/>
          <p:nvPr/>
        </p:nvSpPr>
        <p:spPr>
          <a:xfrm>
            <a:off x="592390" y="1798820"/>
            <a:ext cx="4249433" cy="40318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effectLst/>
                <a:uLnTx/>
                <a:uFillTx/>
                <a:latin typeface="Calibri" panose="020F0502020204030204"/>
                <a:ea typeface="+mn-ea"/>
                <a:cs typeface="+mn-cs"/>
              </a:rPr>
              <a:t>Colour in squares in the hundred chart to create one or more increasing or decreasing patterns.</a:t>
            </a:r>
          </a:p>
          <a:p>
            <a:pPr>
              <a:defRPr/>
            </a:pPr>
            <a:endParaRPr lang="en-CA" sz="3200">
              <a:latin typeface="Calibri" panose="020F0502020204030204"/>
              <a:cs typeface="Calibri"/>
            </a:endParaRPr>
          </a:p>
          <a:p>
            <a:pPr>
              <a:defRPr/>
            </a:pPr>
            <a:r>
              <a:rPr lang="en-CA" sz="3200">
                <a:latin typeface="Calibri" panose="020F0502020204030204"/>
                <a:cs typeface="Calibri"/>
              </a:rPr>
              <a:t>Use a different colour for each pattern you find. </a:t>
            </a:r>
          </a:p>
        </p:txBody>
      </p:sp>
      <p:sp>
        <p:nvSpPr>
          <p:cNvPr id="9" name="TextBox 8">
            <a:extLst>
              <a:ext uri="{FF2B5EF4-FFF2-40B4-BE49-F238E27FC236}">
                <a16:creationId xmlns:a16="http://schemas.microsoft.com/office/drawing/2014/main" id="{E2423D87-AE0A-476A-B37D-F7F72DB1B1E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 name="Picture 4" descr="A picture containing text&#10;&#10;Description automatically generated">
            <a:extLst>
              <a:ext uri="{FF2B5EF4-FFF2-40B4-BE49-F238E27FC236}">
                <a16:creationId xmlns:a16="http://schemas.microsoft.com/office/drawing/2014/main" id="{A5FEE191-208F-4FEE-8ABD-18F3DF0BCB4A}"/>
              </a:ext>
            </a:extLst>
          </p:cNvPr>
          <p:cNvPicPr>
            <a:picLocks noChangeAspect="1"/>
          </p:cNvPicPr>
          <p:nvPr/>
        </p:nvPicPr>
        <p:blipFill>
          <a:blip r:embed="rId3"/>
          <a:stretch>
            <a:fillRect/>
          </a:stretch>
        </p:blipFill>
        <p:spPr>
          <a:xfrm>
            <a:off x="5063066" y="1489460"/>
            <a:ext cx="6355643" cy="4104858"/>
          </a:xfrm>
          <a:prstGeom prst="rect">
            <a:avLst/>
          </a:prstGeom>
        </p:spPr>
      </p:pic>
    </p:spTree>
    <p:extLst>
      <p:ext uri="{BB962C8B-B14F-4D97-AF65-F5344CB8AC3E}">
        <p14:creationId xmlns:p14="http://schemas.microsoft.com/office/powerpoint/2010/main" val="71457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985962" y="2721375"/>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4127857" y="251615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E50384CC-1D1D-4662-ABEF-20948F8142F2}"/>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 End of this day</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072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9B77306C-CA38-448A-A6FB-CFE8795CBA32}"/>
              </a:ext>
            </a:extLst>
          </p:cNvPr>
          <p:cNvSpPr/>
          <p:nvPr/>
        </p:nvSpPr>
        <p:spPr>
          <a:xfrm rot="5400000">
            <a:off x="5494939" y="2367865"/>
            <a:ext cx="1250830" cy="3191772"/>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193197" y="1060175"/>
            <a:ext cx="3645606" cy="5415521"/>
          </a:xfrm>
          <a:prstGeom prst="round2DiagRect">
            <a:avLst/>
          </a:prstGeom>
          <a:solidFill>
            <a:schemeClr val="bg1"/>
          </a:solid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endParaRPr lang="en-US" b="0" i="0" u="none" strike="noStrike" kern="1200" cap="none" spc="0" normalizeH="0" baseline="0" noProof="0">
              <a:ln>
                <a:noFill/>
              </a:ln>
              <a:solidFill>
                <a:srgbClr val="FFFFFF"/>
              </a:solidFill>
              <a:effectLst/>
              <a:uLnTx/>
              <a:uFillTx/>
              <a:latin typeface="Aldhabi"/>
              <a:cs typeface="Segoe UI"/>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no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1"/>
          </a:solidFill>
          <a:ln w="28575">
            <a:solidFill>
              <a:schemeClr val="accent1">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228" y="433983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2154" y="5651500"/>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525474" y="4469523"/>
            <a:ext cx="2367731"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50000"/>
                  </a:schemeClr>
                </a:solidFill>
                <a:effectLst/>
                <a:uLnTx/>
                <a:uFillTx/>
                <a:latin typeface="Aldhabi"/>
                <a:cs typeface="Aldhabi"/>
              </a:rPr>
              <a:t>Write About It</a:t>
            </a:r>
            <a:endParaRPr lang="en-US" sz="2800" b="0" i="0" u="none" strike="noStrike" kern="1200" cap="none" spc="0" normalizeH="0" baseline="0" noProof="0">
              <a:ln>
                <a:noFill/>
              </a:ln>
              <a:solidFill>
                <a:schemeClr val="bg2">
                  <a:lumMod val="50000"/>
                </a:schemeClr>
              </a:solidFill>
              <a:effectLst/>
              <a:uLnTx/>
              <a:uFillTx/>
              <a:latin typeface="Aldhabi"/>
              <a:cs typeface="Aldhabi"/>
            </a:endParaRP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5651500"/>
            <a:ext cx="1706988"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50000"/>
                  </a:schemeClr>
                </a:solidFill>
                <a:effectLst/>
                <a:uLnTx/>
                <a:uFillTx/>
                <a:latin typeface="Aldhabi"/>
                <a:cs typeface="Aldhabi"/>
              </a:rPr>
              <a:t>Record It</a:t>
            </a:r>
            <a:endParaRPr lang="en-US" sz="2800" b="0" i="0" u="none" strike="noStrike" kern="1200" cap="none" spc="0" normalizeH="0" baseline="0" noProof="0">
              <a:ln>
                <a:noFill/>
              </a:ln>
              <a:solidFill>
                <a:schemeClr val="bg2">
                  <a:lumMod val="50000"/>
                </a:schemeClr>
              </a:solidFill>
              <a:effectLst/>
              <a:uLnTx/>
              <a:uFillTx/>
              <a:latin typeface="Aldhabi"/>
              <a:cs typeface="Aldhabi"/>
            </a:endParaRP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5057107"/>
            <a:ext cx="1034052"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608816" y="2877212"/>
            <a:ext cx="2915605" cy="1323439"/>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E7E6E6">
                    <a:lumMod val="50000"/>
                  </a:srgbClr>
                </a:solidFill>
                <a:effectLst/>
                <a:uLnTx/>
                <a:uFillTx/>
                <a:latin typeface="Bradley Hand"/>
                <a:ea typeface="+mn-ea"/>
                <a:cs typeface="+mn-cs"/>
              </a:rPr>
              <a:t>How is it Growing?</a:t>
            </a:r>
            <a:endParaRPr kumimoji="0" lang="en-US" sz="4000" b="0" i="0" u="none" strike="noStrike" kern="1200" cap="none" spc="0" normalizeH="0" baseline="0" noProof="0">
              <a:ln>
                <a:noFill/>
              </a:ln>
              <a:solidFill>
                <a:srgbClr val="E7E6E6">
                  <a:lumMod val="50000"/>
                </a:srgbClr>
              </a:solidFill>
              <a:effectLst/>
              <a:uLnTx/>
              <a:uFillTx/>
              <a:latin typeface="Bradley Hand" pitchFamily="2" charset="77"/>
              <a:ea typeface="+mn-ea"/>
              <a:cs typeface="+mn-cs"/>
            </a:endParaRPr>
          </a:p>
        </p:txBody>
      </p:sp>
      <p:sp>
        <p:nvSpPr>
          <p:cNvPr id="33" name="TextBox 32">
            <a:extLst>
              <a:ext uri="{FF2B5EF4-FFF2-40B4-BE49-F238E27FC236}">
                <a16:creationId xmlns:a16="http://schemas.microsoft.com/office/drawing/2014/main" id="{DB761D9B-3EA2-C844-AD60-A0B11CA4ADD8}"/>
              </a:ext>
            </a:extLst>
          </p:cNvPr>
          <p:cNvSpPr txBox="1"/>
          <p:nvPr/>
        </p:nvSpPr>
        <p:spPr>
          <a:xfrm>
            <a:off x="9975465" y="4895574"/>
            <a:ext cx="1034052" cy="4205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4</a:t>
            </a:r>
          </a:p>
        </p:txBody>
      </p:sp>
      <p:sp>
        <p:nvSpPr>
          <p:cNvPr id="28" name="TextBox 1">
            <a:extLst>
              <a:ext uri="{FF2B5EF4-FFF2-40B4-BE49-F238E27FC236}">
                <a16:creationId xmlns:a16="http://schemas.microsoft.com/office/drawing/2014/main" id="{63ED879D-2B7B-492D-B6CC-5EF12A9F889B}"/>
              </a:ext>
            </a:extLst>
          </p:cNvPr>
          <p:cNvSpPr txBox="1"/>
          <p:nvPr/>
        </p:nvSpPr>
        <p:spPr>
          <a:xfrm>
            <a:off x="4958782" y="3378879"/>
            <a:ext cx="2915605" cy="1200329"/>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Marker Felt Thin"/>
                <a:ea typeface="+mn-ea"/>
                <a:cs typeface="+mn-cs"/>
              </a:rPr>
              <a:t>Rooster's Adventure</a:t>
            </a:r>
            <a:endParaRPr kumimoji="0" lang="en-US" sz="3600" b="0" i="0" u="none" strike="noStrike" kern="1200" cap="none" spc="0" normalizeH="0" baseline="0" noProof="0">
              <a:ln>
                <a:noFill/>
              </a:ln>
              <a:solidFill>
                <a:prstClr val="white"/>
              </a:solidFill>
              <a:effectLst/>
              <a:uLnTx/>
              <a:uFillTx/>
              <a:latin typeface="Marker Felt Thin" panose="02000400000000000000" pitchFamily="2" charset="77"/>
              <a:ea typeface="+mn-ea"/>
              <a:cs typeface="+mn-cs"/>
            </a:endParaRPr>
          </a:p>
        </p:txBody>
      </p:sp>
      <p:pic>
        <p:nvPicPr>
          <p:cNvPr id="2" name="Picture 6" descr="A picture containing drawing, food, flower, plant&#10;&#10;Description automatically generated">
            <a:extLst>
              <a:ext uri="{FF2B5EF4-FFF2-40B4-BE49-F238E27FC236}">
                <a16:creationId xmlns:a16="http://schemas.microsoft.com/office/drawing/2014/main" id="{77E6558B-0B81-4918-885C-8C70B6B0DA5F}"/>
              </a:ext>
            </a:extLst>
          </p:cNvPr>
          <p:cNvPicPr>
            <a:picLocks noChangeAspect="1"/>
          </p:cNvPicPr>
          <p:nvPr/>
        </p:nvPicPr>
        <p:blipFill>
          <a:blip r:embed="rId5"/>
          <a:stretch>
            <a:fillRect/>
          </a:stretch>
        </p:blipFill>
        <p:spPr>
          <a:xfrm>
            <a:off x="703503" y="4383477"/>
            <a:ext cx="2733675" cy="1771650"/>
          </a:xfrm>
          <a:prstGeom prst="rect">
            <a:avLst/>
          </a:prstGeom>
        </p:spPr>
      </p:pic>
      <p:pic>
        <p:nvPicPr>
          <p:cNvPr id="6" name="Picture 10" descr="A picture containing stationary, implement, indoor, table&#10;&#10;Description automatically generated">
            <a:extLst>
              <a:ext uri="{FF2B5EF4-FFF2-40B4-BE49-F238E27FC236}">
                <a16:creationId xmlns:a16="http://schemas.microsoft.com/office/drawing/2014/main" id="{36DC2222-F5BA-4E0B-9EB5-63ADAE30E206}"/>
              </a:ext>
            </a:extLst>
          </p:cNvPr>
          <p:cNvPicPr>
            <a:picLocks noChangeAspect="1"/>
          </p:cNvPicPr>
          <p:nvPr/>
        </p:nvPicPr>
        <p:blipFill>
          <a:blip r:embed="rId6"/>
          <a:stretch>
            <a:fillRect/>
          </a:stretch>
        </p:blipFill>
        <p:spPr>
          <a:xfrm>
            <a:off x="8534400" y="3312237"/>
            <a:ext cx="730371" cy="664847"/>
          </a:xfrm>
          <a:prstGeom prst="rect">
            <a:avLst/>
          </a:prstGeom>
        </p:spPr>
      </p:pic>
      <p:pic>
        <p:nvPicPr>
          <p:cNvPr id="7" name="Picture 6" descr="A picture containing toy&#10;&#10;Description automatically generated">
            <a:extLst>
              <a:ext uri="{FF2B5EF4-FFF2-40B4-BE49-F238E27FC236}">
                <a16:creationId xmlns:a16="http://schemas.microsoft.com/office/drawing/2014/main" id="{A8F086C0-0B97-4552-8233-023B3E039DA9}"/>
              </a:ext>
            </a:extLst>
          </p:cNvPr>
          <p:cNvPicPr>
            <a:picLocks noChangeAspect="1"/>
          </p:cNvPicPr>
          <p:nvPr/>
        </p:nvPicPr>
        <p:blipFill>
          <a:blip r:embed="rId7"/>
          <a:stretch>
            <a:fillRect/>
          </a:stretch>
        </p:blipFill>
        <p:spPr>
          <a:xfrm rot="20040000">
            <a:off x="8623300" y="2345502"/>
            <a:ext cx="863600" cy="604896"/>
          </a:xfrm>
          <a:prstGeom prst="rect">
            <a:avLst/>
          </a:prstGeom>
        </p:spPr>
      </p:pic>
      <p:sp>
        <p:nvSpPr>
          <p:cNvPr id="9" name="TextBox 8">
            <a:extLst>
              <a:ext uri="{FF2B5EF4-FFF2-40B4-BE49-F238E27FC236}">
                <a16:creationId xmlns:a16="http://schemas.microsoft.com/office/drawing/2014/main" id="{9EC1AEA4-8F78-409E-9FD6-7658095A7405}"/>
              </a:ext>
            </a:extLst>
          </p:cNvPr>
          <p:cNvSpPr txBox="1"/>
          <p:nvPr/>
        </p:nvSpPr>
        <p:spPr>
          <a:xfrm>
            <a:off x="9526438" y="2323381"/>
            <a:ext cx="209621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65000"/>
                    <a:lumOff val="35000"/>
                  </a:schemeClr>
                </a:solidFill>
                <a:latin typeface="Abadi"/>
              </a:rPr>
              <a:t>Build It</a:t>
            </a:r>
          </a:p>
          <a:p>
            <a:r>
              <a:rPr lang="en-US" sz="2800">
                <a:solidFill>
                  <a:schemeClr val="tx1">
                    <a:lumMod val="65000"/>
                    <a:lumOff val="35000"/>
                  </a:schemeClr>
                </a:solidFill>
                <a:latin typeface="Abadi"/>
                <a:cs typeface="Calibri"/>
              </a:rPr>
              <a:t>            or,</a:t>
            </a:r>
          </a:p>
        </p:txBody>
      </p:sp>
      <p:sp>
        <p:nvSpPr>
          <p:cNvPr id="10" name="TextBox 9">
            <a:extLst>
              <a:ext uri="{FF2B5EF4-FFF2-40B4-BE49-F238E27FC236}">
                <a16:creationId xmlns:a16="http://schemas.microsoft.com/office/drawing/2014/main" id="{C011AEB6-58A1-4C41-B52D-2C1DE31CEADE}"/>
              </a:ext>
            </a:extLst>
          </p:cNvPr>
          <p:cNvSpPr txBox="1"/>
          <p:nvPr/>
        </p:nvSpPr>
        <p:spPr>
          <a:xfrm>
            <a:off x="9353011" y="3530181"/>
            <a:ext cx="23406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2">
                    <a:lumMod val="50000"/>
                  </a:schemeClr>
                </a:solidFill>
                <a:latin typeface="Abadi"/>
              </a:rPr>
              <a:t>Draw It</a:t>
            </a:r>
          </a:p>
        </p:txBody>
      </p:sp>
      <p:sp>
        <p:nvSpPr>
          <p:cNvPr id="26" name="Rectangle 25">
            <a:extLst>
              <a:ext uri="{FF2B5EF4-FFF2-40B4-BE49-F238E27FC236}">
                <a16:creationId xmlns:a16="http://schemas.microsoft.com/office/drawing/2014/main" id="{05C91C41-8019-8F4E-9421-16D1C3D03F76}"/>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9" name="Rectangle 28">
            <a:extLst>
              <a:ext uri="{FF2B5EF4-FFF2-40B4-BE49-F238E27FC236}">
                <a16:creationId xmlns:a16="http://schemas.microsoft.com/office/drawing/2014/main" id="{E9FC93EA-C5EE-294D-AF18-1CFCFD0DF303}"/>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0" name="Rectangle 29">
            <a:extLst>
              <a:ext uri="{FF2B5EF4-FFF2-40B4-BE49-F238E27FC236}">
                <a16:creationId xmlns:a16="http://schemas.microsoft.com/office/drawing/2014/main" id="{F03AC0CA-C4D2-DD41-ACD4-46058764A2E8}"/>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80456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0C4CDD-A1DD-6D40-AF04-86EE44576377}"/>
              </a:ext>
            </a:extLst>
          </p:cNvPr>
          <p:cNvSpPr txBox="1"/>
          <p:nvPr/>
        </p:nvSpPr>
        <p:spPr>
          <a:xfrm>
            <a:off x="1072420" y="1448972"/>
            <a:ext cx="10473334" cy="500137"/>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2650">
              <a:solidFill>
                <a:schemeClr val="tx2"/>
              </a:solidFill>
              <a:cs typeface="Calibri" panose="020F0502020204030204"/>
            </a:endParaRPr>
          </a:p>
        </p:txBody>
      </p:sp>
      <p:sp>
        <p:nvSpPr>
          <p:cNvPr id="15" name="Google Shape;89;p15">
            <a:extLst>
              <a:ext uri="{FF2B5EF4-FFF2-40B4-BE49-F238E27FC236}">
                <a16:creationId xmlns:a16="http://schemas.microsoft.com/office/drawing/2014/main" id="{A5020CB6-A501-A941-9CD3-CC1BB6A84065}"/>
              </a:ext>
            </a:extLst>
          </p:cNvPr>
          <p:cNvSpPr txBox="1">
            <a:spLocks/>
          </p:cNvSpPr>
          <p:nvPr/>
        </p:nvSpPr>
        <p:spPr>
          <a:xfrm>
            <a:off x="519057" y="605269"/>
            <a:ext cx="11153886" cy="726317"/>
          </a:xfrm>
          <a:prstGeom prst="rect">
            <a:avLst/>
          </a:prstGeom>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a:rPr>
              <a:t>Enduring Understandings:</a:t>
            </a:r>
            <a:endParaRPr lang="en-CA" sz="3200" b="1">
              <a:solidFill>
                <a:schemeClr val="accent6"/>
              </a:solidFill>
              <a:latin typeface="Montserrat" panose="020B0604020202020204" charset="0"/>
            </a:endParaRPr>
          </a:p>
        </p:txBody>
      </p:sp>
      <p:sp>
        <p:nvSpPr>
          <p:cNvPr id="16" name="TextBox 15">
            <a:extLst>
              <a:ext uri="{FF2B5EF4-FFF2-40B4-BE49-F238E27FC236}">
                <a16:creationId xmlns:a16="http://schemas.microsoft.com/office/drawing/2014/main" id="{5882E2EC-4ACD-6A4B-AC44-6880A3AFC3DA}"/>
              </a:ext>
            </a:extLst>
          </p:cNvPr>
          <p:cNvSpPr txBox="1"/>
          <p:nvPr/>
        </p:nvSpPr>
        <p:spPr>
          <a:xfrm>
            <a:off x="1055690" y="4495829"/>
            <a:ext cx="10473334" cy="913199"/>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endParaRPr lang="en-US" sz="2667">
              <a:solidFill>
                <a:schemeClr val="tx2"/>
              </a:solidFill>
            </a:endParaRPr>
          </a:p>
        </p:txBody>
      </p:sp>
      <p:sp>
        <p:nvSpPr>
          <p:cNvPr id="2" name="TextBox 1">
            <a:extLst>
              <a:ext uri="{FF2B5EF4-FFF2-40B4-BE49-F238E27FC236}">
                <a16:creationId xmlns:a16="http://schemas.microsoft.com/office/drawing/2014/main" id="{E0D91BC3-293B-4634-9BDB-77DF6235DD9C}"/>
              </a:ext>
            </a:extLst>
          </p:cNvPr>
          <p:cNvSpPr txBox="1"/>
          <p:nvPr/>
        </p:nvSpPr>
        <p:spPr>
          <a:xfrm>
            <a:off x="763159" y="1459382"/>
            <a:ext cx="10276935"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65000"/>
                    <a:lumOff val="35000"/>
                  </a:schemeClr>
                </a:solidFill>
              </a:rPr>
              <a:t>Patterns can grow and repeat. </a:t>
            </a:r>
            <a:endParaRPr lang="en-US" sz="2800">
              <a:solidFill>
                <a:schemeClr val="tx1">
                  <a:lumMod val="65000"/>
                  <a:lumOff val="35000"/>
                </a:schemeClr>
              </a:solidFill>
              <a:cs typeface="Calibri"/>
            </a:endParaRPr>
          </a:p>
          <a:p>
            <a:r>
              <a:rPr lang="en-US" sz="2800">
                <a:solidFill>
                  <a:schemeClr val="tx1">
                    <a:lumMod val="65000"/>
                    <a:lumOff val="35000"/>
                  </a:schemeClr>
                </a:solidFill>
              </a:rPr>
              <a:t>Patterns can be found in many different forms. </a:t>
            </a:r>
            <a:endParaRPr lang="en-US" sz="2800">
              <a:solidFill>
                <a:schemeClr val="tx1">
                  <a:lumMod val="65000"/>
                  <a:lumOff val="35000"/>
                </a:schemeClr>
              </a:solidFill>
              <a:cs typeface="Calibri"/>
            </a:endParaRPr>
          </a:p>
          <a:p>
            <a:endParaRPr lang="en-US">
              <a:solidFill>
                <a:schemeClr val="tx1">
                  <a:lumMod val="65000"/>
                  <a:lumOff val="35000"/>
                </a:schemeClr>
              </a:solidFill>
            </a:endParaRPr>
          </a:p>
          <a:p>
            <a:endParaRPr lang="en-US">
              <a:solidFill>
                <a:schemeClr val="tx1">
                  <a:lumMod val="65000"/>
                  <a:lumOff val="35000"/>
                </a:schemeClr>
              </a:solidFill>
            </a:endParaRPr>
          </a:p>
        </p:txBody>
      </p:sp>
      <p:sp>
        <p:nvSpPr>
          <p:cNvPr id="8" name="Google Shape;89;p15">
            <a:extLst>
              <a:ext uri="{FF2B5EF4-FFF2-40B4-BE49-F238E27FC236}">
                <a16:creationId xmlns:a16="http://schemas.microsoft.com/office/drawing/2014/main" id="{6A878B6B-2202-471F-BC36-50CDD6D61770}"/>
              </a:ext>
            </a:extLst>
          </p:cNvPr>
          <p:cNvSpPr txBox="1">
            <a:spLocks/>
          </p:cNvSpPr>
          <p:nvPr/>
        </p:nvSpPr>
        <p:spPr>
          <a:xfrm>
            <a:off x="519057" y="2967487"/>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a:rPr>
              <a:t>Essential Questions:</a:t>
            </a:r>
          </a:p>
        </p:txBody>
      </p:sp>
      <p:sp>
        <p:nvSpPr>
          <p:cNvPr id="3" name="TextBox 2">
            <a:extLst>
              <a:ext uri="{FF2B5EF4-FFF2-40B4-BE49-F238E27FC236}">
                <a16:creationId xmlns:a16="http://schemas.microsoft.com/office/drawing/2014/main" id="{E847D15C-B192-497A-9B34-5A7AB334AA38}"/>
              </a:ext>
            </a:extLst>
          </p:cNvPr>
          <p:cNvSpPr txBox="1"/>
          <p:nvPr/>
        </p:nvSpPr>
        <p:spPr>
          <a:xfrm>
            <a:off x="702515" y="3890513"/>
            <a:ext cx="1133511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65000"/>
                    <a:lumOff val="35000"/>
                  </a:schemeClr>
                </a:solidFill>
                <a:ea typeface="+mn-lt"/>
                <a:cs typeface="+mn-lt"/>
              </a:rPr>
              <a:t>How do patterns increase or decrease? </a:t>
            </a:r>
          </a:p>
          <a:p>
            <a:r>
              <a:rPr lang="en-US" sz="2800">
                <a:solidFill>
                  <a:schemeClr val="tx1">
                    <a:lumMod val="65000"/>
                    <a:lumOff val="35000"/>
                  </a:schemeClr>
                </a:solidFill>
                <a:ea typeface="+mn-lt"/>
                <a:cs typeface="+mn-lt"/>
              </a:rPr>
              <a:t>What is the increasing or decreasing unit in the pattern? </a:t>
            </a:r>
            <a:endParaRPr lang="en-US" sz="2800">
              <a:solidFill>
                <a:schemeClr val="tx1">
                  <a:lumMod val="65000"/>
                  <a:lumOff val="35000"/>
                </a:schemeClr>
              </a:solidFill>
              <a:cs typeface="Calibri"/>
            </a:endParaRPr>
          </a:p>
          <a:p>
            <a:r>
              <a:rPr lang="en-US" sz="2800">
                <a:solidFill>
                  <a:schemeClr val="tx1">
                    <a:lumMod val="65000"/>
                    <a:lumOff val="35000"/>
                  </a:schemeClr>
                </a:solidFill>
                <a:ea typeface="+mn-lt"/>
                <a:cs typeface="+mn-lt"/>
              </a:rPr>
              <a:t>What strategies can be used to continue an increasing or decreasing pattern?</a:t>
            </a:r>
          </a:p>
          <a:p>
            <a:r>
              <a:rPr lang="en-US" sz="2800">
                <a:solidFill>
                  <a:schemeClr val="tx1">
                    <a:lumMod val="65000"/>
                    <a:lumOff val="35000"/>
                  </a:schemeClr>
                </a:solidFill>
                <a:ea typeface="+mn-lt"/>
                <a:cs typeface="+mn-lt"/>
              </a:rPr>
              <a:t>What strategies can be used to continue a numerical sequence? </a:t>
            </a:r>
          </a:p>
          <a:p>
            <a:r>
              <a:rPr lang="en-US" sz="2800">
                <a:solidFill>
                  <a:schemeClr val="tx1">
                    <a:lumMod val="65000"/>
                    <a:lumOff val="35000"/>
                  </a:schemeClr>
                </a:solidFill>
                <a:ea typeface="+mn-lt"/>
                <a:cs typeface="+mn-lt"/>
              </a:rPr>
              <a:t>How is the pattern increasing or decreasing?</a:t>
            </a:r>
            <a:endParaRPr lang="en-US" sz="2800">
              <a:solidFill>
                <a:schemeClr val="tx1">
                  <a:lumMod val="65000"/>
                  <a:lumOff val="35000"/>
                </a:schemeClr>
              </a:solidFill>
              <a:cs typeface="Calibri"/>
            </a:endParaRPr>
          </a:p>
          <a:p>
            <a:pPr algn="l"/>
            <a:endParaRPr lang="en-US" sz="2800">
              <a:solidFill>
                <a:schemeClr val="tx1">
                  <a:lumMod val="65000"/>
                  <a:lumOff val="35000"/>
                </a:schemeClr>
              </a:solidFill>
              <a:cs typeface="Calibri"/>
            </a:endParaRPr>
          </a:p>
        </p:txBody>
      </p:sp>
    </p:spTree>
    <p:extLst>
      <p:ext uri="{BB962C8B-B14F-4D97-AF65-F5344CB8AC3E}">
        <p14:creationId xmlns:p14="http://schemas.microsoft.com/office/powerpoint/2010/main" val="979660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725330A-C290-4554-BA00-4A85DE9CCFFE}"/>
              </a:ext>
            </a:extLst>
          </p:cNvPr>
          <p:cNvSpPr txBox="1"/>
          <p:nvPr/>
        </p:nvSpPr>
        <p:spPr>
          <a:xfrm>
            <a:off x="1617784" y="1384059"/>
            <a:ext cx="93690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a:ln>
                  <a:noFill/>
                </a:ln>
                <a:solidFill>
                  <a:prstClr val="black"/>
                </a:solidFill>
                <a:effectLst/>
                <a:uLnTx/>
                <a:uFillTx/>
                <a:latin typeface="Calibri" panose="020F0502020204030204"/>
                <a:ea typeface="+mn-ea"/>
                <a:cs typeface="+mn-cs"/>
              </a:rPr>
              <a:t>What Do You Notice?      What Do You Wonder? </a:t>
            </a:r>
          </a:p>
        </p:txBody>
      </p:sp>
      <p:pic>
        <p:nvPicPr>
          <p:cNvPr id="5" name="Picture 5" descr="A picture containing text&#10;&#10;Description automatically generated">
            <a:extLst>
              <a:ext uri="{FF2B5EF4-FFF2-40B4-BE49-F238E27FC236}">
                <a16:creationId xmlns:a16="http://schemas.microsoft.com/office/drawing/2014/main" id="{1B23DBEF-092D-4F96-BF9E-EB08CA2E2031}"/>
              </a:ext>
            </a:extLst>
          </p:cNvPr>
          <p:cNvPicPr>
            <a:picLocks noChangeAspect="1"/>
          </p:cNvPicPr>
          <p:nvPr/>
        </p:nvPicPr>
        <p:blipFill>
          <a:blip r:embed="rId3"/>
          <a:stretch>
            <a:fillRect/>
          </a:stretch>
        </p:blipFill>
        <p:spPr>
          <a:xfrm>
            <a:off x="790655" y="2556463"/>
            <a:ext cx="10610689" cy="2132456"/>
          </a:xfrm>
          <a:prstGeom prst="rect">
            <a:avLst/>
          </a:prstGeom>
        </p:spPr>
      </p:pic>
      <p:sp>
        <p:nvSpPr>
          <p:cNvPr id="2" name="Rectangle 1">
            <a:extLst>
              <a:ext uri="{FF2B5EF4-FFF2-40B4-BE49-F238E27FC236}">
                <a16:creationId xmlns:a16="http://schemas.microsoft.com/office/drawing/2014/main" id="{EA7A9FA9-DFD2-49E1-8ED7-F850F77E4F93}"/>
              </a:ext>
            </a:extLst>
          </p:cNvPr>
          <p:cNvSpPr/>
          <p:nvPr/>
        </p:nvSpPr>
        <p:spPr>
          <a:xfrm>
            <a:off x="621103" y="2066027"/>
            <a:ext cx="359433" cy="19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577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5" name="Picture 5" descr="A picture containing text&#10;&#10;Description automatically generated">
            <a:extLst>
              <a:ext uri="{FF2B5EF4-FFF2-40B4-BE49-F238E27FC236}">
                <a16:creationId xmlns:a16="http://schemas.microsoft.com/office/drawing/2014/main" id="{1B23DBEF-092D-4F96-BF9E-EB08CA2E2031}"/>
              </a:ext>
            </a:extLst>
          </p:cNvPr>
          <p:cNvPicPr>
            <a:picLocks noChangeAspect="1"/>
          </p:cNvPicPr>
          <p:nvPr/>
        </p:nvPicPr>
        <p:blipFill>
          <a:blip r:embed="rId3"/>
          <a:stretch>
            <a:fillRect/>
          </a:stretch>
        </p:blipFill>
        <p:spPr>
          <a:xfrm>
            <a:off x="4241221" y="442991"/>
            <a:ext cx="6168086" cy="1269815"/>
          </a:xfrm>
          <a:prstGeom prst="rect">
            <a:avLst/>
          </a:prstGeom>
        </p:spPr>
      </p:pic>
      <p:sp>
        <p:nvSpPr>
          <p:cNvPr id="2" name="Rectangle 1">
            <a:extLst>
              <a:ext uri="{FF2B5EF4-FFF2-40B4-BE49-F238E27FC236}">
                <a16:creationId xmlns:a16="http://schemas.microsoft.com/office/drawing/2014/main" id="{EA7A9FA9-DFD2-49E1-8ED7-F850F77E4F93}"/>
              </a:ext>
            </a:extLst>
          </p:cNvPr>
          <p:cNvSpPr/>
          <p:nvPr/>
        </p:nvSpPr>
        <p:spPr>
          <a:xfrm>
            <a:off x="621103" y="2066027"/>
            <a:ext cx="359433" cy="19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D2311DC-AE0D-4CB5-B562-55473ECE312B}"/>
              </a:ext>
            </a:extLst>
          </p:cNvPr>
          <p:cNvSpPr txBox="1"/>
          <p:nvPr/>
        </p:nvSpPr>
        <p:spPr>
          <a:xfrm>
            <a:off x="914400" y="1892060"/>
            <a:ext cx="30882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What Do You Notice?</a:t>
            </a:r>
            <a:endParaRPr lang="en-US" sz="2400" b="1">
              <a:cs typeface="Calibri"/>
            </a:endParaRPr>
          </a:p>
        </p:txBody>
      </p:sp>
      <p:sp>
        <p:nvSpPr>
          <p:cNvPr id="7" name="TextBox 6">
            <a:extLst>
              <a:ext uri="{FF2B5EF4-FFF2-40B4-BE49-F238E27FC236}">
                <a16:creationId xmlns:a16="http://schemas.microsoft.com/office/drawing/2014/main" id="{E8EA6708-0C9E-4438-87F7-45739C6EF994}"/>
              </a:ext>
            </a:extLst>
          </p:cNvPr>
          <p:cNvSpPr txBox="1"/>
          <p:nvPr/>
        </p:nvSpPr>
        <p:spPr>
          <a:xfrm>
            <a:off x="7110143" y="1891162"/>
            <a:ext cx="33901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What Do You Wonder?</a:t>
            </a:r>
            <a:endParaRPr lang="en-US" sz="2400" b="1">
              <a:cs typeface="Calibri"/>
            </a:endParaRPr>
          </a:p>
        </p:txBody>
      </p:sp>
      <p:sp>
        <p:nvSpPr>
          <p:cNvPr id="11" name="TextBox 10">
            <a:extLst>
              <a:ext uri="{FF2B5EF4-FFF2-40B4-BE49-F238E27FC236}">
                <a16:creationId xmlns:a16="http://schemas.microsoft.com/office/drawing/2014/main" id="{7F294A98-22ED-4A5C-ABA1-913B402DD04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22866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810A8F85-3421-4D55-890E-149163F8454F}"/>
              </a:ext>
            </a:extLst>
          </p:cNvPr>
          <p:cNvSpPr txBox="1"/>
          <p:nvPr/>
        </p:nvSpPr>
        <p:spPr>
          <a:xfrm>
            <a:off x="1316966" y="1187570"/>
            <a:ext cx="106795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Calibri"/>
              </a:rPr>
              <a:t>Build or draw and describe what the 7th term in this pattern would be.</a:t>
            </a:r>
          </a:p>
        </p:txBody>
      </p:sp>
      <p:pic>
        <p:nvPicPr>
          <p:cNvPr id="4" name="Picture 5" descr="A picture containing text&#10;&#10;Description automatically generated">
            <a:extLst>
              <a:ext uri="{FF2B5EF4-FFF2-40B4-BE49-F238E27FC236}">
                <a16:creationId xmlns:a16="http://schemas.microsoft.com/office/drawing/2014/main" id="{31C97809-1383-45E1-A9B3-1D969869A24B}"/>
              </a:ext>
            </a:extLst>
          </p:cNvPr>
          <p:cNvPicPr>
            <a:picLocks noChangeAspect="1"/>
          </p:cNvPicPr>
          <p:nvPr/>
        </p:nvPicPr>
        <p:blipFill>
          <a:blip r:embed="rId3"/>
          <a:stretch>
            <a:fillRect/>
          </a:stretch>
        </p:blipFill>
        <p:spPr>
          <a:xfrm>
            <a:off x="684362" y="2679277"/>
            <a:ext cx="10823275" cy="2175180"/>
          </a:xfrm>
          <a:prstGeom prst="rect">
            <a:avLst/>
          </a:prstGeom>
        </p:spPr>
      </p:pic>
      <p:sp>
        <p:nvSpPr>
          <p:cNvPr id="2" name="Rectangle 1">
            <a:extLst>
              <a:ext uri="{FF2B5EF4-FFF2-40B4-BE49-F238E27FC236}">
                <a16:creationId xmlns:a16="http://schemas.microsoft.com/office/drawing/2014/main" id="{8531FF65-0C45-4C1A-9343-4DC48484066B}"/>
              </a:ext>
            </a:extLst>
          </p:cNvPr>
          <p:cNvSpPr/>
          <p:nvPr/>
        </p:nvSpPr>
        <p:spPr>
          <a:xfrm>
            <a:off x="477329" y="2238555"/>
            <a:ext cx="359433" cy="19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941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810A8F85-3421-4D55-890E-149163F8454F}"/>
              </a:ext>
            </a:extLst>
          </p:cNvPr>
          <p:cNvSpPr txBox="1"/>
          <p:nvPr/>
        </p:nvSpPr>
        <p:spPr>
          <a:xfrm>
            <a:off x="3933645" y="339306"/>
            <a:ext cx="78184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alibri" panose="020F0502020204030204"/>
                <a:ea typeface="+mn-ea"/>
                <a:cs typeface="Calibri"/>
              </a:rPr>
              <a:t>Build or draw and describe what the 7th term in this pattern would be.</a:t>
            </a:r>
          </a:p>
        </p:txBody>
      </p:sp>
      <p:pic>
        <p:nvPicPr>
          <p:cNvPr id="4" name="Picture 5" descr="A picture containing text&#10;&#10;Description automatically generated">
            <a:extLst>
              <a:ext uri="{FF2B5EF4-FFF2-40B4-BE49-F238E27FC236}">
                <a16:creationId xmlns:a16="http://schemas.microsoft.com/office/drawing/2014/main" id="{31C97809-1383-45E1-A9B3-1D969869A24B}"/>
              </a:ext>
            </a:extLst>
          </p:cNvPr>
          <p:cNvPicPr>
            <a:picLocks noChangeAspect="1"/>
          </p:cNvPicPr>
          <p:nvPr/>
        </p:nvPicPr>
        <p:blipFill>
          <a:blip r:embed="rId3"/>
          <a:stretch>
            <a:fillRect/>
          </a:stretch>
        </p:blipFill>
        <p:spPr>
          <a:xfrm>
            <a:off x="4106174" y="1270296"/>
            <a:ext cx="6064369" cy="1211897"/>
          </a:xfrm>
          <a:prstGeom prst="rect">
            <a:avLst/>
          </a:prstGeom>
        </p:spPr>
      </p:pic>
      <p:sp>
        <p:nvSpPr>
          <p:cNvPr id="2" name="Rectangle 1">
            <a:extLst>
              <a:ext uri="{FF2B5EF4-FFF2-40B4-BE49-F238E27FC236}">
                <a16:creationId xmlns:a16="http://schemas.microsoft.com/office/drawing/2014/main" id="{8531FF65-0C45-4C1A-9343-4DC48484066B}"/>
              </a:ext>
            </a:extLst>
          </p:cNvPr>
          <p:cNvSpPr/>
          <p:nvPr/>
        </p:nvSpPr>
        <p:spPr>
          <a:xfrm>
            <a:off x="477329" y="2238555"/>
            <a:ext cx="359433" cy="19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B897240-078C-470D-BDE2-6F8693216A86}"/>
              </a:ext>
            </a:extLst>
          </p:cNvPr>
          <p:cNvSpPr txBox="1"/>
          <p:nvPr/>
        </p:nvSpPr>
        <p:spPr>
          <a:xfrm>
            <a:off x="310551" y="2869721"/>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Show your thinking here...</a:t>
            </a:r>
          </a:p>
        </p:txBody>
      </p:sp>
      <p:sp>
        <p:nvSpPr>
          <p:cNvPr id="9" name="Rectangle 8">
            <a:extLst>
              <a:ext uri="{FF2B5EF4-FFF2-40B4-BE49-F238E27FC236}">
                <a16:creationId xmlns:a16="http://schemas.microsoft.com/office/drawing/2014/main" id="{E0B55F88-4F6C-4D5A-9F1F-BB2E51634DF1}"/>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151E39-3830-4373-A30B-10D0A5F2FE1D}"/>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AA87DE-8CDE-4B7B-8BD4-54D54F01A0A1}"/>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2794E4F-0B19-49AD-AE67-A818B5CFE943}"/>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02B67F9-7CBC-42A5-9BB2-9995BF65E463}"/>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C90D2DB-BF5F-49A9-B5B3-E8C0CEE59142}"/>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A5DD9B5-B5D9-488F-A852-6B71F0E3BAF8}"/>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B8E55D6-2B54-47E6-B792-5F70D4C91536}"/>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3FBC4B-EC20-41A9-8426-BEF98160E9A1}"/>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3578180-6DE7-49A5-ADE9-8CE732212A72}"/>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7ABF061-5EFF-407D-A505-4FD7C3ED354A}"/>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7AA31C-B2D4-4588-90B4-CDA180D3CB10}"/>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4BF6F91-B7A3-48C6-9FAF-8CEFD87F88CD}"/>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5BA3193-AF59-4741-A798-A73DD53288AB}"/>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61AE113-4C25-47B3-901E-CC5BD908FC81}"/>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CA68D1B-019F-4B9B-907E-4A9F3932C334}"/>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B07E5FB-2F1D-4C41-BA1F-FB7806211F9B}"/>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73A3779-9E3B-412E-8084-1C05D44FDEB3}"/>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F4121BC-9928-417F-BC07-FF788B51D672}"/>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AD2181A-F210-4634-864E-5568147DE25D}"/>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81ECFF9-0DC2-4ED9-A14A-678004C40D1B}"/>
              </a:ext>
            </a:extLst>
          </p:cNvPr>
          <p:cNvSpPr/>
          <p:nvPr/>
        </p:nvSpPr>
        <p:spPr>
          <a:xfrm>
            <a:off x="460249" y="2465890"/>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CB81501-F919-481E-BC95-4D96E3F3F2D3}"/>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B0748FE-0C93-42E5-BED2-7CF21EC4943B}"/>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32C8117-F16C-48AF-9D16-877A14DCEA22}"/>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E2E1322-0821-47A3-8EC0-4B5C30818C67}"/>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BEDAE5E-C93D-4231-90BF-346AFCD62C5B}"/>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67ED4D7-0E04-412F-98F9-B573FC73514C}"/>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F5CE6B6-9CFF-492C-B831-880AF43B45B6}"/>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7435954-FAA4-4B68-B045-02ECB6208CC9}"/>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409788-14C9-46DE-B72E-AE2C5591E42A}"/>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E416F8D-2959-4DE4-A748-DB17CBA66963}"/>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36D9563-699F-4A55-9B2F-3ADA3B17ED42}"/>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16B58F6-52A7-4306-9B41-42FB9B0FD94C}"/>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49DE864-5B91-4AED-A94C-9C19070238DA}"/>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E2850AD-7999-4549-9384-23AFE4FCC643}"/>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FC51A08-36E0-4BC0-ACEE-FA552243EBFC}"/>
              </a:ext>
            </a:extLst>
          </p:cNvPr>
          <p:cNvSpPr/>
          <p:nvPr/>
        </p:nvSpPr>
        <p:spPr>
          <a:xfrm>
            <a:off x="474627" y="2465893"/>
            <a:ext cx="244415" cy="23003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0BF6A54-D3D5-4FC0-B267-BB52391E1CBD}"/>
              </a:ext>
            </a:extLst>
          </p:cNvPr>
          <p:cNvSpPr txBox="1"/>
          <p:nvPr/>
        </p:nvSpPr>
        <p:spPr>
          <a:xfrm>
            <a:off x="206315" y="1888466"/>
            <a:ext cx="30738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Click and drag to build.</a:t>
            </a:r>
            <a:endParaRPr lang="en-US" sz="2400">
              <a:cs typeface="Calibri"/>
            </a:endParaRPr>
          </a:p>
        </p:txBody>
      </p:sp>
      <p:sp>
        <p:nvSpPr>
          <p:cNvPr id="57" name="TextBox 56">
            <a:extLst>
              <a:ext uri="{FF2B5EF4-FFF2-40B4-BE49-F238E27FC236}">
                <a16:creationId xmlns:a16="http://schemas.microsoft.com/office/drawing/2014/main" id="{82085971-2B43-4A30-8446-ABA305A081D1}"/>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963768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791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2244048-8BD8-4A46-A04D-AF76153F1B59}"/>
              </a:ext>
            </a:extLst>
          </p:cNvPr>
          <p:cNvSpPr/>
          <p:nvPr/>
        </p:nvSpPr>
        <p:spPr>
          <a:xfrm>
            <a:off x="4660242" y="2208902"/>
            <a:ext cx="7303697" cy="416943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Rectangle: Rounded Corners 4">
            <a:extLst>
              <a:ext uri="{FF2B5EF4-FFF2-40B4-BE49-F238E27FC236}">
                <a16:creationId xmlns:a16="http://schemas.microsoft.com/office/drawing/2014/main" id="{B87AF484-7ED6-45FF-864D-9D42A750A38A}"/>
              </a:ext>
            </a:extLst>
          </p:cNvPr>
          <p:cNvSpPr/>
          <p:nvPr/>
        </p:nvSpPr>
        <p:spPr>
          <a:xfrm>
            <a:off x="319177" y="2209801"/>
            <a:ext cx="4011281" cy="34936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E096D8A-C975-4868-B764-6FC332C69486}"/>
              </a:ext>
            </a:extLst>
          </p:cNvPr>
          <p:cNvSpPr/>
          <p:nvPr/>
        </p:nvSpPr>
        <p:spPr>
          <a:xfrm>
            <a:off x="4831871" y="338947"/>
            <a:ext cx="7044904" cy="1595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Listen to the story,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"Rooster's Off to See the World"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by Eric Carle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9" descr="A picture containing table, colorful, food, cake&#10;&#10;Description automatically generated">
            <a:extLst>
              <a:ext uri="{FF2B5EF4-FFF2-40B4-BE49-F238E27FC236}">
                <a16:creationId xmlns:a16="http://schemas.microsoft.com/office/drawing/2014/main" id="{1D5AA65A-1DCE-406B-86F3-7C1DE352D157}"/>
              </a:ext>
            </a:extLst>
          </p:cNvPr>
          <p:cNvPicPr>
            <a:picLocks noChangeAspect="1"/>
          </p:cNvPicPr>
          <p:nvPr/>
        </p:nvPicPr>
        <p:blipFill>
          <a:blip r:embed="rId4"/>
          <a:stretch>
            <a:fillRect/>
          </a:stretch>
        </p:blipFill>
        <p:spPr>
          <a:xfrm>
            <a:off x="1043797" y="2275533"/>
            <a:ext cx="2498785" cy="3356482"/>
          </a:xfrm>
          <a:prstGeom prst="rect">
            <a:avLst/>
          </a:prstGeom>
        </p:spPr>
      </p:pic>
      <p:pic>
        <p:nvPicPr>
          <p:cNvPr id="10" name="Picture 10">
            <a:hlinkClick r:id="" action="ppaction://media"/>
            <a:extLst>
              <a:ext uri="{FF2B5EF4-FFF2-40B4-BE49-F238E27FC236}">
                <a16:creationId xmlns:a16="http://schemas.microsoft.com/office/drawing/2014/main" id="{552CF96B-0FD9-4D4A-BB6F-BE19D01FEA15}"/>
              </a:ext>
            </a:extLst>
          </p:cNvPr>
          <p:cNvPicPr>
            <a:picLocks noRot="1" noChangeAspect="1"/>
          </p:cNvPicPr>
          <p:nvPr>
            <a:videoFile r:link="rId1"/>
          </p:nvPr>
        </p:nvPicPr>
        <p:blipFill>
          <a:blip r:embed="rId5"/>
          <a:stretch>
            <a:fillRect/>
          </a:stretch>
        </p:blipFill>
        <p:spPr>
          <a:xfrm>
            <a:off x="5578416" y="2387541"/>
            <a:ext cx="5621546" cy="3822579"/>
          </a:xfrm>
          <a:prstGeom prst="rect">
            <a:avLst/>
          </a:prstGeom>
        </p:spPr>
      </p:pic>
    </p:spTree>
    <p:extLst>
      <p:ext uri="{BB962C8B-B14F-4D97-AF65-F5344CB8AC3E}">
        <p14:creationId xmlns:p14="http://schemas.microsoft.com/office/powerpoint/2010/main" val="815612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2" name="Picture 3" descr="Icon&#10;&#10;Description automatically generated">
            <a:extLst>
              <a:ext uri="{FF2B5EF4-FFF2-40B4-BE49-F238E27FC236}">
                <a16:creationId xmlns:a16="http://schemas.microsoft.com/office/drawing/2014/main" id="{8E687D60-E08F-4FAE-AB9D-000C44BDC524}"/>
              </a:ext>
            </a:extLst>
          </p:cNvPr>
          <p:cNvPicPr>
            <a:picLocks noChangeAspect="1"/>
          </p:cNvPicPr>
          <p:nvPr/>
        </p:nvPicPr>
        <p:blipFill>
          <a:blip r:embed="rId3"/>
          <a:stretch>
            <a:fillRect/>
          </a:stretch>
        </p:blipFill>
        <p:spPr>
          <a:xfrm>
            <a:off x="9670211" y="361696"/>
            <a:ext cx="1075428" cy="886870"/>
          </a:xfrm>
          <a:prstGeom prst="rect">
            <a:avLst/>
          </a:prstGeom>
        </p:spPr>
      </p:pic>
      <p:pic>
        <p:nvPicPr>
          <p:cNvPr id="5" name="Picture 9" descr="A picture containing table, colorful, food, cake&#10;&#10;Description automatically generated">
            <a:extLst>
              <a:ext uri="{FF2B5EF4-FFF2-40B4-BE49-F238E27FC236}">
                <a16:creationId xmlns:a16="http://schemas.microsoft.com/office/drawing/2014/main" id="{39C010B6-D837-47A1-A92D-74B835CDA561}"/>
              </a:ext>
            </a:extLst>
          </p:cNvPr>
          <p:cNvPicPr>
            <a:picLocks noChangeAspect="1"/>
          </p:cNvPicPr>
          <p:nvPr/>
        </p:nvPicPr>
        <p:blipFill>
          <a:blip r:embed="rId4"/>
          <a:stretch>
            <a:fillRect/>
          </a:stretch>
        </p:blipFill>
        <p:spPr>
          <a:xfrm rot="-420000">
            <a:off x="396816" y="1211608"/>
            <a:ext cx="701616" cy="941086"/>
          </a:xfrm>
          <a:prstGeom prst="rect">
            <a:avLst/>
          </a:prstGeom>
        </p:spPr>
      </p:pic>
      <p:pic>
        <p:nvPicPr>
          <p:cNvPr id="4" name="Picture 25" descr="A picture containing photo, sitting, bowl, different&#10;&#10;Description automatically generated">
            <a:extLst>
              <a:ext uri="{FF2B5EF4-FFF2-40B4-BE49-F238E27FC236}">
                <a16:creationId xmlns:a16="http://schemas.microsoft.com/office/drawing/2014/main" id="{2AB70F61-13FE-48FE-A777-9B30F21DC335}"/>
              </a:ext>
            </a:extLst>
          </p:cNvPr>
          <p:cNvPicPr>
            <a:picLocks noChangeAspect="1"/>
          </p:cNvPicPr>
          <p:nvPr/>
        </p:nvPicPr>
        <p:blipFill>
          <a:blip r:embed="rId5"/>
          <a:stretch>
            <a:fillRect/>
          </a:stretch>
        </p:blipFill>
        <p:spPr>
          <a:xfrm>
            <a:off x="4580626" y="321691"/>
            <a:ext cx="1521125" cy="1470089"/>
          </a:xfrm>
          <a:prstGeom prst="rect">
            <a:avLst/>
          </a:prstGeom>
        </p:spPr>
      </p:pic>
      <p:pic>
        <p:nvPicPr>
          <p:cNvPr id="6" name="Picture 6" descr="A close up of a cat&#10;&#10;Description automatically generated">
            <a:extLst>
              <a:ext uri="{FF2B5EF4-FFF2-40B4-BE49-F238E27FC236}">
                <a16:creationId xmlns:a16="http://schemas.microsoft.com/office/drawing/2014/main" id="{AF348D9B-BF53-4D6C-A153-17ADB7909246}"/>
              </a:ext>
            </a:extLst>
          </p:cNvPr>
          <p:cNvPicPr>
            <a:picLocks noChangeAspect="1"/>
          </p:cNvPicPr>
          <p:nvPr/>
        </p:nvPicPr>
        <p:blipFill>
          <a:blip r:embed="rId6"/>
          <a:stretch>
            <a:fillRect/>
          </a:stretch>
        </p:blipFill>
        <p:spPr>
          <a:xfrm>
            <a:off x="8189344" y="1313735"/>
            <a:ext cx="3174520" cy="1398188"/>
          </a:xfrm>
          <a:prstGeom prst="rect">
            <a:avLst/>
          </a:prstGeom>
        </p:spPr>
      </p:pic>
      <p:pic>
        <p:nvPicPr>
          <p:cNvPr id="7" name="Picture 7" descr="A drawing of a person&#10;&#10;Description automatically generated">
            <a:extLst>
              <a:ext uri="{FF2B5EF4-FFF2-40B4-BE49-F238E27FC236}">
                <a16:creationId xmlns:a16="http://schemas.microsoft.com/office/drawing/2014/main" id="{D209D919-A39F-488E-B7C2-C705D71EA0B9}"/>
              </a:ext>
            </a:extLst>
          </p:cNvPr>
          <p:cNvPicPr>
            <a:picLocks noChangeAspect="1"/>
          </p:cNvPicPr>
          <p:nvPr/>
        </p:nvPicPr>
        <p:blipFill>
          <a:blip r:embed="rId7"/>
          <a:stretch>
            <a:fillRect/>
          </a:stretch>
        </p:blipFill>
        <p:spPr>
          <a:xfrm>
            <a:off x="7733671" y="2683894"/>
            <a:ext cx="3625790" cy="1102024"/>
          </a:xfrm>
          <a:prstGeom prst="rect">
            <a:avLst/>
          </a:prstGeom>
        </p:spPr>
      </p:pic>
      <p:pic>
        <p:nvPicPr>
          <p:cNvPr id="8" name="Picture 8" descr="A picture containing drawing, helmet, hat, cat&#10;&#10;Description automatically generated">
            <a:extLst>
              <a:ext uri="{FF2B5EF4-FFF2-40B4-BE49-F238E27FC236}">
                <a16:creationId xmlns:a16="http://schemas.microsoft.com/office/drawing/2014/main" id="{7DE96E26-6327-413E-85E4-4941DEAF11FF}"/>
              </a:ext>
            </a:extLst>
          </p:cNvPr>
          <p:cNvPicPr>
            <a:picLocks noChangeAspect="1"/>
          </p:cNvPicPr>
          <p:nvPr/>
        </p:nvPicPr>
        <p:blipFill>
          <a:blip r:embed="rId8"/>
          <a:stretch>
            <a:fillRect/>
          </a:stretch>
        </p:blipFill>
        <p:spPr>
          <a:xfrm>
            <a:off x="5486400" y="3938724"/>
            <a:ext cx="6078747" cy="863986"/>
          </a:xfrm>
          <a:prstGeom prst="rect">
            <a:avLst/>
          </a:prstGeom>
        </p:spPr>
      </p:pic>
      <p:pic>
        <p:nvPicPr>
          <p:cNvPr id="9" name="Picture 24" descr="A close up of a logo&#10;&#10;Description automatically generated">
            <a:extLst>
              <a:ext uri="{FF2B5EF4-FFF2-40B4-BE49-F238E27FC236}">
                <a16:creationId xmlns:a16="http://schemas.microsoft.com/office/drawing/2014/main" id="{3C09386E-7934-4E63-989E-BD6A5E986576}"/>
              </a:ext>
            </a:extLst>
          </p:cNvPr>
          <p:cNvPicPr>
            <a:picLocks noChangeAspect="1"/>
          </p:cNvPicPr>
          <p:nvPr/>
        </p:nvPicPr>
        <p:blipFill>
          <a:blip r:embed="rId9"/>
          <a:stretch>
            <a:fillRect/>
          </a:stretch>
        </p:blipFill>
        <p:spPr>
          <a:xfrm>
            <a:off x="4781910" y="5216704"/>
            <a:ext cx="6538822" cy="867195"/>
          </a:xfrm>
          <a:prstGeom prst="rect">
            <a:avLst/>
          </a:prstGeom>
        </p:spPr>
      </p:pic>
    </p:spTree>
    <p:extLst>
      <p:ext uri="{BB962C8B-B14F-4D97-AF65-F5344CB8AC3E}">
        <p14:creationId xmlns:p14="http://schemas.microsoft.com/office/powerpoint/2010/main" val="301450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2" name="Picture 3" descr="Icon&#10;&#10;Description automatically generated">
            <a:extLst>
              <a:ext uri="{FF2B5EF4-FFF2-40B4-BE49-F238E27FC236}">
                <a16:creationId xmlns:a16="http://schemas.microsoft.com/office/drawing/2014/main" id="{8E687D60-E08F-4FAE-AB9D-000C44BDC524}"/>
              </a:ext>
            </a:extLst>
          </p:cNvPr>
          <p:cNvPicPr>
            <a:picLocks noChangeAspect="1"/>
          </p:cNvPicPr>
          <p:nvPr/>
        </p:nvPicPr>
        <p:blipFill>
          <a:blip r:embed="rId3"/>
          <a:stretch>
            <a:fillRect/>
          </a:stretch>
        </p:blipFill>
        <p:spPr>
          <a:xfrm>
            <a:off x="9670211" y="361696"/>
            <a:ext cx="1075428" cy="886870"/>
          </a:xfrm>
          <a:prstGeom prst="rect">
            <a:avLst/>
          </a:prstGeom>
        </p:spPr>
      </p:pic>
      <p:pic>
        <p:nvPicPr>
          <p:cNvPr id="5" name="Picture 9" descr="A picture containing table, colorful, food, cake&#10;&#10;Description automatically generated">
            <a:extLst>
              <a:ext uri="{FF2B5EF4-FFF2-40B4-BE49-F238E27FC236}">
                <a16:creationId xmlns:a16="http://schemas.microsoft.com/office/drawing/2014/main" id="{39C010B6-D837-47A1-A92D-74B835CDA561}"/>
              </a:ext>
            </a:extLst>
          </p:cNvPr>
          <p:cNvPicPr>
            <a:picLocks noChangeAspect="1"/>
          </p:cNvPicPr>
          <p:nvPr/>
        </p:nvPicPr>
        <p:blipFill>
          <a:blip r:embed="rId4"/>
          <a:stretch>
            <a:fillRect/>
          </a:stretch>
        </p:blipFill>
        <p:spPr>
          <a:xfrm rot="-420000">
            <a:off x="396816" y="1211608"/>
            <a:ext cx="701616" cy="941086"/>
          </a:xfrm>
          <a:prstGeom prst="rect">
            <a:avLst/>
          </a:prstGeom>
        </p:spPr>
      </p:pic>
      <p:pic>
        <p:nvPicPr>
          <p:cNvPr id="4" name="Picture 25" descr="A picture containing photo, sitting, bowl, different&#10;&#10;Description automatically generated">
            <a:extLst>
              <a:ext uri="{FF2B5EF4-FFF2-40B4-BE49-F238E27FC236}">
                <a16:creationId xmlns:a16="http://schemas.microsoft.com/office/drawing/2014/main" id="{2AB70F61-13FE-48FE-A777-9B30F21DC335}"/>
              </a:ext>
            </a:extLst>
          </p:cNvPr>
          <p:cNvPicPr>
            <a:picLocks noChangeAspect="1"/>
          </p:cNvPicPr>
          <p:nvPr/>
        </p:nvPicPr>
        <p:blipFill>
          <a:blip r:embed="rId5"/>
          <a:stretch>
            <a:fillRect/>
          </a:stretch>
        </p:blipFill>
        <p:spPr>
          <a:xfrm>
            <a:off x="4580626" y="321691"/>
            <a:ext cx="1521125" cy="1470089"/>
          </a:xfrm>
          <a:prstGeom prst="rect">
            <a:avLst/>
          </a:prstGeom>
        </p:spPr>
      </p:pic>
      <p:pic>
        <p:nvPicPr>
          <p:cNvPr id="6" name="Picture 6" descr="A close up of a cat&#10;&#10;Description automatically generated">
            <a:extLst>
              <a:ext uri="{FF2B5EF4-FFF2-40B4-BE49-F238E27FC236}">
                <a16:creationId xmlns:a16="http://schemas.microsoft.com/office/drawing/2014/main" id="{AF348D9B-BF53-4D6C-A153-17ADB7909246}"/>
              </a:ext>
            </a:extLst>
          </p:cNvPr>
          <p:cNvPicPr>
            <a:picLocks noChangeAspect="1"/>
          </p:cNvPicPr>
          <p:nvPr/>
        </p:nvPicPr>
        <p:blipFill>
          <a:blip r:embed="rId6"/>
          <a:stretch>
            <a:fillRect/>
          </a:stretch>
        </p:blipFill>
        <p:spPr>
          <a:xfrm>
            <a:off x="8189344" y="1313735"/>
            <a:ext cx="3174520" cy="1398188"/>
          </a:xfrm>
          <a:prstGeom prst="rect">
            <a:avLst/>
          </a:prstGeom>
        </p:spPr>
      </p:pic>
      <p:pic>
        <p:nvPicPr>
          <p:cNvPr id="7" name="Picture 7" descr="A drawing of a person&#10;&#10;Description automatically generated">
            <a:extLst>
              <a:ext uri="{FF2B5EF4-FFF2-40B4-BE49-F238E27FC236}">
                <a16:creationId xmlns:a16="http://schemas.microsoft.com/office/drawing/2014/main" id="{D209D919-A39F-488E-B7C2-C705D71EA0B9}"/>
              </a:ext>
            </a:extLst>
          </p:cNvPr>
          <p:cNvPicPr>
            <a:picLocks noChangeAspect="1"/>
          </p:cNvPicPr>
          <p:nvPr/>
        </p:nvPicPr>
        <p:blipFill>
          <a:blip r:embed="rId7"/>
          <a:stretch>
            <a:fillRect/>
          </a:stretch>
        </p:blipFill>
        <p:spPr>
          <a:xfrm>
            <a:off x="7733671" y="2683894"/>
            <a:ext cx="3625790" cy="1102024"/>
          </a:xfrm>
          <a:prstGeom prst="rect">
            <a:avLst/>
          </a:prstGeom>
        </p:spPr>
      </p:pic>
      <p:pic>
        <p:nvPicPr>
          <p:cNvPr id="8" name="Picture 8" descr="A picture containing drawing, helmet, hat, cat&#10;&#10;Description automatically generated">
            <a:extLst>
              <a:ext uri="{FF2B5EF4-FFF2-40B4-BE49-F238E27FC236}">
                <a16:creationId xmlns:a16="http://schemas.microsoft.com/office/drawing/2014/main" id="{7DE96E26-6327-413E-85E4-4941DEAF11FF}"/>
              </a:ext>
            </a:extLst>
          </p:cNvPr>
          <p:cNvPicPr>
            <a:picLocks noChangeAspect="1"/>
          </p:cNvPicPr>
          <p:nvPr/>
        </p:nvPicPr>
        <p:blipFill>
          <a:blip r:embed="rId8"/>
          <a:stretch>
            <a:fillRect/>
          </a:stretch>
        </p:blipFill>
        <p:spPr>
          <a:xfrm>
            <a:off x="5486400" y="3938724"/>
            <a:ext cx="6078747" cy="863986"/>
          </a:xfrm>
          <a:prstGeom prst="rect">
            <a:avLst/>
          </a:prstGeom>
        </p:spPr>
      </p:pic>
      <p:pic>
        <p:nvPicPr>
          <p:cNvPr id="9" name="Picture 24" descr="A close up of a logo&#10;&#10;Description automatically generated">
            <a:extLst>
              <a:ext uri="{FF2B5EF4-FFF2-40B4-BE49-F238E27FC236}">
                <a16:creationId xmlns:a16="http://schemas.microsoft.com/office/drawing/2014/main" id="{3C09386E-7934-4E63-989E-BD6A5E986576}"/>
              </a:ext>
            </a:extLst>
          </p:cNvPr>
          <p:cNvPicPr>
            <a:picLocks noChangeAspect="1"/>
          </p:cNvPicPr>
          <p:nvPr/>
        </p:nvPicPr>
        <p:blipFill>
          <a:blip r:embed="rId9"/>
          <a:stretch>
            <a:fillRect/>
          </a:stretch>
        </p:blipFill>
        <p:spPr>
          <a:xfrm>
            <a:off x="4781910" y="5216704"/>
            <a:ext cx="6538822" cy="867195"/>
          </a:xfrm>
          <a:prstGeom prst="rect">
            <a:avLst/>
          </a:prstGeom>
        </p:spPr>
      </p:pic>
    </p:spTree>
    <p:extLst>
      <p:ext uri="{BB962C8B-B14F-4D97-AF65-F5344CB8AC3E}">
        <p14:creationId xmlns:p14="http://schemas.microsoft.com/office/powerpoint/2010/main" val="361508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2244048-8BD8-4A46-A04D-AF76153F1B59}"/>
              </a:ext>
            </a:extLst>
          </p:cNvPr>
          <p:cNvSpPr/>
          <p:nvPr/>
        </p:nvSpPr>
        <p:spPr>
          <a:xfrm>
            <a:off x="4660242" y="2208902"/>
            <a:ext cx="7303697" cy="416943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Rectangle: Rounded Corners 4">
            <a:extLst>
              <a:ext uri="{FF2B5EF4-FFF2-40B4-BE49-F238E27FC236}">
                <a16:creationId xmlns:a16="http://schemas.microsoft.com/office/drawing/2014/main" id="{B87AF484-7ED6-45FF-864D-9D42A750A38A}"/>
              </a:ext>
            </a:extLst>
          </p:cNvPr>
          <p:cNvSpPr/>
          <p:nvPr/>
        </p:nvSpPr>
        <p:spPr>
          <a:xfrm>
            <a:off x="347932" y="1203386"/>
            <a:ext cx="4011281" cy="34936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E096D8A-C975-4868-B764-6FC332C69486}"/>
              </a:ext>
            </a:extLst>
          </p:cNvPr>
          <p:cNvSpPr/>
          <p:nvPr/>
        </p:nvSpPr>
        <p:spPr>
          <a:xfrm>
            <a:off x="4831871" y="338947"/>
            <a:ext cx="7044904" cy="1595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"Rooster's Off to See the World"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by Eric Carle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9" descr="A picture containing table, colorful, food, cake&#10;&#10;Description automatically generated">
            <a:extLst>
              <a:ext uri="{FF2B5EF4-FFF2-40B4-BE49-F238E27FC236}">
                <a16:creationId xmlns:a16="http://schemas.microsoft.com/office/drawing/2014/main" id="{1D5AA65A-1DCE-406B-86F3-7C1DE352D157}"/>
              </a:ext>
            </a:extLst>
          </p:cNvPr>
          <p:cNvPicPr>
            <a:picLocks noChangeAspect="1"/>
          </p:cNvPicPr>
          <p:nvPr/>
        </p:nvPicPr>
        <p:blipFill>
          <a:blip r:embed="rId3"/>
          <a:stretch>
            <a:fillRect/>
          </a:stretch>
        </p:blipFill>
        <p:spPr>
          <a:xfrm>
            <a:off x="1043797" y="1269118"/>
            <a:ext cx="2498785" cy="3356482"/>
          </a:xfrm>
          <a:prstGeom prst="rect">
            <a:avLst/>
          </a:prstGeom>
        </p:spPr>
      </p:pic>
      <p:pic>
        <p:nvPicPr>
          <p:cNvPr id="2" name="Picture 3" descr="Icon&#10;&#10;Description automatically generated">
            <a:extLst>
              <a:ext uri="{FF2B5EF4-FFF2-40B4-BE49-F238E27FC236}">
                <a16:creationId xmlns:a16="http://schemas.microsoft.com/office/drawing/2014/main" id="{8E687D60-E08F-4FAE-AB9D-000C44BDC524}"/>
              </a:ext>
            </a:extLst>
          </p:cNvPr>
          <p:cNvPicPr>
            <a:picLocks noChangeAspect="1"/>
          </p:cNvPicPr>
          <p:nvPr/>
        </p:nvPicPr>
        <p:blipFill>
          <a:blip r:embed="rId4"/>
          <a:stretch>
            <a:fillRect/>
          </a:stretch>
        </p:blipFill>
        <p:spPr>
          <a:xfrm>
            <a:off x="1273834" y="4904942"/>
            <a:ext cx="1779917" cy="1461963"/>
          </a:xfrm>
          <a:prstGeom prst="rect">
            <a:avLst/>
          </a:prstGeom>
        </p:spPr>
      </p:pic>
      <p:sp>
        <p:nvSpPr>
          <p:cNvPr id="4" name="TextBox 3">
            <a:extLst>
              <a:ext uri="{FF2B5EF4-FFF2-40B4-BE49-F238E27FC236}">
                <a16:creationId xmlns:a16="http://schemas.microsoft.com/office/drawing/2014/main" id="{4D62AC97-0034-4C82-8D03-DCF755B6C10F}"/>
              </a:ext>
            </a:extLst>
          </p:cNvPr>
          <p:cNvSpPr txBox="1"/>
          <p:nvPr/>
        </p:nvSpPr>
        <p:spPr>
          <a:xfrm>
            <a:off x="4997570" y="2409645"/>
            <a:ext cx="681199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panose="020F0502020204030204"/>
                <a:ea typeface="+mn-ea"/>
                <a:cs typeface="Calibri"/>
              </a:rPr>
              <a:t>Describe how the pattern changes from page to page as the Rooster goes off on his adventure.</a:t>
            </a:r>
            <a:endParaRPr lang="en-US" sz="24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panose="020F0502020204030204"/>
                <a:ea typeface="+mn-ea"/>
                <a:cs typeface="Calibri"/>
              </a:rPr>
              <a:t>Imagine if the Rooster met other creatures before the fish decided to go back home</a:t>
            </a:r>
            <a:r>
              <a:rPr lang="en-US" sz="2400">
                <a:solidFill>
                  <a:schemeClr val="bg1"/>
                </a:solidFill>
                <a:latin typeface="Calibri" panose="020F0502020204030204"/>
                <a:cs typeface="Calibri"/>
              </a:rPr>
              <a:t>.</a:t>
            </a:r>
            <a:r>
              <a:rPr kumimoji="0" lang="en-US" sz="2400" b="0" i="0" u="none" strike="noStrike" kern="1200" cap="none" spc="0" normalizeH="0" baseline="0" noProof="0">
                <a:ln>
                  <a:noFill/>
                </a:ln>
                <a:solidFill>
                  <a:schemeClr val="bg1"/>
                </a:solidFill>
                <a:effectLst/>
                <a:uLnTx/>
                <a:uFillTx/>
                <a:latin typeface="Calibri" panose="020F0502020204030204"/>
                <a:ea typeface="+mn-ea"/>
                <a:cs typeface="Calibri"/>
              </a:rPr>
              <a:t> Continue the increasing pattern for the next two terms using new critter friends.</a:t>
            </a:r>
            <a:endParaRPr lang="en-US" sz="24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panose="020F0502020204030204"/>
                <a:ea typeface="+mn-ea"/>
                <a:cs typeface="Calibri"/>
              </a:rPr>
              <a:t>How many critter friends would Rooster have met altogether?</a:t>
            </a:r>
            <a:endParaRPr lang="en-US" sz="2400" b="0" i="0" u="none" strike="noStrike" kern="1200" cap="none" spc="0" normalizeH="0" baseline="0" noProof="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3975118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965071"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4" name="Picture 4" descr="A picture containing icon&#10;&#10;Description automatically generated">
            <a:extLst>
              <a:ext uri="{FF2B5EF4-FFF2-40B4-BE49-F238E27FC236}">
                <a16:creationId xmlns:a16="http://schemas.microsoft.com/office/drawing/2014/main" id="{6CD33395-52A6-4FE7-9639-2C03CC9793FC}"/>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8" name="Picture 4" descr="A picture containing icon&#10;&#10;Description automatically generated">
            <a:extLst>
              <a:ext uri="{FF2B5EF4-FFF2-40B4-BE49-F238E27FC236}">
                <a16:creationId xmlns:a16="http://schemas.microsoft.com/office/drawing/2014/main" id="{31585D94-5F39-4ADA-A466-F72BBE3986B5}"/>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9" name="Picture 4" descr="A picture containing icon&#10;&#10;Description automatically generated">
            <a:extLst>
              <a:ext uri="{FF2B5EF4-FFF2-40B4-BE49-F238E27FC236}">
                <a16:creationId xmlns:a16="http://schemas.microsoft.com/office/drawing/2014/main" id="{C9C63D6B-05BD-4AA0-83E1-38AB7212C56F}"/>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10" name="Picture 4" descr="A picture containing icon&#10;&#10;Description automatically generated">
            <a:extLst>
              <a:ext uri="{FF2B5EF4-FFF2-40B4-BE49-F238E27FC236}">
                <a16:creationId xmlns:a16="http://schemas.microsoft.com/office/drawing/2014/main" id="{E7D05EF2-4335-4508-BF8C-CFF68BA65C25}"/>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11" name="Picture 4" descr="A picture containing icon&#10;&#10;Description automatically generated">
            <a:extLst>
              <a:ext uri="{FF2B5EF4-FFF2-40B4-BE49-F238E27FC236}">
                <a16:creationId xmlns:a16="http://schemas.microsoft.com/office/drawing/2014/main" id="{574C8D6D-7501-46BD-ADFB-CC9581DFA429}"/>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12" name="Picture 4" descr="A picture containing icon&#10;&#10;Description automatically generated">
            <a:extLst>
              <a:ext uri="{FF2B5EF4-FFF2-40B4-BE49-F238E27FC236}">
                <a16:creationId xmlns:a16="http://schemas.microsoft.com/office/drawing/2014/main" id="{E4E88794-9FD7-435C-920F-80E28A1752C7}"/>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13" name="Picture 4" descr="A picture containing icon&#10;&#10;Description automatically generated">
            <a:extLst>
              <a:ext uri="{FF2B5EF4-FFF2-40B4-BE49-F238E27FC236}">
                <a16:creationId xmlns:a16="http://schemas.microsoft.com/office/drawing/2014/main" id="{2D1B9F43-4BAF-4762-90EC-4B49B1192FD4}"/>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14" name="Picture 4" descr="A picture containing icon&#10;&#10;Description automatically generated">
            <a:extLst>
              <a:ext uri="{FF2B5EF4-FFF2-40B4-BE49-F238E27FC236}">
                <a16:creationId xmlns:a16="http://schemas.microsoft.com/office/drawing/2014/main" id="{9FC7AB2F-9768-4BC0-B986-A9F5005A9483}"/>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15" name="Picture 4" descr="A picture containing icon&#10;&#10;Description automatically generated">
            <a:extLst>
              <a:ext uri="{FF2B5EF4-FFF2-40B4-BE49-F238E27FC236}">
                <a16:creationId xmlns:a16="http://schemas.microsoft.com/office/drawing/2014/main" id="{968EF639-A9BA-4F10-8054-7E1AC36E3DFE}"/>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16" name="Picture 4" descr="A picture containing icon&#10;&#10;Description automatically generated">
            <a:extLst>
              <a:ext uri="{FF2B5EF4-FFF2-40B4-BE49-F238E27FC236}">
                <a16:creationId xmlns:a16="http://schemas.microsoft.com/office/drawing/2014/main" id="{DB314B58-AFA9-4263-9F73-0DAC147546EA}"/>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17" name="Picture 4" descr="A picture containing icon&#10;&#10;Description automatically generated">
            <a:extLst>
              <a:ext uri="{FF2B5EF4-FFF2-40B4-BE49-F238E27FC236}">
                <a16:creationId xmlns:a16="http://schemas.microsoft.com/office/drawing/2014/main" id="{534039D8-E79B-486E-AD69-527C91E07AEF}"/>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18" name="Picture 4" descr="A picture containing icon&#10;&#10;Description automatically generated">
            <a:extLst>
              <a:ext uri="{FF2B5EF4-FFF2-40B4-BE49-F238E27FC236}">
                <a16:creationId xmlns:a16="http://schemas.microsoft.com/office/drawing/2014/main" id="{CDF4B4A1-50E1-461A-A1C0-AC51BEFCD569}"/>
              </a:ext>
            </a:extLst>
          </p:cNvPr>
          <p:cNvPicPr>
            <a:picLocks noChangeAspect="1"/>
          </p:cNvPicPr>
          <p:nvPr/>
        </p:nvPicPr>
        <p:blipFill>
          <a:blip r:embed="rId3"/>
          <a:stretch>
            <a:fillRect/>
          </a:stretch>
        </p:blipFill>
        <p:spPr>
          <a:xfrm flipH="1">
            <a:off x="8315861" y="387205"/>
            <a:ext cx="592347" cy="418903"/>
          </a:xfrm>
          <a:prstGeom prst="rect">
            <a:avLst/>
          </a:prstGeom>
        </p:spPr>
      </p:pic>
      <p:pic>
        <p:nvPicPr>
          <p:cNvPr id="19" name="Picture 4" descr="A picture containing icon&#10;&#10;Description automatically generated">
            <a:extLst>
              <a:ext uri="{FF2B5EF4-FFF2-40B4-BE49-F238E27FC236}">
                <a16:creationId xmlns:a16="http://schemas.microsoft.com/office/drawing/2014/main" id="{ABB5B4BF-9B7E-40CB-82E4-49B96A5E8001}"/>
              </a:ext>
            </a:extLst>
          </p:cNvPr>
          <p:cNvPicPr>
            <a:picLocks noChangeAspect="1"/>
          </p:cNvPicPr>
          <p:nvPr/>
        </p:nvPicPr>
        <p:blipFill>
          <a:blip r:embed="rId3"/>
          <a:stretch>
            <a:fillRect/>
          </a:stretch>
        </p:blipFill>
        <p:spPr>
          <a:xfrm flipH="1">
            <a:off x="8315862" y="401582"/>
            <a:ext cx="592347" cy="418903"/>
          </a:xfrm>
          <a:prstGeom prst="rect">
            <a:avLst/>
          </a:prstGeom>
        </p:spPr>
      </p:pic>
      <p:pic>
        <p:nvPicPr>
          <p:cNvPr id="6" name="Picture 6" descr="Icon&#10;&#10;Description automatically generated">
            <a:extLst>
              <a:ext uri="{FF2B5EF4-FFF2-40B4-BE49-F238E27FC236}">
                <a16:creationId xmlns:a16="http://schemas.microsoft.com/office/drawing/2014/main" id="{E4572087-4DA9-4631-A2CF-0BB34C1B8AFD}"/>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21" name="Picture 6" descr="Icon&#10;&#10;Description automatically generated">
            <a:extLst>
              <a:ext uri="{FF2B5EF4-FFF2-40B4-BE49-F238E27FC236}">
                <a16:creationId xmlns:a16="http://schemas.microsoft.com/office/drawing/2014/main" id="{42EA456A-F908-4ED7-9B63-5227F8F2856D}"/>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23" name="Picture 6" descr="Icon&#10;&#10;Description automatically generated">
            <a:extLst>
              <a:ext uri="{FF2B5EF4-FFF2-40B4-BE49-F238E27FC236}">
                <a16:creationId xmlns:a16="http://schemas.microsoft.com/office/drawing/2014/main" id="{FD04C16F-69FE-44FA-BFE4-C75A9F8691F1}"/>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24" name="Picture 6" descr="Icon&#10;&#10;Description automatically generated">
            <a:extLst>
              <a:ext uri="{FF2B5EF4-FFF2-40B4-BE49-F238E27FC236}">
                <a16:creationId xmlns:a16="http://schemas.microsoft.com/office/drawing/2014/main" id="{0B39BB2C-51A7-4449-BDA8-597299281D8D}"/>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25" name="Picture 6" descr="Icon&#10;&#10;Description automatically generated">
            <a:extLst>
              <a:ext uri="{FF2B5EF4-FFF2-40B4-BE49-F238E27FC236}">
                <a16:creationId xmlns:a16="http://schemas.microsoft.com/office/drawing/2014/main" id="{792D5E24-3CF4-43C5-A164-7CFCE34EA55D}"/>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26" name="Picture 6" descr="Icon&#10;&#10;Description automatically generated">
            <a:extLst>
              <a:ext uri="{FF2B5EF4-FFF2-40B4-BE49-F238E27FC236}">
                <a16:creationId xmlns:a16="http://schemas.microsoft.com/office/drawing/2014/main" id="{27F79CF7-1CC3-44E5-8832-E61C5F834FFB}"/>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28" name="Picture 6" descr="Icon&#10;&#10;Description automatically generated">
            <a:extLst>
              <a:ext uri="{FF2B5EF4-FFF2-40B4-BE49-F238E27FC236}">
                <a16:creationId xmlns:a16="http://schemas.microsoft.com/office/drawing/2014/main" id="{F7BE156A-ED8B-4CBC-8395-8A5ED85E812E}"/>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29" name="Picture 6" descr="Icon&#10;&#10;Description automatically generated">
            <a:extLst>
              <a:ext uri="{FF2B5EF4-FFF2-40B4-BE49-F238E27FC236}">
                <a16:creationId xmlns:a16="http://schemas.microsoft.com/office/drawing/2014/main" id="{420EE464-F429-4D80-99FA-CD1773943BD3}"/>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30" name="Picture 6" descr="Icon&#10;&#10;Description automatically generated">
            <a:extLst>
              <a:ext uri="{FF2B5EF4-FFF2-40B4-BE49-F238E27FC236}">
                <a16:creationId xmlns:a16="http://schemas.microsoft.com/office/drawing/2014/main" id="{64C20A8E-28AB-431D-8ABE-070EEC56D1F3}"/>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31" name="Picture 6" descr="Icon&#10;&#10;Description automatically generated">
            <a:extLst>
              <a:ext uri="{FF2B5EF4-FFF2-40B4-BE49-F238E27FC236}">
                <a16:creationId xmlns:a16="http://schemas.microsoft.com/office/drawing/2014/main" id="{0F5FEDE7-91AB-4AB6-8947-8A9DAFC8D50D}"/>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32" name="Picture 6" descr="Icon&#10;&#10;Description automatically generated">
            <a:extLst>
              <a:ext uri="{FF2B5EF4-FFF2-40B4-BE49-F238E27FC236}">
                <a16:creationId xmlns:a16="http://schemas.microsoft.com/office/drawing/2014/main" id="{CB8316A6-03B5-4D23-8536-E37ED36DBF39}"/>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33" name="Picture 6" descr="Icon&#10;&#10;Description automatically generated">
            <a:extLst>
              <a:ext uri="{FF2B5EF4-FFF2-40B4-BE49-F238E27FC236}">
                <a16:creationId xmlns:a16="http://schemas.microsoft.com/office/drawing/2014/main" id="{9FF62A47-DC83-4586-A751-F9BC6AEFC610}"/>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34" name="Picture 6" descr="Icon&#10;&#10;Description automatically generated">
            <a:extLst>
              <a:ext uri="{FF2B5EF4-FFF2-40B4-BE49-F238E27FC236}">
                <a16:creationId xmlns:a16="http://schemas.microsoft.com/office/drawing/2014/main" id="{2AAE11BD-3B6C-4D58-AA48-3BC9AD25FC2F}"/>
              </a:ext>
            </a:extLst>
          </p:cNvPr>
          <p:cNvPicPr>
            <a:picLocks noChangeAspect="1"/>
          </p:cNvPicPr>
          <p:nvPr/>
        </p:nvPicPr>
        <p:blipFill>
          <a:blip r:embed="rId4"/>
          <a:stretch>
            <a:fillRect/>
          </a:stretch>
        </p:blipFill>
        <p:spPr>
          <a:xfrm>
            <a:off x="9195755" y="242331"/>
            <a:ext cx="831012" cy="651142"/>
          </a:xfrm>
          <a:prstGeom prst="rect">
            <a:avLst/>
          </a:prstGeom>
        </p:spPr>
      </p:pic>
      <p:pic>
        <p:nvPicPr>
          <p:cNvPr id="7" name="Picture 19" descr="Icon&#10;&#10;Description automatically generated">
            <a:extLst>
              <a:ext uri="{FF2B5EF4-FFF2-40B4-BE49-F238E27FC236}">
                <a16:creationId xmlns:a16="http://schemas.microsoft.com/office/drawing/2014/main" id="{6FE2BDB3-F40F-428B-B740-DC609C58074B}"/>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35" name="Picture 19" descr="Icon&#10;&#10;Description automatically generated">
            <a:extLst>
              <a:ext uri="{FF2B5EF4-FFF2-40B4-BE49-F238E27FC236}">
                <a16:creationId xmlns:a16="http://schemas.microsoft.com/office/drawing/2014/main" id="{E59A430F-6986-41EF-AB61-C6C71DA4A3B1}"/>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36" name="Picture 19" descr="Icon&#10;&#10;Description automatically generated">
            <a:extLst>
              <a:ext uri="{FF2B5EF4-FFF2-40B4-BE49-F238E27FC236}">
                <a16:creationId xmlns:a16="http://schemas.microsoft.com/office/drawing/2014/main" id="{8E7F1279-277D-4A06-8FF0-EBEC8C604495}"/>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37" name="Picture 19" descr="Icon&#10;&#10;Description automatically generated">
            <a:extLst>
              <a:ext uri="{FF2B5EF4-FFF2-40B4-BE49-F238E27FC236}">
                <a16:creationId xmlns:a16="http://schemas.microsoft.com/office/drawing/2014/main" id="{1B3B4DED-01FC-4836-90F5-F0F868FFD1B4}"/>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38" name="Picture 19" descr="Icon&#10;&#10;Description automatically generated">
            <a:extLst>
              <a:ext uri="{FF2B5EF4-FFF2-40B4-BE49-F238E27FC236}">
                <a16:creationId xmlns:a16="http://schemas.microsoft.com/office/drawing/2014/main" id="{561FB293-B991-4880-A74E-FEE56F80507A}"/>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39" name="Picture 19" descr="Icon&#10;&#10;Description automatically generated">
            <a:extLst>
              <a:ext uri="{FF2B5EF4-FFF2-40B4-BE49-F238E27FC236}">
                <a16:creationId xmlns:a16="http://schemas.microsoft.com/office/drawing/2014/main" id="{7EADCA45-2D5B-4985-96C8-81CDCA2E97F5}"/>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40" name="Picture 19" descr="Icon&#10;&#10;Description automatically generated">
            <a:extLst>
              <a:ext uri="{FF2B5EF4-FFF2-40B4-BE49-F238E27FC236}">
                <a16:creationId xmlns:a16="http://schemas.microsoft.com/office/drawing/2014/main" id="{19F3E576-C5FD-4C81-98CB-EC660DAD789F}"/>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41" name="Picture 19" descr="Icon&#10;&#10;Description automatically generated">
            <a:extLst>
              <a:ext uri="{FF2B5EF4-FFF2-40B4-BE49-F238E27FC236}">
                <a16:creationId xmlns:a16="http://schemas.microsoft.com/office/drawing/2014/main" id="{15B7C1A3-F02B-495F-B6B8-650CA1F3148F}"/>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42" name="Picture 19" descr="Icon&#10;&#10;Description automatically generated">
            <a:extLst>
              <a:ext uri="{FF2B5EF4-FFF2-40B4-BE49-F238E27FC236}">
                <a16:creationId xmlns:a16="http://schemas.microsoft.com/office/drawing/2014/main" id="{145804CD-95D0-4176-8EC2-E0337F5D9CFA}"/>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43" name="Picture 19" descr="Icon&#10;&#10;Description automatically generated">
            <a:extLst>
              <a:ext uri="{FF2B5EF4-FFF2-40B4-BE49-F238E27FC236}">
                <a16:creationId xmlns:a16="http://schemas.microsoft.com/office/drawing/2014/main" id="{788F55BB-0C90-41A6-90D1-DFFDB8A0ABBA}"/>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44" name="Picture 19" descr="Icon&#10;&#10;Description automatically generated">
            <a:extLst>
              <a:ext uri="{FF2B5EF4-FFF2-40B4-BE49-F238E27FC236}">
                <a16:creationId xmlns:a16="http://schemas.microsoft.com/office/drawing/2014/main" id="{BEC141F1-2EA1-4AA2-BDC7-9EE97A4D7F82}"/>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45" name="Picture 19" descr="Icon&#10;&#10;Description automatically generated">
            <a:extLst>
              <a:ext uri="{FF2B5EF4-FFF2-40B4-BE49-F238E27FC236}">
                <a16:creationId xmlns:a16="http://schemas.microsoft.com/office/drawing/2014/main" id="{29D533A2-9FA7-4310-8156-087343C3958E}"/>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46" name="Picture 19" descr="Icon&#10;&#10;Description automatically generated">
            <a:extLst>
              <a:ext uri="{FF2B5EF4-FFF2-40B4-BE49-F238E27FC236}">
                <a16:creationId xmlns:a16="http://schemas.microsoft.com/office/drawing/2014/main" id="{699D638D-7525-4127-8F27-4A66F9541064}"/>
              </a:ext>
            </a:extLst>
          </p:cNvPr>
          <p:cNvPicPr>
            <a:picLocks noChangeAspect="1"/>
          </p:cNvPicPr>
          <p:nvPr/>
        </p:nvPicPr>
        <p:blipFill>
          <a:blip r:embed="rId5"/>
          <a:stretch>
            <a:fillRect/>
          </a:stretch>
        </p:blipFill>
        <p:spPr>
          <a:xfrm>
            <a:off x="8031188" y="1036504"/>
            <a:ext cx="1161691" cy="946229"/>
          </a:xfrm>
          <a:prstGeom prst="rect">
            <a:avLst/>
          </a:prstGeom>
        </p:spPr>
      </p:pic>
      <p:pic>
        <p:nvPicPr>
          <p:cNvPr id="20" name="Picture 46" descr="A close up&#10;&#10;Description automatically generated">
            <a:extLst>
              <a:ext uri="{FF2B5EF4-FFF2-40B4-BE49-F238E27FC236}">
                <a16:creationId xmlns:a16="http://schemas.microsoft.com/office/drawing/2014/main" id="{67A31B46-4F82-4527-9669-96C36CB94FAD}"/>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47" name="Picture 46" descr="A close up&#10;&#10;Description automatically generated">
            <a:extLst>
              <a:ext uri="{FF2B5EF4-FFF2-40B4-BE49-F238E27FC236}">
                <a16:creationId xmlns:a16="http://schemas.microsoft.com/office/drawing/2014/main" id="{D5D3B3D8-9D8B-48EA-BE29-F737ACEDC2C1}"/>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48" name="Picture 47" descr="A close up&#10;&#10;Description automatically generated">
            <a:extLst>
              <a:ext uri="{FF2B5EF4-FFF2-40B4-BE49-F238E27FC236}">
                <a16:creationId xmlns:a16="http://schemas.microsoft.com/office/drawing/2014/main" id="{448AA4C1-2887-44ED-9CE1-30E04CE6FE5C}"/>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49" name="Picture 48" descr="A close up&#10;&#10;Description automatically generated">
            <a:extLst>
              <a:ext uri="{FF2B5EF4-FFF2-40B4-BE49-F238E27FC236}">
                <a16:creationId xmlns:a16="http://schemas.microsoft.com/office/drawing/2014/main" id="{65680C99-C013-4C0C-B874-D9E281107B86}"/>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50" name="Picture 49" descr="A close up&#10;&#10;Description automatically generated">
            <a:extLst>
              <a:ext uri="{FF2B5EF4-FFF2-40B4-BE49-F238E27FC236}">
                <a16:creationId xmlns:a16="http://schemas.microsoft.com/office/drawing/2014/main" id="{C001E2CB-4E97-4027-91EC-F29AB30A98CB}"/>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51" name="Picture 50" descr="A close up&#10;&#10;Description automatically generated">
            <a:extLst>
              <a:ext uri="{FF2B5EF4-FFF2-40B4-BE49-F238E27FC236}">
                <a16:creationId xmlns:a16="http://schemas.microsoft.com/office/drawing/2014/main" id="{D9CD2941-F26A-48FD-B6DF-8ABDEA6A8764}"/>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52" name="Picture 51" descr="A close up&#10;&#10;Description automatically generated">
            <a:extLst>
              <a:ext uri="{FF2B5EF4-FFF2-40B4-BE49-F238E27FC236}">
                <a16:creationId xmlns:a16="http://schemas.microsoft.com/office/drawing/2014/main" id="{F8711ACC-579C-4B5C-BC98-50A380B5AA91}"/>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53" name="Picture 52" descr="A close up&#10;&#10;Description automatically generated">
            <a:extLst>
              <a:ext uri="{FF2B5EF4-FFF2-40B4-BE49-F238E27FC236}">
                <a16:creationId xmlns:a16="http://schemas.microsoft.com/office/drawing/2014/main" id="{DC6D459A-69EC-46E6-AF41-84207D79179E}"/>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54" name="Picture 53" descr="A close up&#10;&#10;Description automatically generated">
            <a:extLst>
              <a:ext uri="{FF2B5EF4-FFF2-40B4-BE49-F238E27FC236}">
                <a16:creationId xmlns:a16="http://schemas.microsoft.com/office/drawing/2014/main" id="{F57B52F5-6FDC-44DE-9952-EC15E58A73E6}"/>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55" name="Picture 54" descr="A close up&#10;&#10;Description automatically generated">
            <a:extLst>
              <a:ext uri="{FF2B5EF4-FFF2-40B4-BE49-F238E27FC236}">
                <a16:creationId xmlns:a16="http://schemas.microsoft.com/office/drawing/2014/main" id="{6AA4B409-51A7-4F06-8C3B-F0AB77F93C6E}"/>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56" name="Picture 55" descr="A close up&#10;&#10;Description automatically generated">
            <a:extLst>
              <a:ext uri="{FF2B5EF4-FFF2-40B4-BE49-F238E27FC236}">
                <a16:creationId xmlns:a16="http://schemas.microsoft.com/office/drawing/2014/main" id="{22E0368C-CA9B-4537-91C4-BD04041DF09F}"/>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57" name="Picture 56" descr="A close up&#10;&#10;Description automatically generated">
            <a:extLst>
              <a:ext uri="{FF2B5EF4-FFF2-40B4-BE49-F238E27FC236}">
                <a16:creationId xmlns:a16="http://schemas.microsoft.com/office/drawing/2014/main" id="{508A1BCB-26F6-476E-B59C-26C1E4F62907}"/>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58" name="Picture 57" descr="A close up&#10;&#10;Description automatically generated">
            <a:extLst>
              <a:ext uri="{FF2B5EF4-FFF2-40B4-BE49-F238E27FC236}">
                <a16:creationId xmlns:a16="http://schemas.microsoft.com/office/drawing/2014/main" id="{B206C508-0068-49AA-AA0E-37C188C796C4}"/>
              </a:ext>
            </a:extLst>
          </p:cNvPr>
          <p:cNvPicPr>
            <a:picLocks noChangeAspect="1"/>
          </p:cNvPicPr>
          <p:nvPr/>
        </p:nvPicPr>
        <p:blipFill>
          <a:blip r:embed="rId6"/>
          <a:stretch>
            <a:fillRect/>
          </a:stretch>
        </p:blipFill>
        <p:spPr>
          <a:xfrm>
            <a:off x="10216547" y="278247"/>
            <a:ext cx="1679276" cy="1715123"/>
          </a:xfrm>
          <a:prstGeom prst="rect">
            <a:avLst/>
          </a:prstGeom>
        </p:spPr>
      </p:pic>
      <p:pic>
        <p:nvPicPr>
          <p:cNvPr id="59" name="Picture 59" descr="Icon&#10;&#10;Description automatically generated">
            <a:extLst>
              <a:ext uri="{FF2B5EF4-FFF2-40B4-BE49-F238E27FC236}">
                <a16:creationId xmlns:a16="http://schemas.microsoft.com/office/drawing/2014/main" id="{DE00FABA-91C6-476A-A723-31C98D56C4BA}"/>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60" name="Picture 59" descr="Icon&#10;&#10;Description automatically generated">
            <a:extLst>
              <a:ext uri="{FF2B5EF4-FFF2-40B4-BE49-F238E27FC236}">
                <a16:creationId xmlns:a16="http://schemas.microsoft.com/office/drawing/2014/main" id="{76E3275B-6192-4177-A9E4-41C5AAFABFA2}"/>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61" name="Picture 60" descr="Icon&#10;&#10;Description automatically generated">
            <a:extLst>
              <a:ext uri="{FF2B5EF4-FFF2-40B4-BE49-F238E27FC236}">
                <a16:creationId xmlns:a16="http://schemas.microsoft.com/office/drawing/2014/main" id="{A27171D3-0A09-4E72-BCEE-49E66D92802C}"/>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62" name="Picture 61" descr="Icon&#10;&#10;Description automatically generated">
            <a:extLst>
              <a:ext uri="{FF2B5EF4-FFF2-40B4-BE49-F238E27FC236}">
                <a16:creationId xmlns:a16="http://schemas.microsoft.com/office/drawing/2014/main" id="{A133A58E-E07B-47A3-B567-ADB3D158E173}"/>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63" name="Picture 62" descr="Icon&#10;&#10;Description automatically generated">
            <a:extLst>
              <a:ext uri="{FF2B5EF4-FFF2-40B4-BE49-F238E27FC236}">
                <a16:creationId xmlns:a16="http://schemas.microsoft.com/office/drawing/2014/main" id="{7E5A6F1D-8B27-41CF-8213-94623D30648F}"/>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64" name="Picture 63" descr="Icon&#10;&#10;Description automatically generated">
            <a:extLst>
              <a:ext uri="{FF2B5EF4-FFF2-40B4-BE49-F238E27FC236}">
                <a16:creationId xmlns:a16="http://schemas.microsoft.com/office/drawing/2014/main" id="{795A7CB8-F128-4339-8E0C-BB2D86D4492F}"/>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65" name="Picture 64" descr="Icon&#10;&#10;Description automatically generated">
            <a:extLst>
              <a:ext uri="{FF2B5EF4-FFF2-40B4-BE49-F238E27FC236}">
                <a16:creationId xmlns:a16="http://schemas.microsoft.com/office/drawing/2014/main" id="{36EF1448-9624-4D92-A037-4FFFDFC3A0B0}"/>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66" name="Picture 65" descr="Icon&#10;&#10;Description automatically generated">
            <a:extLst>
              <a:ext uri="{FF2B5EF4-FFF2-40B4-BE49-F238E27FC236}">
                <a16:creationId xmlns:a16="http://schemas.microsoft.com/office/drawing/2014/main" id="{72C9E43D-BFB6-4AA5-A3B7-7C0D56EDC06A}"/>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67" name="Picture 66" descr="Icon&#10;&#10;Description automatically generated">
            <a:extLst>
              <a:ext uri="{FF2B5EF4-FFF2-40B4-BE49-F238E27FC236}">
                <a16:creationId xmlns:a16="http://schemas.microsoft.com/office/drawing/2014/main" id="{E63027C1-5E14-4EC4-827E-96B2C66CA26E}"/>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68" name="Picture 67" descr="Icon&#10;&#10;Description automatically generated">
            <a:extLst>
              <a:ext uri="{FF2B5EF4-FFF2-40B4-BE49-F238E27FC236}">
                <a16:creationId xmlns:a16="http://schemas.microsoft.com/office/drawing/2014/main" id="{5E9021DC-091D-438A-B19D-2FD6C639A3BB}"/>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69" name="Picture 68" descr="Icon&#10;&#10;Description automatically generated">
            <a:extLst>
              <a:ext uri="{FF2B5EF4-FFF2-40B4-BE49-F238E27FC236}">
                <a16:creationId xmlns:a16="http://schemas.microsoft.com/office/drawing/2014/main" id="{B6E0A524-D3FC-4102-ACBC-3CCD8E4786C2}"/>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70" name="Picture 69" descr="Icon&#10;&#10;Description automatically generated">
            <a:extLst>
              <a:ext uri="{FF2B5EF4-FFF2-40B4-BE49-F238E27FC236}">
                <a16:creationId xmlns:a16="http://schemas.microsoft.com/office/drawing/2014/main" id="{1E83E275-41A3-43EE-92B3-8F8E86862285}"/>
              </a:ext>
            </a:extLst>
          </p:cNvPr>
          <p:cNvPicPr>
            <a:picLocks noChangeAspect="1"/>
          </p:cNvPicPr>
          <p:nvPr/>
        </p:nvPicPr>
        <p:blipFill>
          <a:blip r:embed="rId7"/>
          <a:stretch>
            <a:fillRect/>
          </a:stretch>
        </p:blipFill>
        <p:spPr>
          <a:xfrm>
            <a:off x="9296397" y="1269613"/>
            <a:ext cx="773502" cy="695672"/>
          </a:xfrm>
          <a:prstGeom prst="rect">
            <a:avLst/>
          </a:prstGeom>
        </p:spPr>
      </p:pic>
      <p:pic>
        <p:nvPicPr>
          <p:cNvPr id="71" name="Picture 70" descr="Icon&#10;&#10;Description automatically generated">
            <a:extLst>
              <a:ext uri="{FF2B5EF4-FFF2-40B4-BE49-F238E27FC236}">
                <a16:creationId xmlns:a16="http://schemas.microsoft.com/office/drawing/2014/main" id="{4D925332-CDE0-4E0B-869C-0C48F91E3106}"/>
              </a:ext>
            </a:extLst>
          </p:cNvPr>
          <p:cNvPicPr>
            <a:picLocks noChangeAspect="1"/>
          </p:cNvPicPr>
          <p:nvPr/>
        </p:nvPicPr>
        <p:blipFill>
          <a:blip r:embed="rId7"/>
          <a:stretch>
            <a:fillRect/>
          </a:stretch>
        </p:blipFill>
        <p:spPr>
          <a:xfrm>
            <a:off x="9296397" y="1269613"/>
            <a:ext cx="773502" cy="695672"/>
          </a:xfrm>
          <a:prstGeom prst="rect">
            <a:avLst/>
          </a:prstGeom>
        </p:spPr>
      </p:pic>
      <p:cxnSp>
        <p:nvCxnSpPr>
          <p:cNvPr id="72" name="Straight Arrow Connector 71">
            <a:extLst>
              <a:ext uri="{FF2B5EF4-FFF2-40B4-BE49-F238E27FC236}">
                <a16:creationId xmlns:a16="http://schemas.microsoft.com/office/drawing/2014/main" id="{CAC8968B-45EE-40D7-800D-A5F8756D91BF}"/>
              </a:ext>
            </a:extLst>
          </p:cNvPr>
          <p:cNvCxnSpPr/>
          <p:nvPr/>
        </p:nvCxnSpPr>
        <p:spPr>
          <a:xfrm>
            <a:off x="7982308" y="2051649"/>
            <a:ext cx="3953772" cy="1437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C34722E-F988-4B60-B4EF-FC8A27E09D4B}"/>
              </a:ext>
            </a:extLst>
          </p:cNvPr>
          <p:cNvCxnSpPr/>
          <p:nvPr/>
        </p:nvCxnSpPr>
        <p:spPr>
          <a:xfrm flipH="1">
            <a:off x="7880768" y="382977"/>
            <a:ext cx="14378" cy="168215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8AE1654-0F8C-4DD1-9E45-6A890B8412CD}"/>
              </a:ext>
            </a:extLst>
          </p:cNvPr>
          <p:cNvSpPr txBox="1"/>
          <p:nvPr/>
        </p:nvSpPr>
        <p:spPr>
          <a:xfrm>
            <a:off x="8029395" y="2062792"/>
            <a:ext cx="39508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Click and drag new friends</a:t>
            </a:r>
            <a:endParaRPr lang="en-US" sz="2400">
              <a:cs typeface="Calibri"/>
            </a:endParaRPr>
          </a:p>
        </p:txBody>
      </p:sp>
      <p:sp>
        <p:nvSpPr>
          <p:cNvPr id="75" name="TextBox 74">
            <a:extLst>
              <a:ext uri="{FF2B5EF4-FFF2-40B4-BE49-F238E27FC236}">
                <a16:creationId xmlns:a16="http://schemas.microsoft.com/office/drawing/2014/main" id="{4446296B-C3BD-48FB-AEA6-D377854B69DD}"/>
              </a:ext>
            </a:extLst>
          </p:cNvPr>
          <p:cNvSpPr txBox="1"/>
          <p:nvPr/>
        </p:nvSpPr>
        <p:spPr>
          <a:xfrm>
            <a:off x="350987" y="1228006"/>
            <a:ext cx="41378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Show your thinking here...</a:t>
            </a:r>
            <a:endParaRPr lang="en-US" sz="2800">
              <a:cs typeface="Calibri"/>
            </a:endParaRPr>
          </a:p>
        </p:txBody>
      </p:sp>
      <p:sp>
        <p:nvSpPr>
          <p:cNvPr id="76" name="TextBox 75">
            <a:extLst>
              <a:ext uri="{FF2B5EF4-FFF2-40B4-BE49-F238E27FC236}">
                <a16:creationId xmlns:a16="http://schemas.microsoft.com/office/drawing/2014/main" id="{DBA6618E-4163-4729-95E4-DBD81F16255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335025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0C4CDD-A1DD-6D40-AF04-86EE44576377}"/>
              </a:ext>
            </a:extLst>
          </p:cNvPr>
          <p:cNvSpPr txBox="1"/>
          <p:nvPr/>
        </p:nvSpPr>
        <p:spPr>
          <a:xfrm>
            <a:off x="1072420" y="1448972"/>
            <a:ext cx="10473334" cy="5078313"/>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a:solidFill>
                  <a:schemeClr val="tx1">
                    <a:lumMod val="65000"/>
                    <a:lumOff val="35000"/>
                  </a:schemeClr>
                </a:solidFill>
                <a:cs typeface="Calibri" panose="020F0502020204030204"/>
              </a:rPr>
              <a:t>It is highly recommended that if this is the first-time students are experiencing virtual manipulatives, allow them time to "play". This allows for the opportunity to explore and have fun with the tools BEFORE they will be required to use them purposefully. </a:t>
            </a:r>
          </a:p>
          <a:p>
            <a:pPr marL="457200" indent="-457200">
              <a:buFont typeface="Arial" panose="020B0604020202020204" pitchFamily="34" charset="0"/>
              <a:buChar char="•"/>
            </a:pPr>
            <a:endParaRPr lang="en-US">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a:solidFill>
                  <a:schemeClr val="tx1">
                    <a:lumMod val="65000"/>
                    <a:lumOff val="35000"/>
                  </a:schemeClr>
                </a:solidFill>
                <a:cs typeface="Calibri" panose="020F0502020204030204"/>
              </a:rPr>
              <a:t>Websites for virtual manipulatives are suggested. Hands-on materials are ideal. Significant learning occurs when students can build and visualize different representations of mathematics.</a:t>
            </a:r>
          </a:p>
          <a:p>
            <a:pPr marL="457200" indent="-457200">
              <a:buFont typeface="Arial" panose="020B0604020202020204" pitchFamily="34" charset="0"/>
              <a:buChar char="•"/>
            </a:pPr>
            <a:endParaRPr lang="en-US">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a:solidFill>
                  <a:schemeClr val="tx1">
                    <a:lumMod val="65000"/>
                    <a:lumOff val="35000"/>
                  </a:schemeClr>
                </a:solidFill>
                <a:cs typeface="Calibri" panose="020F0502020204030204"/>
              </a:rPr>
              <a:t>If School Divisions have another platform for delivering online instruction (</a:t>
            </a:r>
            <a:r>
              <a:rPr lang="en-US" err="1">
                <a:solidFill>
                  <a:schemeClr val="tx1">
                    <a:lumMod val="65000"/>
                    <a:lumOff val="35000"/>
                  </a:schemeClr>
                </a:solidFill>
                <a:cs typeface="Calibri" panose="020F0502020204030204"/>
              </a:rPr>
              <a:t>ie</a:t>
            </a:r>
            <a:r>
              <a:rPr lang="en-US">
                <a:solidFill>
                  <a:schemeClr val="tx1">
                    <a:lumMod val="65000"/>
                    <a:lumOff val="35000"/>
                  </a:schemeClr>
                </a:solidFill>
                <a:cs typeface="Calibri" panose="020F0502020204030204"/>
              </a:rPr>
              <a:t> See Saw, Google Classrooms), asynchronous tasks can be uploaded there.</a:t>
            </a:r>
          </a:p>
          <a:p>
            <a:pPr marL="457200" indent="-457200">
              <a:buFont typeface="Arial" panose="020B0604020202020204" pitchFamily="34" charset="0"/>
              <a:buChar char="•"/>
            </a:pPr>
            <a:endParaRPr lang="en-US">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a:solidFill>
                  <a:schemeClr val="tx1">
                    <a:lumMod val="65000"/>
                    <a:lumOff val="35000"/>
                  </a:schemeClr>
                </a:solidFill>
                <a:cs typeface="Calibri" panose="020F0502020204030204"/>
              </a:rPr>
              <a:t>For virtual manipulatives visit </a:t>
            </a:r>
            <a:r>
              <a:rPr lang="en-US">
                <a:ea typeface="+mn-lt"/>
                <a:cs typeface="+mn-lt"/>
                <a:hlinkClick r:id="rId4"/>
              </a:rPr>
              <a:t>https://toytheater.com/category/teacher-tools/virtual-manipulatives/</a:t>
            </a:r>
            <a:endParaRPr lang="en-US">
              <a:solidFill>
                <a:schemeClr val="tx1">
                  <a:lumMod val="65000"/>
                  <a:lumOff val="35000"/>
                </a:schemeClr>
              </a:solidFill>
              <a:cs typeface="Calibri" panose="020F0502020204030204"/>
            </a:endParaRPr>
          </a:p>
          <a:p>
            <a:endParaRPr lang="en-US">
              <a:solidFill>
                <a:srgbClr val="000000"/>
              </a:solidFill>
              <a:cs typeface="Calibri" panose="020F0502020204030204"/>
            </a:endParaRPr>
          </a:p>
          <a:p>
            <a:pPr marL="457200" indent="-457200">
              <a:buFont typeface="Arial" panose="020B0604020202020204" pitchFamily="34" charset="0"/>
              <a:buChar char="•"/>
            </a:pPr>
            <a:r>
              <a:rPr lang="en-US">
                <a:solidFill>
                  <a:schemeClr val="bg2">
                    <a:lumMod val="50000"/>
                  </a:schemeClr>
                </a:solidFill>
                <a:cs typeface="Calibri" panose="020F0502020204030204"/>
              </a:rPr>
              <a:t>To enhance their learning experiences students will need:</a:t>
            </a:r>
          </a:p>
          <a:p>
            <a:pPr marL="1371600" lvl="2" indent="-457200">
              <a:buFont typeface="Arial" panose="020B0604020202020204" pitchFamily="34" charset="0"/>
              <a:buChar char="•"/>
            </a:pPr>
            <a:r>
              <a:rPr lang="en-US">
                <a:solidFill>
                  <a:schemeClr val="bg2">
                    <a:lumMod val="50000"/>
                  </a:schemeClr>
                </a:solidFill>
                <a:cs typeface="Calibri" panose="020F0502020204030204"/>
              </a:rPr>
              <a:t>Pattern blocks </a:t>
            </a:r>
            <a:r>
              <a:rPr lang="en-US">
                <a:solidFill>
                  <a:schemeClr val="bg2">
                    <a:lumMod val="50000"/>
                  </a:schemeClr>
                </a:solidFill>
                <a:ea typeface="+mn-lt"/>
                <a:cs typeface="+mn-lt"/>
                <a:hlinkClick r:id="rId5">
                  <a:extLst>
                    <a:ext uri="{A12FA001-AC4F-418D-AE19-62706E023703}">
                      <ahyp:hlinkClr xmlns="" xmlns:ahyp="http://schemas.microsoft.com/office/drawing/2018/hyperlinkcolor" val="tx"/>
                    </a:ext>
                  </a:extLst>
                </a:hlinkClick>
              </a:rPr>
              <a:t>https://toytheater.com/pattern-blocks/</a:t>
            </a:r>
            <a:endParaRPr lang="en-US">
              <a:solidFill>
                <a:schemeClr val="bg2">
                  <a:lumMod val="50000"/>
                </a:schemeClr>
              </a:solidFill>
              <a:cs typeface="Calibri" panose="020F0502020204030204"/>
            </a:endParaRPr>
          </a:p>
          <a:p>
            <a:pPr marL="1371600" lvl="2" indent="-457200">
              <a:buFont typeface="Arial" panose="020B0604020202020204" pitchFamily="34" charset="0"/>
              <a:buChar char="•"/>
            </a:pPr>
            <a:r>
              <a:rPr lang="en-US" err="1">
                <a:solidFill>
                  <a:schemeClr val="bg2">
                    <a:lumMod val="50000"/>
                  </a:schemeClr>
                </a:solidFill>
                <a:cs typeface="Calibri" panose="020F0502020204030204"/>
              </a:rPr>
              <a:t>Coloured</a:t>
            </a:r>
            <a:r>
              <a:rPr lang="en-US">
                <a:solidFill>
                  <a:schemeClr val="bg2">
                    <a:lumMod val="50000"/>
                  </a:schemeClr>
                </a:solidFill>
                <a:cs typeface="Calibri" panose="020F0502020204030204"/>
              </a:rPr>
              <a:t> counters </a:t>
            </a:r>
            <a:r>
              <a:rPr lang="en-US">
                <a:solidFill>
                  <a:schemeClr val="bg2">
                    <a:lumMod val="50000"/>
                  </a:schemeClr>
                </a:solidFill>
                <a:cs typeface="Calibri" panose="020F0502020204030204"/>
                <a:hlinkClick r:id="rId6">
                  <a:extLst>
                    <a:ext uri="{A12FA001-AC4F-418D-AE19-62706E023703}">
                      <ahyp:hlinkClr xmlns="" xmlns:ahyp="http://schemas.microsoft.com/office/drawing/2018/hyperlinkcolor" val="tx"/>
                    </a:ext>
                  </a:extLst>
                </a:hlinkClick>
              </a:rPr>
              <a:t>https://toytheater.com/color-counters/</a:t>
            </a:r>
            <a:endParaRPr lang="en-US">
              <a:solidFill>
                <a:schemeClr val="bg2">
                  <a:lumMod val="50000"/>
                </a:schemeClr>
              </a:solidFill>
              <a:cs typeface="Calibri" panose="020F0502020204030204"/>
            </a:endParaRPr>
          </a:p>
          <a:p>
            <a:pPr marL="1371600" lvl="2" indent="-457200">
              <a:buFont typeface="Arial" panose="020B0604020202020204" pitchFamily="34" charset="0"/>
              <a:buChar char="•"/>
            </a:pPr>
            <a:r>
              <a:rPr lang="en-US">
                <a:solidFill>
                  <a:schemeClr val="bg2">
                    <a:lumMod val="50000"/>
                  </a:schemeClr>
                </a:solidFill>
                <a:cs typeface="Calibri" panose="020F0502020204030204"/>
              </a:rPr>
              <a:t>Some premade manipulatives have been provided on specific slides</a:t>
            </a:r>
          </a:p>
          <a:p>
            <a:endParaRPr lang="en-US">
              <a:solidFill>
                <a:srgbClr val="000000"/>
              </a:solidFill>
              <a:cs typeface="Calibri" panose="020F0502020204030204"/>
            </a:endParaRPr>
          </a:p>
          <a:p>
            <a:pPr marL="457200" indent="-457200">
              <a:buFont typeface="Arial" panose="020B0604020202020204" pitchFamily="34" charset="0"/>
              <a:buChar char="•"/>
            </a:pPr>
            <a:endParaRPr lang="en-US">
              <a:solidFill>
                <a:srgbClr val="595959"/>
              </a:solidFill>
              <a:cs typeface="Calibri" panose="020F0502020204030204"/>
            </a:endParaRPr>
          </a:p>
        </p:txBody>
      </p:sp>
      <p:sp>
        <p:nvSpPr>
          <p:cNvPr id="15" name="Google Shape;89;p15">
            <a:extLst>
              <a:ext uri="{FF2B5EF4-FFF2-40B4-BE49-F238E27FC236}">
                <a16:creationId xmlns:a16="http://schemas.microsoft.com/office/drawing/2014/main" id="{A5020CB6-A501-A941-9CD3-CC1BB6A84065}"/>
              </a:ext>
            </a:extLst>
          </p:cNvPr>
          <p:cNvSpPr txBox="1">
            <a:spLocks/>
          </p:cNvSpPr>
          <p:nvPr/>
        </p:nvSpPr>
        <p:spPr>
          <a:xfrm>
            <a:off x="792372" y="577739"/>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Materials</a:t>
            </a:r>
          </a:p>
        </p:txBody>
      </p:sp>
    </p:spTree>
    <p:extLst>
      <p:ext uri="{BB962C8B-B14F-4D97-AF65-F5344CB8AC3E}">
        <p14:creationId xmlns:p14="http://schemas.microsoft.com/office/powerpoint/2010/main" val="1620629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947600" y="2933901"/>
            <a:ext cx="2721527" cy="420564"/>
          </a:xfrm>
          <a:prstGeom prst="rect">
            <a:avLst/>
          </a:prstGeom>
          <a:solidFill>
            <a:schemeClr val="accent1"/>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4111168" y="2791376"/>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pic>
        <p:nvPicPr>
          <p:cNvPr id="2" name="Picture 3" descr="Icon&#10;&#10;Description automatically generated">
            <a:extLst>
              <a:ext uri="{FF2B5EF4-FFF2-40B4-BE49-F238E27FC236}">
                <a16:creationId xmlns:a16="http://schemas.microsoft.com/office/drawing/2014/main" id="{8E687D60-E08F-4FAE-AB9D-000C44BDC524}"/>
              </a:ext>
            </a:extLst>
          </p:cNvPr>
          <p:cNvPicPr>
            <a:picLocks noChangeAspect="1"/>
          </p:cNvPicPr>
          <p:nvPr/>
        </p:nvPicPr>
        <p:blipFill>
          <a:blip r:embed="rId3"/>
          <a:stretch>
            <a:fillRect/>
          </a:stretch>
        </p:blipFill>
        <p:spPr>
          <a:xfrm>
            <a:off x="5285117" y="1641280"/>
            <a:ext cx="1233578" cy="1016265"/>
          </a:xfrm>
          <a:prstGeom prst="rect">
            <a:avLst/>
          </a:prstGeom>
        </p:spPr>
      </p:pic>
      <p:sp>
        <p:nvSpPr>
          <p:cNvPr id="5" name="TextBox 4">
            <a:extLst>
              <a:ext uri="{FF2B5EF4-FFF2-40B4-BE49-F238E27FC236}">
                <a16:creationId xmlns:a16="http://schemas.microsoft.com/office/drawing/2014/main" id="{6914FA7B-90DC-43A4-B8BB-858ED06077C8}"/>
              </a:ext>
            </a:extLst>
          </p:cNvPr>
          <p:cNvSpPr txBox="1"/>
          <p:nvPr/>
        </p:nvSpPr>
        <p:spPr>
          <a:xfrm>
            <a:off x="5082935" y="3630822"/>
            <a:ext cx="2254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Calibri"/>
              </a:rPr>
              <a:t>End of this section</a:t>
            </a:r>
          </a:p>
        </p:txBody>
      </p:sp>
    </p:spTree>
    <p:extLst>
      <p:ext uri="{BB962C8B-B14F-4D97-AF65-F5344CB8AC3E}">
        <p14:creationId xmlns:p14="http://schemas.microsoft.com/office/powerpoint/2010/main" val="721580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ACB8673D-CB07-4D7D-87F6-F8BB1E4D1C6D}"/>
              </a:ext>
            </a:extLst>
          </p:cNvPr>
          <p:cNvSpPr txBox="1"/>
          <p:nvPr/>
        </p:nvSpPr>
        <p:spPr>
          <a:xfrm>
            <a:off x="540589" y="1259457"/>
            <a:ext cx="473440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a:latin typeface="Calibri" panose="020F0502020204030204"/>
                <a:cs typeface="Calibri" panose="020F0502020204030204"/>
              </a:rPr>
              <a:t>Visit this </a:t>
            </a:r>
            <a:r>
              <a:rPr lang="en-US" sz="2800">
                <a:latin typeface="Calibri" panose="020F0502020204030204"/>
                <a:cs typeface="Calibri" panose="020F0502020204030204"/>
                <a:hlinkClick r:id="rId3"/>
              </a:rPr>
              <a:t>link</a:t>
            </a:r>
            <a:r>
              <a:rPr lang="en-US" sz="2800">
                <a:latin typeface="Calibri" panose="020F0502020204030204"/>
                <a:cs typeface="Calibri" panose="020F0502020204030204"/>
              </a:rPr>
              <a:t> to find your working tool.</a:t>
            </a:r>
          </a:p>
          <a:p>
            <a:pPr>
              <a:defRPr/>
            </a:pPr>
            <a:endParaRPr lang="en-US" sz="2800">
              <a:latin typeface="Calibri" panose="020F0502020204030204"/>
              <a:cs typeface="Calibri" panose="020F0502020204030204"/>
            </a:endParaRPr>
          </a:p>
          <a:p>
            <a:pPr marL="0" marR="0" lvl="0" indent="0" algn="l" defTabSz="914400">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Calibri" panose="020F0502020204030204"/>
                <a:ea typeface="+mn-ea"/>
                <a:cs typeface="+mn-cs"/>
              </a:rPr>
              <a:t>Use two different pattern block shapes. Make an increasing pattern. Use the same shapes to make a decreasing pattern.</a:t>
            </a:r>
            <a:endParaRPr lang="en-US" sz="28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kern="1200" cap="none" spc="0" normalizeH="0" baseline="0" noProof="0">
              <a:ln>
                <a:noFill/>
              </a:ln>
              <a:effectLst/>
              <a:uLnTx/>
              <a:uFillTx/>
              <a:latin typeface="Calibri" panose="020F0502020204030204"/>
              <a:cs typeface="Calibri"/>
            </a:endParaRPr>
          </a:p>
          <a:p>
            <a:pPr>
              <a:defRPr/>
            </a:pPr>
            <a:r>
              <a:rPr kumimoji="0" lang="en-US" sz="2800" b="0" i="0" u="none" strike="noStrike" kern="1200" cap="none" spc="0" normalizeH="0" baseline="0" noProof="0">
                <a:ln>
                  <a:noFill/>
                </a:ln>
                <a:effectLst/>
                <a:uLnTx/>
                <a:uFillTx/>
                <a:latin typeface="Calibri" panose="020F0502020204030204"/>
                <a:ea typeface="+mn-ea"/>
                <a:cs typeface="+mn-cs"/>
              </a:rPr>
              <a:t>Record your patterns </a:t>
            </a:r>
            <a:r>
              <a:rPr lang="en-US" sz="2800">
                <a:latin typeface="Calibri" panose="020F0502020204030204"/>
              </a:rPr>
              <a:t>on</a:t>
            </a:r>
            <a:r>
              <a:rPr kumimoji="0" lang="en-US" sz="2800" b="0" i="0" u="none" strike="noStrike" kern="1200" cap="none" spc="0" normalizeH="0" baseline="0" noProof="0">
                <a:ln>
                  <a:noFill/>
                </a:ln>
                <a:effectLst/>
                <a:uLnTx/>
                <a:uFillTx/>
                <a:latin typeface="Calibri" panose="020F0502020204030204"/>
                <a:ea typeface="+mn-ea"/>
                <a:cs typeface="+mn-cs"/>
              </a:rPr>
              <a:t> </a:t>
            </a:r>
            <a:r>
              <a:rPr lang="en-US" sz="2800">
                <a:latin typeface="Calibri" panose="020F0502020204030204"/>
              </a:rPr>
              <a:t>a </a:t>
            </a:r>
            <a:r>
              <a:rPr kumimoji="0" lang="en-US" sz="2800" b="0" i="0" u="none" strike="noStrike" kern="1200" cap="none" spc="0" normalizeH="0" baseline="0" noProof="0">
                <a:ln>
                  <a:noFill/>
                </a:ln>
                <a:effectLst/>
                <a:uLnTx/>
                <a:uFillTx/>
                <a:latin typeface="Calibri" panose="020F0502020204030204"/>
                <a:ea typeface="+mn-ea"/>
                <a:cs typeface="+mn-cs"/>
              </a:rPr>
              <a:t>journal</a:t>
            </a:r>
            <a:r>
              <a:rPr lang="en-US" sz="2800">
                <a:latin typeface="Calibri" panose="020F0502020204030204"/>
              </a:rPr>
              <a:t> page</a:t>
            </a:r>
            <a:r>
              <a:rPr kumimoji="0" lang="en-US" sz="2800" b="0" i="0" u="none" strike="noStrike" kern="1200" cap="none" spc="0" normalizeH="0" baseline="0" noProof="0">
                <a:ln>
                  <a:noFill/>
                </a:ln>
                <a:effectLst/>
                <a:uLnTx/>
                <a:uFillTx/>
                <a:latin typeface="Calibri" panose="020F0502020204030204"/>
                <a:ea typeface="+mn-ea"/>
                <a:cs typeface="+mn-cs"/>
              </a:rPr>
              <a:t>. </a:t>
            </a:r>
            <a:endParaRPr lang="en-US" sz="28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Calibri" panose="020F0502020204030204"/>
                <a:ea typeface="+mn-ea"/>
                <a:cs typeface="+mn-cs"/>
              </a:rPr>
              <a:t>Explain the pattern rules. </a:t>
            </a:r>
            <a:r>
              <a:rPr kumimoji="0" lang="en-US" sz="2800" b="0" i="0" u="none" strike="noStrike" kern="1200" cap="none" spc="0" normalizeH="0" baseline="0" noProof="0">
                <a:ln>
                  <a:noFill/>
                </a:ln>
                <a:effectLst/>
                <a:uLnTx/>
                <a:uFillTx/>
                <a:latin typeface="Calibri" panose="020F0502020204030204"/>
                <a:ea typeface="+mn-ea"/>
                <a:cs typeface="Calibri"/>
              </a:rPr>
              <a:t>​</a:t>
            </a:r>
            <a:endParaRPr lang="en-US" sz="2800" b="0" i="0" u="none" strike="noStrike" kern="1200" cap="none" spc="0" normalizeH="0" baseline="0" noProof="0">
              <a:ln>
                <a:noFill/>
              </a:ln>
              <a:effectLst/>
              <a:uLnTx/>
              <a:uFillTx/>
              <a:latin typeface="Calibri" panose="020F0502020204030204"/>
              <a:cs typeface="Calibri"/>
            </a:endParaRPr>
          </a:p>
        </p:txBody>
      </p:sp>
      <p:pic>
        <p:nvPicPr>
          <p:cNvPr id="5" name="Picture 5">
            <a:extLst>
              <a:ext uri="{FF2B5EF4-FFF2-40B4-BE49-F238E27FC236}">
                <a16:creationId xmlns:a16="http://schemas.microsoft.com/office/drawing/2014/main" id="{0C3CF48F-28A7-F843-9390-1A7785A63DE0}"/>
              </a:ext>
            </a:extLst>
          </p:cNvPr>
          <p:cNvPicPr>
            <a:picLocks noChangeAspect="1"/>
          </p:cNvPicPr>
          <p:nvPr/>
        </p:nvPicPr>
        <p:blipFill rotWithShape="1">
          <a:blip r:embed="rId4"/>
          <a:srcRect l="27109" t="12500" r="27881" b="12500"/>
          <a:stretch/>
        </p:blipFill>
        <p:spPr>
          <a:xfrm>
            <a:off x="6394729" y="657669"/>
            <a:ext cx="4094086" cy="5055797"/>
          </a:xfrm>
          <a:prstGeom prst="rect">
            <a:avLst/>
          </a:prstGeom>
        </p:spPr>
      </p:pic>
    </p:spTree>
    <p:extLst>
      <p:ext uri="{BB962C8B-B14F-4D97-AF65-F5344CB8AC3E}">
        <p14:creationId xmlns:p14="http://schemas.microsoft.com/office/powerpoint/2010/main" val="3634525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ACB8673D-CB07-4D7D-87F6-F8BB1E4D1C6D}"/>
              </a:ext>
            </a:extLst>
          </p:cNvPr>
          <p:cNvSpPr txBox="1"/>
          <p:nvPr/>
        </p:nvSpPr>
        <p:spPr>
          <a:xfrm>
            <a:off x="3933646" y="396816"/>
            <a:ext cx="806995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atin typeface="Calibri" panose="020F0502020204030204"/>
                <a:cs typeface="Calibri" panose="020F0502020204030204"/>
              </a:rPr>
              <a:t>Visit this </a:t>
            </a:r>
            <a:r>
              <a:rPr lang="en-US">
                <a:latin typeface="Calibri" panose="020F0502020204030204"/>
                <a:cs typeface="Calibri" panose="020F0502020204030204"/>
                <a:hlinkClick r:id="rId3"/>
              </a:rPr>
              <a:t>link</a:t>
            </a:r>
            <a:r>
              <a:rPr lang="en-US">
                <a:latin typeface="Calibri" panose="020F0502020204030204"/>
                <a:cs typeface="Calibri" panose="020F0502020204030204"/>
              </a:rPr>
              <a:t> to find your working tool.</a:t>
            </a:r>
          </a:p>
          <a:p>
            <a:pPr>
              <a:defRPr/>
            </a:pPr>
            <a:endParaRPr lang="en-US">
              <a:latin typeface="Calibri" panose="020F0502020204030204"/>
              <a:cs typeface="Calibri" panose="020F0502020204030204"/>
            </a:endParaRPr>
          </a:p>
          <a:p>
            <a:pPr marL="0" marR="0" lvl="0" indent="0" algn="l" defTabSz="914400">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Calibri" panose="020F0502020204030204"/>
                <a:ea typeface="+mn-ea"/>
                <a:cs typeface="+mn-cs"/>
              </a:rPr>
              <a:t>Use two different pattern block shapes. Make an increasing pattern. Use the same shapes to make a decreasing pattern.</a:t>
            </a:r>
            <a:endParaRPr lang="en-US"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a:ln>
                <a:noFill/>
              </a:ln>
              <a:effectLst/>
              <a:uLnTx/>
              <a:uFillTx/>
              <a:latin typeface="Calibri" panose="020F0502020204030204"/>
              <a:cs typeface="Calibri"/>
            </a:endParaRPr>
          </a:p>
          <a:p>
            <a:pPr>
              <a:defRPr/>
            </a:pPr>
            <a:r>
              <a:rPr kumimoji="0" lang="en-US" b="0" i="0" u="none" strike="noStrike" kern="1200" cap="none" spc="0" normalizeH="0" baseline="0" noProof="0">
                <a:ln>
                  <a:noFill/>
                </a:ln>
                <a:effectLst/>
                <a:uLnTx/>
                <a:uFillTx/>
                <a:latin typeface="Calibri" panose="020F0502020204030204"/>
                <a:ea typeface="+mn-ea"/>
                <a:cs typeface="+mn-cs"/>
              </a:rPr>
              <a:t>Record your patterns </a:t>
            </a:r>
            <a:r>
              <a:rPr lang="en-US">
                <a:latin typeface="Calibri" panose="020F0502020204030204"/>
              </a:rPr>
              <a:t>on</a:t>
            </a:r>
            <a:r>
              <a:rPr kumimoji="0" lang="en-US" b="0" i="0" u="none" strike="noStrike" kern="1200" cap="none" spc="0" normalizeH="0" baseline="0" noProof="0">
                <a:ln>
                  <a:noFill/>
                </a:ln>
                <a:effectLst/>
                <a:uLnTx/>
                <a:uFillTx/>
                <a:latin typeface="Calibri" panose="020F0502020204030204"/>
                <a:ea typeface="+mn-ea"/>
                <a:cs typeface="+mn-cs"/>
              </a:rPr>
              <a:t> </a:t>
            </a:r>
            <a:r>
              <a:rPr lang="en-US">
                <a:latin typeface="Calibri" panose="020F0502020204030204"/>
              </a:rPr>
              <a:t>a </a:t>
            </a:r>
            <a:r>
              <a:rPr kumimoji="0" lang="en-US" b="0" i="0" u="none" strike="noStrike" kern="1200" cap="none" spc="0" normalizeH="0" baseline="0" noProof="0">
                <a:ln>
                  <a:noFill/>
                </a:ln>
                <a:effectLst/>
                <a:uLnTx/>
                <a:uFillTx/>
                <a:latin typeface="Calibri" panose="020F0502020204030204"/>
                <a:ea typeface="+mn-ea"/>
                <a:cs typeface="+mn-cs"/>
              </a:rPr>
              <a:t>journal</a:t>
            </a:r>
            <a:r>
              <a:rPr lang="en-US">
                <a:latin typeface="Calibri" panose="020F0502020204030204"/>
              </a:rPr>
              <a:t> page</a:t>
            </a:r>
            <a:r>
              <a:rPr kumimoji="0" lang="en-US" b="0" i="0" u="none" strike="noStrike" kern="1200" cap="none" spc="0" normalizeH="0" baseline="0" noProof="0">
                <a:ln>
                  <a:noFill/>
                </a:ln>
                <a:effectLst/>
                <a:uLnTx/>
                <a:uFillTx/>
                <a:latin typeface="Calibri" panose="020F0502020204030204"/>
                <a:ea typeface="+mn-ea"/>
                <a:cs typeface="+mn-cs"/>
              </a:rPr>
              <a:t>. </a:t>
            </a:r>
            <a:endParaRPr lang="en-US"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Calibri" panose="020F0502020204030204"/>
                <a:ea typeface="+mn-ea"/>
                <a:cs typeface="+mn-cs"/>
              </a:rPr>
              <a:t>Explain the pattern rules. </a:t>
            </a:r>
            <a:r>
              <a:rPr kumimoji="0" lang="en-US" b="0" i="0" u="none" strike="noStrike" kern="1200" cap="none" spc="0" normalizeH="0" baseline="0" noProof="0">
                <a:ln>
                  <a:noFill/>
                </a:ln>
                <a:effectLst/>
                <a:uLnTx/>
                <a:uFillTx/>
                <a:latin typeface="Calibri" panose="020F0502020204030204"/>
                <a:ea typeface="+mn-ea"/>
                <a:cs typeface="Calibri"/>
              </a:rPr>
              <a:t>​</a:t>
            </a:r>
            <a:endParaRPr lang="en-US" b="0" i="0" u="none" strike="noStrike" kern="1200" cap="none" spc="0" normalizeH="0" baseline="0" noProof="0">
              <a:ln>
                <a:noFill/>
              </a:ln>
              <a:effectLst/>
              <a:uLnTx/>
              <a:uFillTx/>
              <a:latin typeface="Calibri" panose="020F0502020204030204"/>
              <a:cs typeface="Calibri"/>
            </a:endParaRPr>
          </a:p>
        </p:txBody>
      </p:sp>
      <p:pic>
        <p:nvPicPr>
          <p:cNvPr id="4" name="Picture 5" descr="A picture containing colorful, pinwheel, colored, chain&#10;&#10;Description automatically generated">
            <a:extLst>
              <a:ext uri="{FF2B5EF4-FFF2-40B4-BE49-F238E27FC236}">
                <a16:creationId xmlns:a16="http://schemas.microsoft.com/office/drawing/2014/main" id="{7F1F739B-B271-4234-BA9B-47C9E183D09B}"/>
              </a:ext>
            </a:extLst>
          </p:cNvPr>
          <p:cNvPicPr>
            <a:picLocks noChangeAspect="1"/>
          </p:cNvPicPr>
          <p:nvPr/>
        </p:nvPicPr>
        <p:blipFill rotWithShape="1">
          <a:blip r:embed="rId4"/>
          <a:srcRect l="27109" t="12500" r="27881" b="12500"/>
          <a:stretch/>
        </p:blipFill>
        <p:spPr>
          <a:xfrm rot="5400000">
            <a:off x="1355465" y="866140"/>
            <a:ext cx="1750578" cy="2137195"/>
          </a:xfrm>
          <a:prstGeom prst="rect">
            <a:avLst/>
          </a:prstGeom>
        </p:spPr>
      </p:pic>
      <p:sp>
        <p:nvSpPr>
          <p:cNvPr id="7" name="TextBox 6">
            <a:extLst>
              <a:ext uri="{FF2B5EF4-FFF2-40B4-BE49-F238E27FC236}">
                <a16:creationId xmlns:a16="http://schemas.microsoft.com/office/drawing/2014/main" id="{0F0BD5FB-5FF8-4359-84B7-1719AE032E0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518903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757732" y="2577134"/>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915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noFill/>
          <a:ln w="28575">
            <a:solidFill>
              <a:srgbClr val="140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1">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20530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Write About It</a:t>
            </a:r>
          </a:p>
        </p:txBody>
      </p:sp>
      <p:sp>
        <p:nvSpPr>
          <p:cNvPr id="4" name="TextBox 3">
            <a:extLst>
              <a:ext uri="{FF2B5EF4-FFF2-40B4-BE49-F238E27FC236}">
                <a16:creationId xmlns:a16="http://schemas.microsoft.com/office/drawing/2014/main" id="{F3857C70-6F07-3A4E-91D0-3B2F2CA78D55}"/>
              </a:ext>
            </a:extLst>
          </p:cNvPr>
          <p:cNvSpPr txBox="1"/>
          <p:nvPr/>
        </p:nvSpPr>
        <p:spPr>
          <a:xfrm>
            <a:off x="666326" y="2057702"/>
            <a:ext cx="2915605" cy="1323439"/>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Bradley Hand"/>
                <a:ea typeface="+mn-ea"/>
                <a:cs typeface="+mn-cs"/>
              </a:rPr>
              <a:t>Solve Me Mobile</a:t>
            </a:r>
            <a:endParaRPr kumimoji="0" lang="en-US" sz="40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5 </a:t>
            </a:r>
          </a:p>
        </p:txBody>
      </p:sp>
      <p:sp>
        <p:nvSpPr>
          <p:cNvPr id="6" name="TextBox 5">
            <a:extLst>
              <a:ext uri="{FF2B5EF4-FFF2-40B4-BE49-F238E27FC236}">
                <a16:creationId xmlns:a16="http://schemas.microsoft.com/office/drawing/2014/main" id="{1C5177A0-9E2C-4F65-AC6E-79FCA44B30C6}"/>
              </a:ext>
            </a:extLst>
          </p:cNvPr>
          <p:cNvSpPr txBox="1"/>
          <p:nvPr/>
        </p:nvSpPr>
        <p:spPr>
          <a:xfrm>
            <a:off x="8863672" y="3344373"/>
            <a:ext cx="2915605" cy="1200329"/>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tx1">
                    <a:lumMod val="50000"/>
                    <a:lumOff val="50000"/>
                  </a:schemeClr>
                </a:solidFill>
                <a:effectLst/>
                <a:uLnTx/>
                <a:uFillTx/>
                <a:latin typeface="Marker Felt Thin"/>
                <a:ea typeface="+mn-ea"/>
                <a:cs typeface="+mn-cs"/>
              </a:rPr>
              <a:t>Counting Crocodiles</a:t>
            </a:r>
            <a:endParaRPr lang="en-US" sz="3600" b="0" i="0" u="none" strike="noStrike" kern="1200" cap="none" spc="0" normalizeH="0" baseline="0" noProof="0">
              <a:ln>
                <a:noFill/>
              </a:ln>
              <a:solidFill>
                <a:schemeClr val="tx1">
                  <a:lumMod val="50000"/>
                  <a:lumOff val="50000"/>
                </a:schemeClr>
              </a:solidFill>
              <a:effectLst/>
              <a:uLnTx/>
              <a:uFillTx/>
              <a:latin typeface="Marker Felt Thin"/>
            </a:endParaRPr>
          </a:p>
        </p:txBody>
      </p:sp>
      <p:pic>
        <p:nvPicPr>
          <p:cNvPr id="9" name="Picture 18">
            <a:extLst>
              <a:ext uri="{FF2B5EF4-FFF2-40B4-BE49-F238E27FC236}">
                <a16:creationId xmlns:a16="http://schemas.microsoft.com/office/drawing/2014/main" id="{EC131504-C240-4269-921E-13012B0FF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6569" y="4846368"/>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AFB9125-802D-40E1-916A-C142B2935C27}"/>
              </a:ext>
            </a:extLst>
          </p:cNvPr>
          <p:cNvSpPr txBox="1"/>
          <p:nvPr/>
        </p:nvSpPr>
        <p:spPr>
          <a:xfrm>
            <a:off x="9769954" y="505418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ldhabi"/>
                <a:ea typeface="+mn-ea"/>
                <a:cs typeface="Aldhabi"/>
              </a:rPr>
              <a:t>Record it</a:t>
            </a:r>
          </a:p>
        </p:txBody>
      </p:sp>
      <p:pic>
        <p:nvPicPr>
          <p:cNvPr id="12" name="Picture 12" descr="A picture containing chart&#10;&#10;Description automatically generated">
            <a:extLst>
              <a:ext uri="{FF2B5EF4-FFF2-40B4-BE49-F238E27FC236}">
                <a16:creationId xmlns:a16="http://schemas.microsoft.com/office/drawing/2014/main" id="{7AB149D2-8C24-436A-8E31-74910649E96F}"/>
              </a:ext>
            </a:extLst>
          </p:cNvPr>
          <p:cNvPicPr>
            <a:picLocks noChangeAspect="1"/>
          </p:cNvPicPr>
          <p:nvPr/>
        </p:nvPicPr>
        <p:blipFill>
          <a:blip r:embed="rId5"/>
          <a:stretch>
            <a:fillRect/>
          </a:stretch>
        </p:blipFill>
        <p:spPr>
          <a:xfrm>
            <a:off x="949177" y="3478333"/>
            <a:ext cx="2227951" cy="2733675"/>
          </a:xfrm>
          <a:prstGeom prst="rect">
            <a:avLst/>
          </a:prstGeom>
        </p:spPr>
      </p:pic>
      <p:sp>
        <p:nvSpPr>
          <p:cNvPr id="33" name="Flowchart: Off-page Connector 32">
            <a:extLst>
              <a:ext uri="{FF2B5EF4-FFF2-40B4-BE49-F238E27FC236}">
                <a16:creationId xmlns:a16="http://schemas.microsoft.com/office/drawing/2014/main" id="{EB168FE5-8D98-4783-9F5F-70E38FA06745}"/>
              </a:ext>
            </a:extLst>
          </p:cNvPr>
          <p:cNvSpPr/>
          <p:nvPr/>
        </p:nvSpPr>
        <p:spPr>
          <a:xfrm rot="5400000">
            <a:off x="5502736" y="2269662"/>
            <a:ext cx="1250830" cy="3191772"/>
          </a:xfrm>
          <a:prstGeom prst="flowChartOffpageConnec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arker Felt Thin"/>
              <a:ea typeface="+mn-ea"/>
              <a:cs typeface="+mn-cs"/>
            </a:endParaRPr>
          </a:p>
        </p:txBody>
      </p:sp>
      <p:sp>
        <p:nvSpPr>
          <p:cNvPr id="13" name="TextBox 12">
            <a:extLst>
              <a:ext uri="{FF2B5EF4-FFF2-40B4-BE49-F238E27FC236}">
                <a16:creationId xmlns:a16="http://schemas.microsoft.com/office/drawing/2014/main" id="{26F8FAC3-9C16-438E-8099-65CBE71F8B40}"/>
              </a:ext>
            </a:extLst>
          </p:cNvPr>
          <p:cNvSpPr txBox="1"/>
          <p:nvPr/>
        </p:nvSpPr>
        <p:spPr>
          <a:xfrm>
            <a:off x="5053976" y="3434678"/>
            <a:ext cx="2398309"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solidFill>
                  <a:schemeClr val="bg1"/>
                </a:solidFill>
                <a:effectLst/>
                <a:uLnTx/>
                <a:uFillTx/>
                <a:latin typeface="Calibri" panose="020F0502020204030204"/>
                <a:ea typeface="+mn-ea"/>
                <a:cs typeface="+mn-cs"/>
              </a:rPr>
              <a:t>Class Photo</a:t>
            </a:r>
            <a:endParaRPr lang="en-CA" sz="2800" b="0" i="0" u="none" strike="noStrike" kern="1200" cap="none" spc="0" normalizeH="0" baseline="0" noProof="0">
              <a:ln>
                <a:noFill/>
              </a:ln>
              <a:solidFill>
                <a:schemeClr val="bg1"/>
              </a:solidFill>
              <a:effectLst/>
              <a:uLnTx/>
              <a:uFillTx/>
              <a:latin typeface="Calibri" panose="020F0502020204030204"/>
              <a:cs typeface="Calibri"/>
            </a:endParaRPr>
          </a:p>
          <a:p>
            <a:pPr>
              <a:defRPr/>
            </a:pPr>
            <a:r>
              <a:rPr lang="en-CA" sz="2800">
                <a:solidFill>
                  <a:schemeClr val="bg1"/>
                </a:solidFill>
                <a:latin typeface="Calibri" panose="020F0502020204030204"/>
                <a:cs typeface="Calibri"/>
              </a:rPr>
              <a:t>Baking Cookies</a:t>
            </a:r>
          </a:p>
        </p:txBody>
      </p:sp>
      <p:sp>
        <p:nvSpPr>
          <p:cNvPr id="34" name="Round Diagonal Corner Rectangle 14">
            <a:extLst>
              <a:ext uri="{FF2B5EF4-FFF2-40B4-BE49-F238E27FC236}">
                <a16:creationId xmlns:a16="http://schemas.microsoft.com/office/drawing/2014/main" id="{3CBFA6B5-A334-426D-8F31-3D3C960F740F}"/>
              </a:ext>
            </a:extLst>
          </p:cNvPr>
          <p:cNvSpPr/>
          <p:nvPr/>
        </p:nvSpPr>
        <p:spPr>
          <a:xfrm>
            <a:off x="8196278" y="1132061"/>
            <a:ext cx="3645607" cy="541552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8FAABE5-49FA-5F43-BCEA-170DA7093B1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6" name="Rectangle 25">
            <a:extLst>
              <a:ext uri="{FF2B5EF4-FFF2-40B4-BE49-F238E27FC236}">
                <a16:creationId xmlns:a16="http://schemas.microsoft.com/office/drawing/2014/main" id="{A343B32E-2F94-6E43-BE8C-74831E0FD742}"/>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8" name="Rectangle 27">
            <a:extLst>
              <a:ext uri="{FF2B5EF4-FFF2-40B4-BE49-F238E27FC236}">
                <a16:creationId xmlns:a16="http://schemas.microsoft.com/office/drawing/2014/main" id="{95A03C36-143C-984D-AD2A-2F6460A67132}"/>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2025540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2" name="Picture 5" descr="Diagram&#10;&#10;Description automatically generated">
            <a:extLst>
              <a:ext uri="{FF2B5EF4-FFF2-40B4-BE49-F238E27FC236}">
                <a16:creationId xmlns:a16="http://schemas.microsoft.com/office/drawing/2014/main" id="{284999F3-9BE4-4088-B9FD-5DB41BEF6075}"/>
              </a:ext>
            </a:extLst>
          </p:cNvPr>
          <p:cNvPicPr>
            <a:picLocks noChangeAspect="1"/>
          </p:cNvPicPr>
          <p:nvPr/>
        </p:nvPicPr>
        <p:blipFill>
          <a:blip r:embed="rId3"/>
          <a:stretch>
            <a:fillRect/>
          </a:stretch>
        </p:blipFill>
        <p:spPr>
          <a:xfrm>
            <a:off x="2826589" y="985573"/>
            <a:ext cx="7875916" cy="5519457"/>
          </a:xfrm>
          <a:prstGeom prst="rect">
            <a:avLst/>
          </a:prstGeom>
        </p:spPr>
      </p:pic>
    </p:spTree>
    <p:extLst>
      <p:ext uri="{BB962C8B-B14F-4D97-AF65-F5344CB8AC3E}">
        <p14:creationId xmlns:p14="http://schemas.microsoft.com/office/powerpoint/2010/main" val="664988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1201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1057215" y="1822570"/>
            <a:ext cx="1013316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The Grade 3 class is having their picture taken.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The photographer put them in rows.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She put 1 person in the first row, 2 in the second, 3 in the third, and so on.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66CBC3D-8C36-45BA-8905-AF17F41E5AEB}"/>
              </a:ext>
            </a:extLst>
          </p:cNvPr>
          <p:cNvSpPr txBox="1"/>
          <p:nvPr/>
        </p:nvSpPr>
        <p:spPr>
          <a:xfrm>
            <a:off x="1196622" y="118251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Class Photo</a:t>
            </a:r>
            <a:endParaRPr lang="en-US" sz="3200"/>
          </a:p>
        </p:txBody>
      </p:sp>
    </p:spTree>
    <p:extLst>
      <p:ext uri="{BB962C8B-B14F-4D97-AF65-F5344CB8AC3E}">
        <p14:creationId xmlns:p14="http://schemas.microsoft.com/office/powerpoint/2010/main" val="4045473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961259" y="2034237"/>
            <a:ext cx="1013316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The Grade 3 class is having their picture taken. The photographer put them in rows. She put 1 person in the first row, 2 in the second, 3 in the third, and so 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If there were 7 rows of students in the picture, how many students were there in the class?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F71537A5-2BD7-4FCF-8921-4492137D4F07}"/>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TextBox 1">
            <a:extLst>
              <a:ext uri="{FF2B5EF4-FFF2-40B4-BE49-F238E27FC236}">
                <a16:creationId xmlns:a16="http://schemas.microsoft.com/office/drawing/2014/main" id="{44B8D8A0-8B1F-4E78-976E-32770CE7A975}"/>
              </a:ext>
            </a:extLst>
          </p:cNvPr>
          <p:cNvSpPr txBox="1"/>
          <p:nvPr/>
        </p:nvSpPr>
        <p:spPr>
          <a:xfrm>
            <a:off x="956733" y="130951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Class Photo</a:t>
            </a:r>
            <a:endParaRPr lang="en-US" sz="3200"/>
          </a:p>
        </p:txBody>
      </p:sp>
    </p:spTree>
    <p:extLst>
      <p:ext uri="{BB962C8B-B14F-4D97-AF65-F5344CB8AC3E}">
        <p14:creationId xmlns:p14="http://schemas.microsoft.com/office/powerpoint/2010/main" val="32563359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1158815" y="1187570"/>
            <a:ext cx="101331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Show your thinking here.</a:t>
            </a:r>
          </a:p>
        </p:txBody>
      </p:sp>
      <p:sp>
        <p:nvSpPr>
          <p:cNvPr id="6" name="TextBox 5">
            <a:extLst>
              <a:ext uri="{FF2B5EF4-FFF2-40B4-BE49-F238E27FC236}">
                <a16:creationId xmlns:a16="http://schemas.microsoft.com/office/drawing/2014/main" id="{3D3E59B6-F62C-46F8-A0FB-52BA12164C38}"/>
              </a:ext>
            </a:extLst>
          </p:cNvPr>
          <p:cNvSpPr txBox="1"/>
          <p:nvPr/>
        </p:nvSpPr>
        <p:spPr>
          <a:xfrm>
            <a:off x="1087670" y="113878"/>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2292912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89;p15">
            <a:extLst>
              <a:ext uri="{FF2B5EF4-FFF2-40B4-BE49-F238E27FC236}">
                <a16:creationId xmlns:a16="http://schemas.microsoft.com/office/drawing/2014/main" id="{1B5B6CB9-22C5-2C47-B4F5-A01CBAD87CC5}"/>
              </a:ext>
            </a:extLst>
          </p:cNvPr>
          <p:cNvSpPr txBox="1">
            <a:spLocks/>
          </p:cNvSpPr>
          <p:nvPr/>
        </p:nvSpPr>
        <p:spPr>
          <a:xfrm>
            <a:off x="888437" y="168216"/>
            <a:ext cx="2664053"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Instructions</a:t>
            </a:r>
          </a:p>
        </p:txBody>
      </p:sp>
      <p:sp>
        <p:nvSpPr>
          <p:cNvPr id="14" name="TextBox 13">
            <a:extLst>
              <a:ext uri="{FF2B5EF4-FFF2-40B4-BE49-F238E27FC236}">
                <a16:creationId xmlns:a16="http://schemas.microsoft.com/office/drawing/2014/main" id="{BE0C4CDD-A1DD-6D40-AF04-86EE44576377}"/>
              </a:ext>
            </a:extLst>
          </p:cNvPr>
          <p:cNvSpPr txBox="1"/>
          <p:nvPr/>
        </p:nvSpPr>
        <p:spPr>
          <a:xfrm>
            <a:off x="514277" y="681660"/>
            <a:ext cx="11249709" cy="6217087"/>
          </a:xfrm>
          <a:prstGeom prst="rect">
            <a:avLst/>
          </a:prstGeom>
          <a:noFill/>
        </p:spPr>
        <p:txBody>
          <a:bodyPr wrap="square" lIns="91440" tIns="45720" rIns="91440" bIns="45720" anchor="t">
            <a:spAutoFit/>
          </a:bodyPr>
          <a:lstStyle/>
          <a:p>
            <a:r>
              <a:rPr lang="en-US" dirty="0">
                <a:ea typeface="+mn-lt"/>
                <a:cs typeface="+mn-lt"/>
              </a:rPr>
              <a:t>This collection of tasks is designed around the concept of patterning and algebraic thinking, more specifically increasing and decreasing patterns. Each day represents independent sets of 3-part learning experiences that could function effectively as 45min-1hour session with a combination of synchronous and asynchronous parts, some of which are easily adaptable either way depending on your situation and access to technology and connectivity. </a:t>
            </a:r>
            <a:endParaRPr lang="en-US" dirty="0">
              <a:solidFill>
                <a:srgbClr val="000000"/>
              </a:solidFill>
              <a:ea typeface="+mn-lt"/>
              <a:cs typeface="+mn-lt"/>
            </a:endParaRPr>
          </a:p>
          <a:p>
            <a:r>
              <a:rPr lang="en-US" b="1" dirty="0">
                <a:solidFill>
                  <a:srgbClr val="FF0000"/>
                </a:solidFill>
                <a:ea typeface="+mn-lt"/>
                <a:cs typeface="+mn-lt"/>
              </a:rPr>
              <a:t>FOR SYNCHRONOUS LEARNING, THE SLIDEDECK SHOULD BE IN EDIT MODE</a:t>
            </a:r>
            <a:r>
              <a:rPr lang="en-US" b="1" dirty="0" smtClean="0">
                <a:solidFill>
                  <a:srgbClr val="FF0000"/>
                </a:solidFill>
                <a:ea typeface="+mn-lt"/>
                <a:cs typeface="+mn-lt"/>
              </a:rPr>
              <a:t>.</a:t>
            </a:r>
          </a:p>
          <a:p>
            <a:endParaRPr lang="en-US" dirty="0">
              <a:ea typeface="+mn-lt"/>
              <a:cs typeface="+mn-lt"/>
            </a:endParaRPr>
          </a:p>
          <a:p>
            <a:r>
              <a:rPr lang="en-US" dirty="0">
                <a:ea typeface="+mn-lt"/>
                <a:cs typeface="+mn-lt"/>
              </a:rPr>
              <a:t>Each day has been divided into 3 main parts. Each part provides various ways of engaging with the concept and is correlated with the </a:t>
            </a:r>
            <a:r>
              <a:rPr lang="en-US" dirty="0" err="1">
                <a:ea typeface="+mn-lt"/>
                <a:cs typeface="+mn-lt"/>
              </a:rPr>
              <a:t>coloured</a:t>
            </a:r>
            <a:r>
              <a:rPr lang="en-US" dirty="0">
                <a:ea typeface="+mn-lt"/>
                <a:cs typeface="+mn-lt"/>
              </a:rPr>
              <a:t> blocks found on slide 7</a:t>
            </a:r>
            <a:r>
              <a:rPr lang="en-US" dirty="0" smtClean="0">
                <a:ea typeface="+mn-lt"/>
                <a:cs typeface="+mn-lt"/>
              </a:rPr>
              <a:t>:</a:t>
            </a:r>
            <a:endParaRPr lang="en-US" dirty="0">
              <a:ea typeface="+mn-lt"/>
              <a:cs typeface="+mn-lt"/>
            </a:endParaRPr>
          </a:p>
          <a:p>
            <a:pPr marL="285750" indent="-285750">
              <a:buFont typeface="Arial"/>
              <a:buChar char="•"/>
            </a:pPr>
            <a:r>
              <a:rPr lang="en-US" b="1" dirty="0">
                <a:ea typeface="+mn-lt"/>
                <a:cs typeface="+mn-lt"/>
              </a:rPr>
              <a:t>Get Ready:</a:t>
            </a:r>
            <a:r>
              <a:rPr lang="en-US" dirty="0">
                <a:ea typeface="+mn-lt"/>
                <a:cs typeface="+mn-lt"/>
              </a:rPr>
              <a:t> begins the experience with an activity meant to activate student thinking and promote rich student discourse. This activity can be delivered prior to the lesson as an asynchronous task so students have time to prepare their thinking. It can also be delivered at the beginning of the synchronous session to help the teacher pre-assess prior knowledge and prime thinking for the upcoming learning experience.</a:t>
            </a:r>
          </a:p>
          <a:p>
            <a:endParaRPr lang="en-US" dirty="0">
              <a:ea typeface="+mn-lt"/>
              <a:cs typeface="+mn-lt"/>
            </a:endParaRPr>
          </a:p>
          <a:p>
            <a:pPr marL="285750" indent="-285750">
              <a:buFont typeface="Arial"/>
              <a:buChar char="•"/>
            </a:pPr>
            <a:r>
              <a:rPr lang="en-US" b="1" dirty="0">
                <a:ea typeface="+mn-lt"/>
                <a:cs typeface="+mn-lt"/>
              </a:rPr>
              <a:t>Work it out:</a:t>
            </a:r>
            <a:r>
              <a:rPr lang="en-US" dirty="0">
                <a:ea typeface="+mn-lt"/>
                <a:cs typeface="+mn-lt"/>
              </a:rPr>
              <a:t> comprises the main learning experience for the day. This is where new content is presented and individual or small group responses are required. These activities are best completed with students working in pairs or small groups. If your platform allows for breakout rooms, this feature is a good tool that will facilitate student collaboration and discourse</a:t>
            </a:r>
            <a:r>
              <a:rPr lang="en-US" dirty="0" smtClean="0">
                <a:ea typeface="+mn-lt"/>
                <a:cs typeface="+mn-lt"/>
              </a:rPr>
              <a:t>.</a:t>
            </a:r>
          </a:p>
          <a:p>
            <a:pPr marL="285750" indent="-285750">
              <a:buFont typeface="Arial"/>
              <a:buChar char="•"/>
            </a:pPr>
            <a:endParaRPr lang="en-US" dirty="0">
              <a:ea typeface="+mn-lt"/>
              <a:cs typeface="+mn-lt"/>
            </a:endParaRPr>
          </a:p>
          <a:p>
            <a:pPr marL="285750" indent="-285750">
              <a:buFont typeface="Arial"/>
              <a:buChar char="•"/>
            </a:pPr>
            <a:r>
              <a:rPr lang="en-US" b="1" dirty="0">
                <a:ea typeface="+mn-lt"/>
                <a:cs typeface="+mn-lt"/>
              </a:rPr>
              <a:t>Look Back:</a:t>
            </a:r>
            <a:r>
              <a:rPr lang="en-US" dirty="0">
                <a:ea typeface="+mn-lt"/>
                <a:cs typeface="+mn-lt"/>
              </a:rPr>
              <a:t> is a final culminating task that provides opportunities to check for student understanding of the concepts, consolidate different solutions and solve problems. It allows for students to reflect on their learning and make connections.</a:t>
            </a:r>
          </a:p>
          <a:p>
            <a:endParaRPr lang="en-US" sz="2000" dirty="0">
              <a:solidFill>
                <a:schemeClr val="tx1">
                  <a:lumMod val="65000"/>
                  <a:lumOff val="35000"/>
                </a:schemeClr>
              </a:solidFill>
              <a:cs typeface="Calibri" panose="020F0502020204030204"/>
            </a:endParaRPr>
          </a:p>
        </p:txBody>
      </p:sp>
    </p:spTree>
    <p:extLst>
      <p:ext uri="{BB962C8B-B14F-4D97-AF65-F5344CB8AC3E}">
        <p14:creationId xmlns:p14="http://schemas.microsoft.com/office/powerpoint/2010/main" val="6734902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1031815" y="2316459"/>
            <a:ext cx="1013316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Henri baked cookies over the weekend. Each day during the week he took three cookies to school for his lunch. On Saturday he had 18 cookies left.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93D4F325-0312-4179-9F31-40A156B3ABD3}"/>
              </a:ext>
            </a:extLst>
          </p:cNvPr>
          <p:cNvSpPr txBox="1"/>
          <p:nvPr/>
        </p:nvSpPr>
        <p:spPr>
          <a:xfrm>
            <a:off x="1041400" y="143651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Baking Cookies</a:t>
            </a:r>
            <a:endParaRPr lang="en-US" sz="3200"/>
          </a:p>
        </p:txBody>
      </p:sp>
    </p:spTree>
    <p:extLst>
      <p:ext uri="{BB962C8B-B14F-4D97-AF65-F5344CB8AC3E}">
        <p14:creationId xmlns:p14="http://schemas.microsoft.com/office/powerpoint/2010/main" val="2209522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989482" y="2302348"/>
            <a:ext cx="1013316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800" b="0" i="0" u="none" strike="noStrike" kern="1200" cap="none" spc="0" normalizeH="0" baseline="0" noProof="0">
                <a:ln>
                  <a:noFill/>
                </a:ln>
                <a:effectLst/>
                <a:uLnTx/>
                <a:uFillTx/>
                <a:latin typeface="Calibri" panose="020F0502020204030204"/>
                <a:ea typeface="+mn-lt"/>
                <a:cs typeface="Calibri" panose="020F0502020204030204"/>
              </a:rPr>
              <a:t>Henri baked cookies over the weekend. Each day during the week he took three cookies to school for his lunch. On Saturday he had 18 cookies left. </a:t>
            </a:r>
            <a:endParaRPr lang="en-US" sz="2800">
              <a:latin typeface="Calibri" panose="020F0502020204030204"/>
              <a:ea typeface="+mn-lt"/>
              <a:cs typeface="Calibri" panose="020F0502020204030204"/>
            </a:endParaRPr>
          </a:p>
          <a:p>
            <a:pPr>
              <a:defRPr/>
            </a:pPr>
            <a:r>
              <a:rPr kumimoji="0" lang="en-US" sz="2800" b="0" i="0" u="none" strike="noStrike" kern="1200" cap="none" spc="0" normalizeH="0" baseline="0" noProof="0">
                <a:ln>
                  <a:noFill/>
                </a:ln>
                <a:effectLst/>
                <a:uLnTx/>
                <a:uFillTx/>
                <a:latin typeface="Calibri" panose="020F0502020204030204"/>
                <a:ea typeface="+mn-lt"/>
                <a:cs typeface="Calibri" panose="020F0502020204030204"/>
              </a:rPr>
              <a:t>How many cookies had he baked? </a:t>
            </a:r>
            <a:endParaRPr lang="en-US" sz="2800">
              <a:latin typeface="Calibri" panose="020F0502020204030204"/>
              <a:ea typeface="+mn-lt"/>
              <a:cs typeface="Calibri" panose="020F0502020204030204"/>
            </a:endParaRPr>
          </a:p>
          <a:p>
            <a:pPr marL="0" marR="0" lvl="0" indent="0" algn="l" defTabSz="914400">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Calibri" panose="020F0502020204030204"/>
                <a:ea typeface="+mn-lt"/>
                <a:cs typeface="Calibri" panose="020F0502020204030204"/>
              </a:rPr>
              <a:t>Use a pattern to solve the problem. </a:t>
            </a:r>
            <a:endParaRPr lang="en-US" sz="2800" b="0" i="0" u="none" strike="noStrike" kern="1200" cap="none" spc="0" normalizeH="0" baseline="0" noProof="0">
              <a:ln>
                <a:noFill/>
              </a:ln>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41B19FC5-BA61-4650-9E66-B5C8F7C21846}"/>
              </a:ext>
            </a:extLst>
          </p:cNvPr>
          <p:cNvSpPr txBox="1"/>
          <p:nvPr/>
        </p:nvSpPr>
        <p:spPr>
          <a:xfrm>
            <a:off x="1041400" y="1295399"/>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Baking Cookies</a:t>
            </a:r>
            <a:endParaRPr lang="en-US" sz="3200"/>
          </a:p>
        </p:txBody>
      </p:sp>
    </p:spTree>
    <p:extLst>
      <p:ext uri="{BB962C8B-B14F-4D97-AF65-F5344CB8AC3E}">
        <p14:creationId xmlns:p14="http://schemas.microsoft.com/office/powerpoint/2010/main" val="2371204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1158815" y="1187570"/>
            <a:ext cx="101331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Show your thinking here.</a:t>
            </a:r>
          </a:p>
        </p:txBody>
      </p:sp>
      <p:sp>
        <p:nvSpPr>
          <p:cNvPr id="6" name="TextBox 5">
            <a:extLst>
              <a:ext uri="{FF2B5EF4-FFF2-40B4-BE49-F238E27FC236}">
                <a16:creationId xmlns:a16="http://schemas.microsoft.com/office/drawing/2014/main" id="{F1158783-8232-4573-B8A4-DDE1C61827A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1932781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1158815" y="1187570"/>
            <a:ext cx="1013316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Write a problem that can be solved using an increasing or decreasing pattern. Share your problem with a classmate.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AA11E42-8067-4C33-AE74-CF12DDA2B1E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655487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2244048-8BD8-4A46-A04D-AF76153F1B59}"/>
              </a:ext>
            </a:extLst>
          </p:cNvPr>
          <p:cNvSpPr/>
          <p:nvPr/>
        </p:nvSpPr>
        <p:spPr>
          <a:xfrm>
            <a:off x="4660242" y="2208902"/>
            <a:ext cx="7303697" cy="416943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accent1">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endPar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Rectangle: Rounded Corners 4">
            <a:extLst>
              <a:ext uri="{FF2B5EF4-FFF2-40B4-BE49-F238E27FC236}">
                <a16:creationId xmlns:a16="http://schemas.microsoft.com/office/drawing/2014/main" id="{B87AF484-7ED6-45FF-864D-9D42A750A38A}"/>
              </a:ext>
            </a:extLst>
          </p:cNvPr>
          <p:cNvSpPr/>
          <p:nvPr/>
        </p:nvSpPr>
        <p:spPr>
          <a:xfrm>
            <a:off x="391064" y="3101197"/>
            <a:ext cx="4011281" cy="34936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E096D8A-C975-4868-B764-6FC332C69486}"/>
              </a:ext>
            </a:extLst>
          </p:cNvPr>
          <p:cNvSpPr/>
          <p:nvPr/>
        </p:nvSpPr>
        <p:spPr>
          <a:xfrm>
            <a:off x="4831871" y="338947"/>
            <a:ext cx="7044904" cy="1595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Listen to the story,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"Counting Crocodiles"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by Judy Sierra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7" descr="Map&#10;&#10;Description automatically generated">
            <a:extLst>
              <a:ext uri="{FF2B5EF4-FFF2-40B4-BE49-F238E27FC236}">
                <a16:creationId xmlns:a16="http://schemas.microsoft.com/office/drawing/2014/main" id="{9C41533A-0DA8-4122-8EA1-2A95BD0B19B1}"/>
              </a:ext>
            </a:extLst>
          </p:cNvPr>
          <p:cNvPicPr>
            <a:picLocks noChangeAspect="1"/>
          </p:cNvPicPr>
          <p:nvPr/>
        </p:nvPicPr>
        <p:blipFill>
          <a:blip r:embed="rId4"/>
          <a:stretch>
            <a:fillRect/>
          </a:stretch>
        </p:blipFill>
        <p:spPr>
          <a:xfrm>
            <a:off x="713118" y="1321289"/>
            <a:ext cx="3059501" cy="2562027"/>
          </a:xfrm>
          <a:prstGeom prst="rect">
            <a:avLst/>
          </a:prstGeom>
        </p:spPr>
      </p:pic>
      <p:pic>
        <p:nvPicPr>
          <p:cNvPr id="8" name="Picture 10">
            <a:hlinkClick r:id="" action="ppaction://media"/>
            <a:extLst>
              <a:ext uri="{FF2B5EF4-FFF2-40B4-BE49-F238E27FC236}">
                <a16:creationId xmlns:a16="http://schemas.microsoft.com/office/drawing/2014/main" id="{6C18CC49-17DC-4414-993B-AC96F5B33E64}"/>
              </a:ext>
            </a:extLst>
          </p:cNvPr>
          <p:cNvPicPr>
            <a:picLocks noRot="1" noChangeAspect="1"/>
          </p:cNvPicPr>
          <p:nvPr>
            <a:videoFile r:link="rId1"/>
          </p:nvPr>
        </p:nvPicPr>
        <p:blipFill>
          <a:blip r:embed="rId5"/>
          <a:stretch>
            <a:fillRect/>
          </a:stretch>
        </p:blipFill>
        <p:spPr>
          <a:xfrm>
            <a:off x="5334000" y="2646333"/>
            <a:ext cx="6081622" cy="3333749"/>
          </a:xfrm>
          <a:prstGeom prst="rect">
            <a:avLst/>
          </a:prstGeom>
        </p:spPr>
      </p:pic>
      <p:sp>
        <p:nvSpPr>
          <p:cNvPr id="11" name="TextBox 10">
            <a:extLst>
              <a:ext uri="{FF2B5EF4-FFF2-40B4-BE49-F238E27FC236}">
                <a16:creationId xmlns:a16="http://schemas.microsoft.com/office/drawing/2014/main" id="{63B9ADBD-A29A-45C0-89FB-6B6A1623CDE3}"/>
              </a:ext>
            </a:extLst>
          </p:cNvPr>
          <p:cNvSpPr txBox="1"/>
          <p:nvPr/>
        </p:nvSpPr>
        <p:spPr>
          <a:xfrm>
            <a:off x="713117" y="4134929"/>
            <a:ext cx="337580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7E6E6">
                    <a:lumMod val="50000"/>
                  </a:srgbClr>
                </a:solidFill>
                <a:effectLst/>
                <a:uLnTx/>
                <a:uFillTx/>
                <a:latin typeface="Calibri" panose="020F0502020204030204"/>
                <a:ea typeface="+mn-lt"/>
                <a:cs typeface="Calibri" panose="020F0502020204030204"/>
              </a:rPr>
              <a:t>While you listen to the story, use pictures or counters to represent the actions you hear.</a:t>
            </a:r>
            <a:endParaRPr kumimoji="0" lang="en-US" sz="28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322231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accent1">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endPar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4" name="Picture 7" descr="Map&#10;&#10;Description automatically generated">
            <a:extLst>
              <a:ext uri="{FF2B5EF4-FFF2-40B4-BE49-F238E27FC236}">
                <a16:creationId xmlns:a16="http://schemas.microsoft.com/office/drawing/2014/main" id="{9C41533A-0DA8-4122-8EA1-2A95BD0B19B1}"/>
              </a:ext>
            </a:extLst>
          </p:cNvPr>
          <p:cNvPicPr>
            <a:picLocks noChangeAspect="1"/>
          </p:cNvPicPr>
          <p:nvPr/>
        </p:nvPicPr>
        <p:blipFill>
          <a:blip r:embed="rId3"/>
          <a:stretch>
            <a:fillRect/>
          </a:stretch>
        </p:blipFill>
        <p:spPr>
          <a:xfrm rot="-1140000">
            <a:off x="542345" y="1215716"/>
            <a:ext cx="1104182" cy="923009"/>
          </a:xfrm>
          <a:prstGeom prst="rect">
            <a:avLst/>
          </a:prstGeom>
        </p:spPr>
      </p:pic>
      <p:sp>
        <p:nvSpPr>
          <p:cNvPr id="11" name="TextBox 10">
            <a:extLst>
              <a:ext uri="{FF2B5EF4-FFF2-40B4-BE49-F238E27FC236}">
                <a16:creationId xmlns:a16="http://schemas.microsoft.com/office/drawing/2014/main" id="{63B9ADBD-A29A-45C0-89FB-6B6A1623CDE3}"/>
              </a:ext>
            </a:extLst>
          </p:cNvPr>
          <p:cNvSpPr txBox="1"/>
          <p:nvPr/>
        </p:nvSpPr>
        <p:spPr>
          <a:xfrm>
            <a:off x="3876135" y="353684"/>
            <a:ext cx="8177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a:solidFill>
                  <a:schemeClr val="bg2">
                    <a:lumMod val="50000"/>
                  </a:schemeClr>
                </a:solidFill>
                <a:latin typeface="Calibri" panose="020F0502020204030204"/>
                <a:ea typeface="+mn-lt"/>
                <a:cs typeface="Calibri" panose="020F0502020204030204"/>
              </a:rPr>
              <a:t>Use this page, while</a:t>
            </a:r>
            <a:r>
              <a:rPr kumimoji="0" lang="en-US" sz="2800" b="0" i="0" u="none" strike="noStrike" kern="1200" cap="none" spc="0" normalizeH="0" baseline="0" noProof="0">
                <a:ln>
                  <a:noFill/>
                </a:ln>
                <a:solidFill>
                  <a:schemeClr val="bg2">
                    <a:lumMod val="50000"/>
                  </a:schemeClr>
                </a:solidFill>
                <a:effectLst/>
                <a:uLnTx/>
                <a:uFillTx/>
                <a:latin typeface="Calibri" panose="020F0502020204030204"/>
                <a:ea typeface="+mn-lt"/>
                <a:cs typeface="Calibri" panose="020F0502020204030204"/>
              </a:rPr>
              <a:t> you listen to the story,</a:t>
            </a:r>
            <a:r>
              <a:rPr lang="en-US" sz="2800">
                <a:solidFill>
                  <a:schemeClr val="bg2">
                    <a:lumMod val="50000"/>
                  </a:schemeClr>
                </a:solidFill>
                <a:latin typeface="Calibri" panose="020F0502020204030204"/>
                <a:ea typeface="+mn-lt"/>
                <a:cs typeface="Calibri" panose="020F0502020204030204"/>
              </a:rPr>
              <a:t> </a:t>
            </a:r>
            <a:r>
              <a:rPr kumimoji="0" lang="en-US" sz="2800" b="0" i="0" u="none" strike="noStrike" kern="1200" cap="none" spc="0" normalizeH="0" baseline="0" noProof="0">
                <a:ln>
                  <a:noFill/>
                </a:ln>
                <a:solidFill>
                  <a:schemeClr val="bg2">
                    <a:lumMod val="50000"/>
                  </a:schemeClr>
                </a:solidFill>
                <a:effectLst/>
                <a:uLnTx/>
                <a:uFillTx/>
                <a:latin typeface="Calibri" panose="020F0502020204030204"/>
                <a:ea typeface="+mn-lt"/>
                <a:cs typeface="Calibri" panose="020F0502020204030204"/>
              </a:rPr>
              <a:t> </a:t>
            </a:r>
            <a:r>
              <a:rPr lang="en-US" sz="2800">
                <a:solidFill>
                  <a:schemeClr val="bg2">
                    <a:lumMod val="50000"/>
                  </a:schemeClr>
                </a:solidFill>
                <a:latin typeface="Calibri" panose="020F0502020204030204"/>
                <a:ea typeface="+mn-lt"/>
                <a:cs typeface="Calibri" panose="020F0502020204030204"/>
              </a:rPr>
              <a:t>and use</a:t>
            </a:r>
            <a:r>
              <a:rPr kumimoji="0" lang="en-US" sz="2800" b="0" i="0" u="none" strike="noStrike" kern="1200" cap="none" spc="0" normalizeH="0" baseline="0" noProof="0">
                <a:ln>
                  <a:noFill/>
                </a:ln>
                <a:solidFill>
                  <a:schemeClr val="bg2">
                    <a:lumMod val="50000"/>
                  </a:schemeClr>
                </a:solidFill>
                <a:effectLst/>
                <a:uLnTx/>
                <a:uFillTx/>
                <a:latin typeface="Calibri" panose="020F0502020204030204"/>
                <a:ea typeface="+mn-lt"/>
                <a:cs typeface="Calibri" panose="020F0502020204030204"/>
              </a:rPr>
              <a:t> pictures or </a:t>
            </a:r>
            <a:r>
              <a:rPr kumimoji="0" lang="en-US" sz="2800" b="0" i="0" u="none" strike="noStrike" kern="1200" cap="none" spc="0" normalizeH="0" baseline="0" noProof="0">
                <a:ln>
                  <a:noFill/>
                </a:ln>
                <a:solidFill>
                  <a:schemeClr val="bg2">
                    <a:lumMod val="50000"/>
                  </a:schemeClr>
                </a:solidFill>
                <a:effectLst/>
                <a:uLnTx/>
                <a:uFillTx/>
                <a:latin typeface="Calibri" panose="020F0502020204030204"/>
                <a:ea typeface="+mn-lt"/>
                <a:cs typeface="Calibri" panose="020F0502020204030204"/>
                <a:hlinkClick r:id="rId4"/>
              </a:rPr>
              <a:t>counters</a:t>
            </a:r>
            <a:r>
              <a:rPr kumimoji="0" lang="en-US" sz="2800" b="0" i="0" u="none" strike="noStrike" kern="1200" cap="none" spc="0" normalizeH="0" baseline="0" noProof="0">
                <a:ln>
                  <a:noFill/>
                </a:ln>
                <a:solidFill>
                  <a:schemeClr val="bg2">
                    <a:lumMod val="50000"/>
                  </a:schemeClr>
                </a:solidFill>
                <a:effectLst/>
                <a:uLnTx/>
                <a:uFillTx/>
                <a:latin typeface="Calibri" panose="020F0502020204030204"/>
                <a:ea typeface="+mn-lt"/>
                <a:cs typeface="Calibri" panose="020F0502020204030204"/>
              </a:rPr>
              <a:t> to represent the actions you hear.</a:t>
            </a:r>
            <a:endParaRPr kumimoji="0" lang="en-US" sz="2800" b="0" i="0" u="none" strike="noStrike" kern="1200" cap="none" spc="0" normalizeH="0" baseline="0" noProof="0">
              <a:ln>
                <a:noFill/>
              </a:ln>
              <a:solidFill>
                <a:schemeClr val="bg2">
                  <a:lumMod val="50000"/>
                </a:schemeClr>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A16D84B7-B553-47AC-A51E-52388C7CE3D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2188690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 End of this 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8491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5" name="Flowchart: Off-page Connector 24">
            <a:extLst>
              <a:ext uri="{FF2B5EF4-FFF2-40B4-BE49-F238E27FC236}">
                <a16:creationId xmlns:a16="http://schemas.microsoft.com/office/drawing/2014/main" id="{1CFA9573-3CE9-4BE9-A8CF-331648A389D4}"/>
              </a:ext>
            </a:extLst>
          </p:cNvPr>
          <p:cNvSpPr/>
          <p:nvPr/>
        </p:nvSpPr>
        <p:spPr>
          <a:xfrm rot="5400000">
            <a:off x="5432899" y="3497497"/>
            <a:ext cx="1250830" cy="3191772"/>
          </a:xfrm>
          <a:prstGeom prst="flowChartOffpage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Off-page Connector 8">
            <a:extLst>
              <a:ext uri="{FF2B5EF4-FFF2-40B4-BE49-F238E27FC236}">
                <a16:creationId xmlns:a16="http://schemas.microsoft.com/office/drawing/2014/main" id="{A4D36BCB-6D8A-4E20-835B-30F55494DD71}"/>
              </a:ext>
            </a:extLst>
          </p:cNvPr>
          <p:cNvSpPr/>
          <p:nvPr/>
        </p:nvSpPr>
        <p:spPr>
          <a:xfrm rot="5400000">
            <a:off x="5476032" y="1527799"/>
            <a:ext cx="1250830" cy="3191772"/>
          </a:xfrm>
          <a:prstGeom prst="flowChartOffpage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rgbClr val="140F00"/>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4511" y="43046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737" y="56033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573638" y="4292921"/>
            <a:ext cx="2008299"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489765" y="56033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801976" y="4927232"/>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4965156" y="2474646"/>
            <a:ext cx="2915605" cy="1323439"/>
          </a:xfrm>
          <a:prstGeom prst="rect">
            <a:avLst/>
          </a:prstGeom>
          <a:noFill/>
        </p:spPr>
        <p:txBody>
          <a:bodyPr wrap="square" lIns="91440" tIns="45720" rIns="91440" bIns="45720" rtlCol="0" anchor="ctr">
            <a:spAutoFit/>
          </a:bodyPr>
          <a:lstStyle/>
          <a:p>
            <a:pPr algn="ctr"/>
            <a:r>
              <a:rPr lang="en-US" sz="4000">
                <a:solidFill>
                  <a:schemeClr val="bg2">
                    <a:lumMod val="50000"/>
                  </a:schemeClr>
                </a:solidFill>
                <a:latin typeface="Bradley Hand"/>
              </a:rPr>
              <a:t>Pattern Houses</a:t>
            </a:r>
            <a:endParaRPr lang="en-US" sz="4000">
              <a:solidFill>
                <a:schemeClr val="bg2">
                  <a:lumMod val="50000"/>
                </a:schemeClr>
              </a:solidFill>
              <a:latin typeface="Bradley Hand" pitchFamily="2" charset="77"/>
            </a:endParaRPr>
          </a:p>
        </p:txBody>
      </p:sp>
      <p:sp>
        <p:nvSpPr>
          <p:cNvPr id="29" name="TextBox 28">
            <a:extLst>
              <a:ext uri="{FF2B5EF4-FFF2-40B4-BE49-F238E27FC236}">
                <a16:creationId xmlns:a16="http://schemas.microsoft.com/office/drawing/2014/main" id="{B0360182-8A27-9B42-9822-69767BFDE599}"/>
              </a:ext>
            </a:extLst>
          </p:cNvPr>
          <p:cNvSpPr txBox="1"/>
          <p:nvPr/>
        </p:nvSpPr>
        <p:spPr>
          <a:xfrm>
            <a:off x="4636911" y="3108948"/>
            <a:ext cx="2915605" cy="646331"/>
          </a:xfrm>
          <a:prstGeom prst="rect">
            <a:avLst/>
          </a:prstGeom>
          <a:noFill/>
        </p:spPr>
        <p:txBody>
          <a:bodyPr wrap="square" lIns="91440" tIns="45720" rIns="91440" bIns="45720" rtlCol="0" anchor="ctr">
            <a:spAutoFit/>
          </a:bodyPr>
          <a:lstStyle/>
          <a:p>
            <a:pPr algn="ctr"/>
            <a:endParaRPr lang="en-US" sz="3600">
              <a:latin typeface="Marker Felt Thin" panose="02000400000000000000" pitchFamily="2" charset="77"/>
            </a:endParaRPr>
          </a:p>
        </p:txBody>
      </p:sp>
      <p:sp>
        <p:nvSpPr>
          <p:cNvPr id="33" name="TextBox 32">
            <a:extLst>
              <a:ext uri="{FF2B5EF4-FFF2-40B4-BE49-F238E27FC236}">
                <a16:creationId xmlns:a16="http://schemas.microsoft.com/office/drawing/2014/main" id="{DB761D9B-3EA2-C844-AD60-A0B11CA4ADD8}"/>
              </a:ext>
            </a:extLst>
          </p:cNvPr>
          <p:cNvSpPr txBox="1"/>
          <p:nvPr/>
        </p:nvSpPr>
        <p:spPr>
          <a:xfrm>
            <a:off x="9975465" y="4895574"/>
            <a:ext cx="1034052" cy="420564"/>
          </a:xfrm>
          <a:prstGeom prst="rect">
            <a:avLst/>
          </a:prstGeom>
          <a:noFill/>
        </p:spPr>
        <p:txBody>
          <a:bodyPr wrap="square" lIns="91440" tIns="45720" rIns="91440" bIns="45720" rtlCol="0" anchor="t">
            <a:spAutoFit/>
          </a:bodyPr>
          <a:lstStyle/>
          <a:p>
            <a:endParaRPr lang="en-US" sz="2100">
              <a:solidFill>
                <a:schemeClr val="bg2">
                  <a:lumMod val="50000"/>
                </a:schemeClr>
              </a:solidFill>
              <a:latin typeface="Abadi MT Condensed Light" panose="020B0306030101010103" pitchFamily="34" charset="77"/>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179172" y="241215"/>
            <a:ext cx="3119170"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6</a:t>
            </a:r>
          </a:p>
        </p:txBody>
      </p:sp>
      <p:sp>
        <p:nvSpPr>
          <p:cNvPr id="5" name="TextBox 4">
            <a:extLst>
              <a:ext uri="{FF2B5EF4-FFF2-40B4-BE49-F238E27FC236}">
                <a16:creationId xmlns:a16="http://schemas.microsoft.com/office/drawing/2014/main" id="{4CD6EFF3-8DED-4A60-8F6C-8A965C518D40}"/>
              </a:ext>
            </a:extLst>
          </p:cNvPr>
          <p:cNvSpPr txBox="1"/>
          <p:nvPr/>
        </p:nvSpPr>
        <p:spPr>
          <a:xfrm>
            <a:off x="4964761" y="4536755"/>
            <a:ext cx="2915605" cy="1200329"/>
          </a:xfrm>
          <a:prstGeom prst="rect">
            <a:avLst/>
          </a:prstGeom>
          <a:noFill/>
        </p:spPr>
        <p:txBody>
          <a:bodyPr wrap="square" lIns="91440" tIns="45720" rIns="91440" bIns="45720" rtlCol="0" anchor="ctr">
            <a:spAutoFit/>
          </a:bodyPr>
          <a:lstStyle/>
          <a:p>
            <a:pPr algn="ctr"/>
            <a:r>
              <a:rPr lang="en-US" sz="3600">
                <a:solidFill>
                  <a:schemeClr val="tx1">
                    <a:lumMod val="65000"/>
                    <a:lumOff val="35000"/>
                  </a:schemeClr>
                </a:solidFill>
                <a:latin typeface="Marker Felt Thin"/>
              </a:rPr>
              <a:t>Pattern Problems</a:t>
            </a:r>
          </a:p>
        </p:txBody>
      </p:sp>
      <p:sp>
        <p:nvSpPr>
          <p:cNvPr id="2" name="TextBox 1">
            <a:extLst>
              <a:ext uri="{FF2B5EF4-FFF2-40B4-BE49-F238E27FC236}">
                <a16:creationId xmlns:a16="http://schemas.microsoft.com/office/drawing/2014/main" id="{1012302B-90ED-4895-A069-0C5C575C1744}"/>
              </a:ext>
            </a:extLst>
          </p:cNvPr>
          <p:cNvSpPr txBox="1"/>
          <p:nvPr/>
        </p:nvSpPr>
        <p:spPr>
          <a:xfrm>
            <a:off x="756249" y="2625306"/>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Jumps on a Number Line.</a:t>
            </a:r>
          </a:p>
        </p:txBody>
      </p:sp>
      <p:cxnSp>
        <p:nvCxnSpPr>
          <p:cNvPr id="12" name="Straight Arrow Connector 11">
            <a:extLst>
              <a:ext uri="{FF2B5EF4-FFF2-40B4-BE49-F238E27FC236}">
                <a16:creationId xmlns:a16="http://schemas.microsoft.com/office/drawing/2014/main" id="{70F04B8D-408D-4BC8-8803-D88E906E0BBE}"/>
              </a:ext>
            </a:extLst>
          </p:cNvPr>
          <p:cNvCxnSpPr/>
          <p:nvPr/>
        </p:nvCxnSpPr>
        <p:spPr>
          <a:xfrm>
            <a:off x="562708" y="4754880"/>
            <a:ext cx="273563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D97780-B3A0-4192-84D8-E66389682534}"/>
              </a:ext>
            </a:extLst>
          </p:cNvPr>
          <p:cNvCxnSpPr/>
          <p:nvPr/>
        </p:nvCxnSpPr>
        <p:spPr>
          <a:xfrm>
            <a:off x="562708" y="4536755"/>
            <a:ext cx="0" cy="52761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Arrow: Curved Down 15">
            <a:extLst>
              <a:ext uri="{FF2B5EF4-FFF2-40B4-BE49-F238E27FC236}">
                <a16:creationId xmlns:a16="http://schemas.microsoft.com/office/drawing/2014/main" id="{3A174A7C-1D81-4D16-B7F9-33A4C011B8E8}"/>
              </a:ext>
            </a:extLst>
          </p:cNvPr>
          <p:cNvSpPr/>
          <p:nvPr/>
        </p:nvSpPr>
        <p:spPr>
          <a:xfrm>
            <a:off x="569154" y="4433703"/>
            <a:ext cx="1216152" cy="2847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4" name="Arrow: Curved Down 33">
            <a:extLst>
              <a:ext uri="{FF2B5EF4-FFF2-40B4-BE49-F238E27FC236}">
                <a16:creationId xmlns:a16="http://schemas.microsoft.com/office/drawing/2014/main" id="{6F2FE1CE-2DA5-490A-AB98-5171ADF31868}"/>
              </a:ext>
            </a:extLst>
          </p:cNvPr>
          <p:cNvSpPr/>
          <p:nvPr/>
        </p:nvSpPr>
        <p:spPr>
          <a:xfrm>
            <a:off x="1782890" y="4433703"/>
            <a:ext cx="1216152" cy="2847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6" name="Picture 6" descr="A picture containing toy&#10;&#10;Description automatically generated">
            <a:extLst>
              <a:ext uri="{FF2B5EF4-FFF2-40B4-BE49-F238E27FC236}">
                <a16:creationId xmlns:a16="http://schemas.microsoft.com/office/drawing/2014/main" id="{7945B724-463B-400E-9980-1159A10706A7}"/>
              </a:ext>
            </a:extLst>
          </p:cNvPr>
          <p:cNvPicPr>
            <a:picLocks noChangeAspect="1"/>
          </p:cNvPicPr>
          <p:nvPr/>
        </p:nvPicPr>
        <p:blipFill>
          <a:blip r:embed="rId5"/>
          <a:stretch>
            <a:fillRect/>
          </a:stretch>
        </p:blipFill>
        <p:spPr>
          <a:xfrm rot="-1560000">
            <a:off x="8623300" y="2345502"/>
            <a:ext cx="863600" cy="604896"/>
          </a:xfrm>
          <a:prstGeom prst="rect">
            <a:avLst/>
          </a:prstGeom>
        </p:spPr>
      </p:pic>
      <p:sp>
        <p:nvSpPr>
          <p:cNvPr id="8" name="TextBox 7">
            <a:extLst>
              <a:ext uri="{FF2B5EF4-FFF2-40B4-BE49-F238E27FC236}">
                <a16:creationId xmlns:a16="http://schemas.microsoft.com/office/drawing/2014/main" id="{B91005D3-F66A-4551-A263-800D34D6688F}"/>
              </a:ext>
            </a:extLst>
          </p:cNvPr>
          <p:cNvSpPr txBox="1"/>
          <p:nvPr/>
        </p:nvSpPr>
        <p:spPr>
          <a:xfrm>
            <a:off x="9642475" y="2416175"/>
            <a:ext cx="22479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50000"/>
                    <a:lumOff val="50000"/>
                  </a:schemeClr>
                </a:solidFill>
                <a:latin typeface="Aldhabi"/>
                <a:cs typeface="Aldhabi"/>
              </a:rPr>
              <a:t>Build It</a:t>
            </a:r>
          </a:p>
          <a:p>
            <a:r>
              <a:rPr lang="en-US">
                <a:solidFill>
                  <a:schemeClr val="tx1">
                    <a:lumMod val="50000"/>
                    <a:lumOff val="50000"/>
                  </a:schemeClr>
                </a:solidFill>
                <a:latin typeface="Aldhabi"/>
                <a:cs typeface="Aldhabi"/>
              </a:rPr>
              <a:t>                  or,</a:t>
            </a:r>
          </a:p>
        </p:txBody>
      </p:sp>
      <p:pic>
        <p:nvPicPr>
          <p:cNvPr id="10" name="Picture 10" descr="A picture containing stationary, implement, indoor, table&#10;&#10;Description automatically generated">
            <a:extLst>
              <a:ext uri="{FF2B5EF4-FFF2-40B4-BE49-F238E27FC236}">
                <a16:creationId xmlns:a16="http://schemas.microsoft.com/office/drawing/2014/main" id="{3F8E0773-55C2-4526-8B7C-B03A91D32E99}"/>
              </a:ext>
            </a:extLst>
          </p:cNvPr>
          <p:cNvPicPr>
            <a:picLocks noChangeAspect="1"/>
          </p:cNvPicPr>
          <p:nvPr/>
        </p:nvPicPr>
        <p:blipFill>
          <a:blip r:embed="rId6"/>
          <a:stretch>
            <a:fillRect/>
          </a:stretch>
        </p:blipFill>
        <p:spPr>
          <a:xfrm>
            <a:off x="8663796" y="3254728"/>
            <a:ext cx="730371" cy="664847"/>
          </a:xfrm>
          <a:prstGeom prst="rect">
            <a:avLst/>
          </a:prstGeom>
        </p:spPr>
      </p:pic>
      <p:sp>
        <p:nvSpPr>
          <p:cNvPr id="11" name="TextBox 10">
            <a:extLst>
              <a:ext uri="{FF2B5EF4-FFF2-40B4-BE49-F238E27FC236}">
                <a16:creationId xmlns:a16="http://schemas.microsoft.com/office/drawing/2014/main" id="{78989C50-B9A0-4A6F-A8FA-BDDC401D1A2D}"/>
              </a:ext>
            </a:extLst>
          </p:cNvPr>
          <p:cNvSpPr txBox="1"/>
          <p:nvPr/>
        </p:nvSpPr>
        <p:spPr>
          <a:xfrm>
            <a:off x="9569570" y="3329796"/>
            <a:ext cx="20243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50000"/>
                    <a:lumOff val="50000"/>
                  </a:schemeClr>
                </a:solidFill>
                <a:latin typeface="Aldhabi"/>
                <a:cs typeface="Aldhabi"/>
              </a:rPr>
              <a:t>Draw It</a:t>
            </a:r>
          </a:p>
        </p:txBody>
      </p:sp>
      <p:sp>
        <p:nvSpPr>
          <p:cNvPr id="35" name="Rectangle 34">
            <a:extLst>
              <a:ext uri="{FF2B5EF4-FFF2-40B4-BE49-F238E27FC236}">
                <a16:creationId xmlns:a16="http://schemas.microsoft.com/office/drawing/2014/main" id="{4C11FCA6-4F55-9E4A-B726-EE4096996FE5}"/>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36" name="Rectangle 35">
            <a:extLst>
              <a:ext uri="{FF2B5EF4-FFF2-40B4-BE49-F238E27FC236}">
                <a16:creationId xmlns:a16="http://schemas.microsoft.com/office/drawing/2014/main" id="{662D4A02-74CD-D548-9250-C042DA8F01F0}"/>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7" name="Rectangle 36">
            <a:extLst>
              <a:ext uri="{FF2B5EF4-FFF2-40B4-BE49-F238E27FC236}">
                <a16:creationId xmlns:a16="http://schemas.microsoft.com/office/drawing/2014/main" id="{7533CA65-FC41-AC4D-B0BA-43CC9A86DE9D}"/>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42494526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5" name="Picture 5" descr="A picture containing icon&#10;&#10;Description automatically generated">
            <a:extLst>
              <a:ext uri="{FF2B5EF4-FFF2-40B4-BE49-F238E27FC236}">
                <a16:creationId xmlns:a16="http://schemas.microsoft.com/office/drawing/2014/main" id="{E713F03E-4F32-4997-828F-17193573A90C}"/>
              </a:ext>
            </a:extLst>
          </p:cNvPr>
          <p:cNvPicPr>
            <a:picLocks noChangeAspect="1"/>
          </p:cNvPicPr>
          <p:nvPr/>
        </p:nvPicPr>
        <p:blipFill>
          <a:blip r:embed="rId3"/>
          <a:stretch>
            <a:fillRect/>
          </a:stretch>
        </p:blipFill>
        <p:spPr>
          <a:xfrm>
            <a:off x="2419530" y="2981864"/>
            <a:ext cx="7410450" cy="1066800"/>
          </a:xfrm>
          <a:prstGeom prst="rect">
            <a:avLst/>
          </a:prstGeom>
        </p:spPr>
      </p:pic>
      <p:cxnSp>
        <p:nvCxnSpPr>
          <p:cNvPr id="10" name="Straight Arrow Connector 9">
            <a:extLst>
              <a:ext uri="{FF2B5EF4-FFF2-40B4-BE49-F238E27FC236}">
                <a16:creationId xmlns:a16="http://schemas.microsoft.com/office/drawing/2014/main" id="{DB56F8B9-C921-4331-A572-C92E0F9CCEF8}"/>
              </a:ext>
            </a:extLst>
          </p:cNvPr>
          <p:cNvCxnSpPr/>
          <p:nvPr/>
        </p:nvCxnSpPr>
        <p:spPr>
          <a:xfrm>
            <a:off x="2388619" y="4034825"/>
            <a:ext cx="7585493" cy="86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D7B8A-250E-442A-8B18-A5BDC381AE3E}"/>
              </a:ext>
            </a:extLst>
          </p:cNvPr>
          <p:cNvSpPr txBox="1"/>
          <p:nvPr/>
        </p:nvSpPr>
        <p:spPr>
          <a:xfrm>
            <a:off x="366263" y="1717735"/>
            <a:ext cx="110245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What could the four landing spots be? How might they make a pattern?</a:t>
            </a:r>
            <a:endParaRPr lang="en-US" sz="2800">
              <a:cs typeface="Calibri"/>
            </a:endParaRPr>
          </a:p>
        </p:txBody>
      </p:sp>
      <p:sp>
        <p:nvSpPr>
          <p:cNvPr id="2" name="TextBox 1">
            <a:extLst>
              <a:ext uri="{FF2B5EF4-FFF2-40B4-BE49-F238E27FC236}">
                <a16:creationId xmlns:a16="http://schemas.microsoft.com/office/drawing/2014/main" id="{FC8E6B83-0B53-4014-8F26-DF03565083E4}"/>
              </a:ext>
            </a:extLst>
          </p:cNvPr>
          <p:cNvSpPr txBox="1"/>
          <p:nvPr/>
        </p:nvSpPr>
        <p:spPr>
          <a:xfrm>
            <a:off x="2335062" y="4060346"/>
            <a:ext cx="5003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0</a:t>
            </a:r>
          </a:p>
        </p:txBody>
      </p:sp>
      <p:sp>
        <p:nvSpPr>
          <p:cNvPr id="9" name="TextBox 8">
            <a:extLst>
              <a:ext uri="{FF2B5EF4-FFF2-40B4-BE49-F238E27FC236}">
                <a16:creationId xmlns:a16="http://schemas.microsoft.com/office/drawing/2014/main" id="{18A8DF95-0ACF-4C2B-8024-4EDA57CCAE5E}"/>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1937311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5" name="Picture 5" descr="A picture containing icon&#10;&#10;Description automatically generated">
            <a:extLst>
              <a:ext uri="{FF2B5EF4-FFF2-40B4-BE49-F238E27FC236}">
                <a16:creationId xmlns:a16="http://schemas.microsoft.com/office/drawing/2014/main" id="{E713F03E-4F32-4997-828F-17193573A90C}"/>
              </a:ext>
            </a:extLst>
          </p:cNvPr>
          <p:cNvPicPr>
            <a:picLocks noChangeAspect="1"/>
          </p:cNvPicPr>
          <p:nvPr/>
        </p:nvPicPr>
        <p:blipFill>
          <a:blip r:embed="rId3"/>
          <a:stretch>
            <a:fillRect/>
          </a:stretch>
        </p:blipFill>
        <p:spPr>
          <a:xfrm>
            <a:off x="2419530" y="2981864"/>
            <a:ext cx="7410450" cy="1066800"/>
          </a:xfrm>
          <a:prstGeom prst="rect">
            <a:avLst/>
          </a:prstGeom>
        </p:spPr>
      </p:pic>
      <p:cxnSp>
        <p:nvCxnSpPr>
          <p:cNvPr id="10" name="Straight Arrow Connector 9">
            <a:extLst>
              <a:ext uri="{FF2B5EF4-FFF2-40B4-BE49-F238E27FC236}">
                <a16:creationId xmlns:a16="http://schemas.microsoft.com/office/drawing/2014/main" id="{DB56F8B9-C921-4331-A572-C92E0F9CCEF8}"/>
              </a:ext>
            </a:extLst>
          </p:cNvPr>
          <p:cNvCxnSpPr/>
          <p:nvPr/>
        </p:nvCxnSpPr>
        <p:spPr>
          <a:xfrm>
            <a:off x="2388619" y="4034825"/>
            <a:ext cx="7585493" cy="86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D7B8A-250E-442A-8B18-A5BDC381AE3E}"/>
              </a:ext>
            </a:extLst>
          </p:cNvPr>
          <p:cNvSpPr txBox="1"/>
          <p:nvPr/>
        </p:nvSpPr>
        <p:spPr>
          <a:xfrm>
            <a:off x="366263" y="1717735"/>
            <a:ext cx="110245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What could the four landing spots be? How might they make a pattern?</a:t>
            </a:r>
            <a:endParaRPr lang="en-US" sz="2800">
              <a:cs typeface="Calibri"/>
            </a:endParaRPr>
          </a:p>
        </p:txBody>
      </p:sp>
      <p:sp>
        <p:nvSpPr>
          <p:cNvPr id="2" name="TextBox 1">
            <a:extLst>
              <a:ext uri="{FF2B5EF4-FFF2-40B4-BE49-F238E27FC236}">
                <a16:creationId xmlns:a16="http://schemas.microsoft.com/office/drawing/2014/main" id="{FC8E6B83-0B53-4014-8F26-DF03565083E4}"/>
              </a:ext>
            </a:extLst>
          </p:cNvPr>
          <p:cNvSpPr txBox="1"/>
          <p:nvPr/>
        </p:nvSpPr>
        <p:spPr>
          <a:xfrm>
            <a:off x="2335062" y="4060346"/>
            <a:ext cx="5003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0</a:t>
            </a:r>
          </a:p>
        </p:txBody>
      </p:sp>
      <p:sp>
        <p:nvSpPr>
          <p:cNvPr id="9" name="TextBox 8">
            <a:extLst>
              <a:ext uri="{FF2B5EF4-FFF2-40B4-BE49-F238E27FC236}">
                <a16:creationId xmlns:a16="http://schemas.microsoft.com/office/drawing/2014/main" id="{803F074E-63CB-456E-9D0A-66E130A95695}"/>
              </a:ext>
            </a:extLst>
          </p:cNvPr>
          <p:cNvSpPr txBox="1"/>
          <p:nvPr/>
        </p:nvSpPr>
        <p:spPr>
          <a:xfrm>
            <a:off x="1087670" y="113878"/>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229855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p15">
            <a:extLst>
              <a:ext uri="{FF2B5EF4-FFF2-40B4-BE49-F238E27FC236}">
                <a16:creationId xmlns:a16="http://schemas.microsoft.com/office/drawing/2014/main" id="{709DF470-4E2D-3E4D-8E2D-AAAA691EA0DA}"/>
              </a:ext>
            </a:extLst>
          </p:cNvPr>
          <p:cNvSpPr txBox="1">
            <a:spLocks/>
          </p:cNvSpPr>
          <p:nvPr/>
        </p:nvSpPr>
        <p:spPr>
          <a:xfrm>
            <a:off x="505814" y="567471"/>
            <a:ext cx="8013717" cy="5460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3200" b="1" i="0" u="none" strike="noStrike" kern="1200" cap="none" spc="0" normalizeH="0" baseline="0" noProof="0">
                <a:ln>
                  <a:noFill/>
                </a:ln>
                <a:solidFill>
                  <a:prstClr val="black">
                    <a:lumMod val="75000"/>
                    <a:lumOff val="25000"/>
                  </a:prstClr>
                </a:solidFill>
                <a:effectLst/>
                <a:uLnTx/>
                <a:uFillTx/>
                <a:latin typeface="Calibri Light" panose="020F0302020204030204"/>
                <a:ea typeface="+mj-ea"/>
                <a:cs typeface="+mj-cs"/>
              </a:rPr>
              <a:t>Investigating Patterns</a:t>
            </a:r>
          </a:p>
        </p:txBody>
      </p:sp>
      <p:sp>
        <p:nvSpPr>
          <p:cNvPr id="9" name="Round Diagonal Corner Rectangle 8">
            <a:extLst>
              <a:ext uri="{FF2B5EF4-FFF2-40B4-BE49-F238E27FC236}">
                <a16:creationId xmlns:a16="http://schemas.microsoft.com/office/drawing/2014/main" id="{DDDBF25F-DFA0-A240-8402-D842232419A4}"/>
              </a:ext>
            </a:extLst>
          </p:cNvPr>
          <p:cNvSpPr/>
          <p:nvPr/>
        </p:nvSpPr>
        <p:spPr>
          <a:xfrm>
            <a:off x="7524232" y="4124620"/>
            <a:ext cx="2441718" cy="2489609"/>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Number Play</a:t>
            </a:r>
          </a:p>
        </p:txBody>
      </p:sp>
      <p:sp>
        <p:nvSpPr>
          <p:cNvPr id="10" name="Round Diagonal Corner Rectangle 9">
            <a:extLst>
              <a:ext uri="{FF2B5EF4-FFF2-40B4-BE49-F238E27FC236}">
                <a16:creationId xmlns:a16="http://schemas.microsoft.com/office/drawing/2014/main" id="{50EA33F9-349F-C94D-9CD3-1DF95BFE6CB4}"/>
              </a:ext>
            </a:extLst>
          </p:cNvPr>
          <p:cNvSpPr/>
          <p:nvPr/>
        </p:nvSpPr>
        <p:spPr>
          <a:xfrm>
            <a:off x="4830723" y="4133718"/>
            <a:ext cx="2441718" cy="2480511"/>
          </a:xfrm>
          <a:prstGeom prst="round2DiagRect">
            <a:avLst/>
          </a:prstGeom>
          <a:solidFill>
            <a:srgbClr val="0070C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Interdisciplinary Connections</a:t>
            </a:r>
          </a:p>
        </p:txBody>
      </p:sp>
      <p:sp>
        <p:nvSpPr>
          <p:cNvPr id="11" name="Round Diagonal Corner Rectangle 10">
            <a:extLst>
              <a:ext uri="{FF2B5EF4-FFF2-40B4-BE49-F238E27FC236}">
                <a16:creationId xmlns:a16="http://schemas.microsoft.com/office/drawing/2014/main" id="{BFFADCC8-BE91-F841-BB46-15F21940DFEA}"/>
              </a:ext>
            </a:extLst>
          </p:cNvPr>
          <p:cNvSpPr/>
          <p:nvPr/>
        </p:nvSpPr>
        <p:spPr>
          <a:xfrm>
            <a:off x="2137214" y="4133718"/>
            <a:ext cx="2441718" cy="2480511"/>
          </a:xfrm>
          <a:prstGeom prst="round2DiagRect">
            <a:avLst/>
          </a:prstGeom>
          <a:solidFill>
            <a:srgbClr val="00B05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Problem Solving</a:t>
            </a:r>
          </a:p>
        </p:txBody>
      </p:sp>
      <p:sp>
        <p:nvSpPr>
          <p:cNvPr id="12" name="Round Diagonal Corner Rectangle 11">
            <a:extLst>
              <a:ext uri="{FF2B5EF4-FFF2-40B4-BE49-F238E27FC236}">
                <a16:creationId xmlns:a16="http://schemas.microsoft.com/office/drawing/2014/main" id="{35B11355-3310-064E-B513-48A85A488163}"/>
              </a:ext>
            </a:extLst>
          </p:cNvPr>
          <p:cNvSpPr/>
          <p:nvPr/>
        </p:nvSpPr>
        <p:spPr>
          <a:xfrm>
            <a:off x="6460307" y="1208910"/>
            <a:ext cx="2441718" cy="2489610"/>
          </a:xfrm>
          <a:prstGeom prst="round2Diag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Mental Math &amp; Estimation</a:t>
            </a:r>
          </a:p>
        </p:txBody>
      </p:sp>
      <p:sp>
        <p:nvSpPr>
          <p:cNvPr id="14" name="Round Diagonal Corner Rectangle 13">
            <a:extLst>
              <a:ext uri="{FF2B5EF4-FFF2-40B4-BE49-F238E27FC236}">
                <a16:creationId xmlns:a16="http://schemas.microsoft.com/office/drawing/2014/main" id="{9B5A4583-D0D1-3E46-9450-21D1E2067C58}"/>
              </a:ext>
            </a:extLst>
          </p:cNvPr>
          <p:cNvSpPr/>
          <p:nvPr/>
        </p:nvSpPr>
        <p:spPr>
          <a:xfrm>
            <a:off x="3618082" y="1280797"/>
            <a:ext cx="2441718" cy="2489610"/>
          </a:xfrm>
          <a:prstGeom prst="round2DiagRect">
            <a:avLst/>
          </a:prstGeom>
          <a:solidFill>
            <a:schemeClr val="accent4"/>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Visual Connections</a:t>
            </a:r>
          </a:p>
        </p:txBody>
      </p:sp>
    </p:spTree>
    <p:extLst>
      <p:ext uri="{BB962C8B-B14F-4D97-AF65-F5344CB8AC3E}">
        <p14:creationId xmlns:p14="http://schemas.microsoft.com/office/powerpoint/2010/main" val="3044409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5354776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pic>
        <p:nvPicPr>
          <p:cNvPr id="6" name="Picture 6" descr="Shape&#10;&#10;Description automatically generated">
            <a:extLst>
              <a:ext uri="{FF2B5EF4-FFF2-40B4-BE49-F238E27FC236}">
                <a16:creationId xmlns:a16="http://schemas.microsoft.com/office/drawing/2014/main" id="{8B55121B-FC83-495A-BB89-196B1D509799}"/>
              </a:ext>
            </a:extLst>
          </p:cNvPr>
          <p:cNvPicPr>
            <a:picLocks noChangeAspect="1"/>
          </p:cNvPicPr>
          <p:nvPr/>
        </p:nvPicPr>
        <p:blipFill>
          <a:blip r:embed="rId3"/>
          <a:stretch>
            <a:fillRect/>
          </a:stretch>
        </p:blipFill>
        <p:spPr>
          <a:xfrm>
            <a:off x="275538" y="1811106"/>
            <a:ext cx="11685915" cy="4165347"/>
          </a:xfrm>
          <a:prstGeom prst="rect">
            <a:avLst/>
          </a:prstGeom>
        </p:spPr>
      </p:pic>
      <p:sp>
        <p:nvSpPr>
          <p:cNvPr id="7" name="TextBox 6">
            <a:extLst>
              <a:ext uri="{FF2B5EF4-FFF2-40B4-BE49-F238E27FC236}">
                <a16:creationId xmlns:a16="http://schemas.microsoft.com/office/drawing/2014/main" id="{62E514B2-CC7C-4477-9FC4-D4702224EC52}"/>
              </a:ext>
            </a:extLst>
          </p:cNvPr>
          <p:cNvSpPr txBox="1"/>
          <p:nvPr/>
        </p:nvSpPr>
        <p:spPr>
          <a:xfrm>
            <a:off x="1316966" y="2797834"/>
            <a:ext cx="3996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t>1</a:t>
            </a:r>
            <a:endParaRPr lang="en-US" sz="2400">
              <a:cs typeface="Calibri"/>
            </a:endParaRPr>
          </a:p>
        </p:txBody>
      </p:sp>
      <p:sp>
        <p:nvSpPr>
          <p:cNvPr id="8" name="TextBox 7">
            <a:extLst>
              <a:ext uri="{FF2B5EF4-FFF2-40B4-BE49-F238E27FC236}">
                <a16:creationId xmlns:a16="http://schemas.microsoft.com/office/drawing/2014/main" id="{5F808F90-FEC8-421D-AE37-DE9767816B0E}"/>
              </a:ext>
            </a:extLst>
          </p:cNvPr>
          <p:cNvSpPr txBox="1"/>
          <p:nvPr/>
        </p:nvSpPr>
        <p:spPr>
          <a:xfrm>
            <a:off x="3214777" y="2797835"/>
            <a:ext cx="3709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2</a:t>
            </a:r>
          </a:p>
        </p:txBody>
      </p:sp>
      <p:sp>
        <p:nvSpPr>
          <p:cNvPr id="9" name="TextBox 8">
            <a:extLst>
              <a:ext uri="{FF2B5EF4-FFF2-40B4-BE49-F238E27FC236}">
                <a16:creationId xmlns:a16="http://schemas.microsoft.com/office/drawing/2014/main" id="{B38C0397-38D5-4D6B-895A-927CC7C6CF5A}"/>
              </a:ext>
            </a:extLst>
          </p:cNvPr>
          <p:cNvSpPr txBox="1"/>
          <p:nvPr/>
        </p:nvSpPr>
        <p:spPr>
          <a:xfrm>
            <a:off x="5155721" y="2797834"/>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3</a:t>
            </a:r>
          </a:p>
        </p:txBody>
      </p:sp>
      <p:sp>
        <p:nvSpPr>
          <p:cNvPr id="11" name="TextBox 10">
            <a:extLst>
              <a:ext uri="{FF2B5EF4-FFF2-40B4-BE49-F238E27FC236}">
                <a16:creationId xmlns:a16="http://schemas.microsoft.com/office/drawing/2014/main" id="{50805DB2-E182-4AD1-9239-0B52838F271D}"/>
              </a:ext>
            </a:extLst>
          </p:cNvPr>
          <p:cNvSpPr txBox="1"/>
          <p:nvPr/>
        </p:nvSpPr>
        <p:spPr>
          <a:xfrm>
            <a:off x="7010400" y="2797834"/>
            <a:ext cx="4428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4</a:t>
            </a:r>
          </a:p>
        </p:txBody>
      </p:sp>
      <p:sp>
        <p:nvSpPr>
          <p:cNvPr id="12" name="TextBox 11">
            <a:extLst>
              <a:ext uri="{FF2B5EF4-FFF2-40B4-BE49-F238E27FC236}">
                <a16:creationId xmlns:a16="http://schemas.microsoft.com/office/drawing/2014/main" id="{955803C2-CBFB-4EE6-9DFE-874F7E629EE1}"/>
              </a:ext>
            </a:extLst>
          </p:cNvPr>
          <p:cNvSpPr txBox="1"/>
          <p:nvPr/>
        </p:nvSpPr>
        <p:spPr>
          <a:xfrm>
            <a:off x="8879457" y="2797833"/>
            <a:ext cx="4284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5</a:t>
            </a:r>
          </a:p>
        </p:txBody>
      </p:sp>
      <p:sp>
        <p:nvSpPr>
          <p:cNvPr id="13" name="TextBox 12">
            <a:extLst>
              <a:ext uri="{FF2B5EF4-FFF2-40B4-BE49-F238E27FC236}">
                <a16:creationId xmlns:a16="http://schemas.microsoft.com/office/drawing/2014/main" id="{53F5E421-9FD1-479A-B95A-93C28C3FC6BB}"/>
              </a:ext>
            </a:extLst>
          </p:cNvPr>
          <p:cNvSpPr txBox="1"/>
          <p:nvPr/>
        </p:nvSpPr>
        <p:spPr>
          <a:xfrm>
            <a:off x="10777268" y="2797834"/>
            <a:ext cx="4715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6</a:t>
            </a:r>
          </a:p>
        </p:txBody>
      </p:sp>
      <p:sp>
        <p:nvSpPr>
          <p:cNvPr id="14" name="Star: 5 Points 13">
            <a:extLst>
              <a:ext uri="{FF2B5EF4-FFF2-40B4-BE49-F238E27FC236}">
                <a16:creationId xmlns:a16="http://schemas.microsoft.com/office/drawing/2014/main" id="{FC1B9C3A-14CC-4F01-A45A-D7B02E70394A}"/>
              </a:ext>
            </a:extLst>
          </p:cNvPr>
          <p:cNvSpPr/>
          <p:nvPr/>
        </p:nvSpPr>
        <p:spPr>
          <a:xfrm>
            <a:off x="4487713" y="3632260"/>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7540E53A-2FD3-47FC-82F2-AD0134CE381D}"/>
              </a:ext>
            </a:extLst>
          </p:cNvPr>
          <p:cNvSpPr/>
          <p:nvPr/>
        </p:nvSpPr>
        <p:spPr>
          <a:xfrm>
            <a:off x="821486" y="3632259"/>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5FBE5E56-5554-4CC4-B10D-DA54742F3AC3}"/>
              </a:ext>
            </a:extLst>
          </p:cNvPr>
          <p:cNvSpPr/>
          <p:nvPr/>
        </p:nvSpPr>
        <p:spPr>
          <a:xfrm>
            <a:off x="2633034" y="3632259"/>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C66F3DE2-8AC5-4879-9AAB-324641683942}"/>
              </a:ext>
            </a:extLst>
          </p:cNvPr>
          <p:cNvSpPr/>
          <p:nvPr/>
        </p:nvSpPr>
        <p:spPr>
          <a:xfrm>
            <a:off x="2633033" y="4221731"/>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E7D7CF9D-8307-4F7A-9C70-46237A2314B3}"/>
              </a:ext>
            </a:extLst>
          </p:cNvPr>
          <p:cNvSpPr/>
          <p:nvPr/>
        </p:nvSpPr>
        <p:spPr>
          <a:xfrm>
            <a:off x="6342392" y="3632259"/>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2EA1CB12-5ECD-448D-903C-2ABAD86B7D47}"/>
              </a:ext>
            </a:extLst>
          </p:cNvPr>
          <p:cNvSpPr/>
          <p:nvPr/>
        </p:nvSpPr>
        <p:spPr>
          <a:xfrm>
            <a:off x="821486" y="4221730"/>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CB74A817-7EF4-48DD-9667-0871C931C3F5}"/>
              </a:ext>
            </a:extLst>
          </p:cNvPr>
          <p:cNvSpPr/>
          <p:nvPr/>
        </p:nvSpPr>
        <p:spPr>
          <a:xfrm>
            <a:off x="3107487" y="4221731"/>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281CCCD6-577B-4A88-B230-721CEEC68031}"/>
              </a:ext>
            </a:extLst>
          </p:cNvPr>
          <p:cNvSpPr/>
          <p:nvPr/>
        </p:nvSpPr>
        <p:spPr>
          <a:xfrm>
            <a:off x="1310317" y="4221731"/>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E36CA457-5AA9-4A51-8DAD-F2B32620C5AC}"/>
              </a:ext>
            </a:extLst>
          </p:cNvPr>
          <p:cNvSpPr/>
          <p:nvPr/>
        </p:nvSpPr>
        <p:spPr>
          <a:xfrm>
            <a:off x="6342392" y="4221731"/>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17367DAF-BE75-4A5E-8091-92EBD431B985}"/>
              </a:ext>
            </a:extLst>
          </p:cNvPr>
          <p:cNvSpPr/>
          <p:nvPr/>
        </p:nvSpPr>
        <p:spPr>
          <a:xfrm>
            <a:off x="4487712" y="4221730"/>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10367B80-71E8-479A-A4E2-25C03D4B7BF5}"/>
              </a:ext>
            </a:extLst>
          </p:cNvPr>
          <p:cNvSpPr/>
          <p:nvPr/>
        </p:nvSpPr>
        <p:spPr>
          <a:xfrm>
            <a:off x="7753601" y="5292872"/>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ar: 5 Points 35">
            <a:extLst>
              <a:ext uri="{FF2B5EF4-FFF2-40B4-BE49-F238E27FC236}">
                <a16:creationId xmlns:a16="http://schemas.microsoft.com/office/drawing/2014/main" id="{C24FD57A-DB17-470E-8F20-D0C86B972A0F}"/>
              </a:ext>
            </a:extLst>
          </p:cNvPr>
          <p:cNvSpPr/>
          <p:nvPr/>
        </p:nvSpPr>
        <p:spPr>
          <a:xfrm>
            <a:off x="7033582" y="5300030"/>
            <a:ext cx="493699" cy="42699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ar: 5 Points 36">
            <a:extLst>
              <a:ext uri="{FF2B5EF4-FFF2-40B4-BE49-F238E27FC236}">
                <a16:creationId xmlns:a16="http://schemas.microsoft.com/office/drawing/2014/main" id="{F16AB53D-3896-4C19-87E4-CA508B1EDC0A}"/>
              </a:ext>
            </a:extLst>
          </p:cNvPr>
          <p:cNvSpPr/>
          <p:nvPr/>
        </p:nvSpPr>
        <p:spPr>
          <a:xfrm>
            <a:off x="7389133" y="5308133"/>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tar: 5 Points 37">
            <a:extLst>
              <a:ext uri="{FF2B5EF4-FFF2-40B4-BE49-F238E27FC236}">
                <a16:creationId xmlns:a16="http://schemas.microsoft.com/office/drawing/2014/main" id="{1104299E-8749-4714-8392-151DA4A04EB3}"/>
              </a:ext>
            </a:extLst>
          </p:cNvPr>
          <p:cNvSpPr/>
          <p:nvPr/>
        </p:nvSpPr>
        <p:spPr>
          <a:xfrm>
            <a:off x="6647443" y="5311913"/>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tar: 5 Points 38">
            <a:extLst>
              <a:ext uri="{FF2B5EF4-FFF2-40B4-BE49-F238E27FC236}">
                <a16:creationId xmlns:a16="http://schemas.microsoft.com/office/drawing/2014/main" id="{E94A1D91-0EF6-49C0-817F-244384C82E14}"/>
              </a:ext>
            </a:extLst>
          </p:cNvPr>
          <p:cNvSpPr/>
          <p:nvPr/>
        </p:nvSpPr>
        <p:spPr>
          <a:xfrm>
            <a:off x="6244876" y="5314751"/>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tar: 5 Points 39">
            <a:extLst>
              <a:ext uri="{FF2B5EF4-FFF2-40B4-BE49-F238E27FC236}">
                <a16:creationId xmlns:a16="http://schemas.microsoft.com/office/drawing/2014/main" id="{FBE75B51-E38C-4D00-9A2B-DD7BE66DDE2A}"/>
              </a:ext>
            </a:extLst>
          </p:cNvPr>
          <p:cNvSpPr/>
          <p:nvPr/>
        </p:nvSpPr>
        <p:spPr>
          <a:xfrm>
            <a:off x="7291298" y="4760880"/>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tar: 5 Points 40">
            <a:extLst>
              <a:ext uri="{FF2B5EF4-FFF2-40B4-BE49-F238E27FC236}">
                <a16:creationId xmlns:a16="http://schemas.microsoft.com/office/drawing/2014/main" id="{D0F27B7C-8CA3-4776-BD3A-226E5F6068E6}"/>
              </a:ext>
            </a:extLst>
          </p:cNvPr>
          <p:cNvSpPr/>
          <p:nvPr/>
        </p:nvSpPr>
        <p:spPr>
          <a:xfrm>
            <a:off x="6802467" y="4754939"/>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tar: 5 Points 41">
            <a:extLst>
              <a:ext uri="{FF2B5EF4-FFF2-40B4-BE49-F238E27FC236}">
                <a16:creationId xmlns:a16="http://schemas.microsoft.com/office/drawing/2014/main" id="{C2D77570-F448-41A6-8693-3548ACD5A1CC}"/>
              </a:ext>
            </a:extLst>
          </p:cNvPr>
          <p:cNvSpPr/>
          <p:nvPr/>
        </p:nvSpPr>
        <p:spPr>
          <a:xfrm>
            <a:off x="6313636" y="4765403"/>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5 Points 42">
            <a:extLst>
              <a:ext uri="{FF2B5EF4-FFF2-40B4-BE49-F238E27FC236}">
                <a16:creationId xmlns:a16="http://schemas.microsoft.com/office/drawing/2014/main" id="{CE6D5363-0FED-4913-BB0F-78FF921A129C}"/>
              </a:ext>
            </a:extLst>
          </p:cNvPr>
          <p:cNvSpPr/>
          <p:nvPr/>
        </p:nvSpPr>
        <p:spPr>
          <a:xfrm>
            <a:off x="5796053" y="5300031"/>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tar: 5 Points 43">
            <a:extLst>
              <a:ext uri="{FF2B5EF4-FFF2-40B4-BE49-F238E27FC236}">
                <a16:creationId xmlns:a16="http://schemas.microsoft.com/office/drawing/2014/main" id="{A0F2875A-A224-4B18-A2DE-5E1F534FACF9}"/>
              </a:ext>
            </a:extLst>
          </p:cNvPr>
          <p:cNvSpPr/>
          <p:nvPr/>
        </p:nvSpPr>
        <p:spPr>
          <a:xfrm>
            <a:off x="5393486" y="5300031"/>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tar: 5 Points 44">
            <a:extLst>
              <a:ext uri="{FF2B5EF4-FFF2-40B4-BE49-F238E27FC236}">
                <a16:creationId xmlns:a16="http://schemas.microsoft.com/office/drawing/2014/main" id="{311B2D32-0756-4731-BA23-02969BC08275}"/>
              </a:ext>
            </a:extLst>
          </p:cNvPr>
          <p:cNvSpPr/>
          <p:nvPr/>
        </p:nvSpPr>
        <p:spPr>
          <a:xfrm>
            <a:off x="4947788" y="5300031"/>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ar: 5 Points 45">
            <a:extLst>
              <a:ext uri="{FF2B5EF4-FFF2-40B4-BE49-F238E27FC236}">
                <a16:creationId xmlns:a16="http://schemas.microsoft.com/office/drawing/2014/main" id="{36EE78DD-F42C-482F-AA6F-82D5DA6A9421}"/>
              </a:ext>
            </a:extLst>
          </p:cNvPr>
          <p:cNvSpPr/>
          <p:nvPr/>
        </p:nvSpPr>
        <p:spPr>
          <a:xfrm>
            <a:off x="4444581" y="5300031"/>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ar: 5 Points 46">
            <a:extLst>
              <a:ext uri="{FF2B5EF4-FFF2-40B4-BE49-F238E27FC236}">
                <a16:creationId xmlns:a16="http://schemas.microsoft.com/office/drawing/2014/main" id="{8CBA564D-B04A-4A91-921F-BE9675DC3B44}"/>
              </a:ext>
            </a:extLst>
          </p:cNvPr>
          <p:cNvSpPr/>
          <p:nvPr/>
        </p:nvSpPr>
        <p:spPr>
          <a:xfrm>
            <a:off x="3653825" y="4811202"/>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ar: 5 Points 47">
            <a:extLst>
              <a:ext uri="{FF2B5EF4-FFF2-40B4-BE49-F238E27FC236}">
                <a16:creationId xmlns:a16="http://schemas.microsoft.com/office/drawing/2014/main" id="{97958B4A-FECB-49C4-BCD6-AC357D4D7E6C}"/>
              </a:ext>
            </a:extLst>
          </p:cNvPr>
          <p:cNvSpPr/>
          <p:nvPr/>
        </p:nvSpPr>
        <p:spPr>
          <a:xfrm>
            <a:off x="3150618" y="4811202"/>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Star: 5 Points 48">
            <a:extLst>
              <a:ext uri="{FF2B5EF4-FFF2-40B4-BE49-F238E27FC236}">
                <a16:creationId xmlns:a16="http://schemas.microsoft.com/office/drawing/2014/main" id="{958EC3EC-79C3-4A75-8B39-543BD47B0A39}"/>
              </a:ext>
            </a:extLst>
          </p:cNvPr>
          <p:cNvSpPr/>
          <p:nvPr/>
        </p:nvSpPr>
        <p:spPr>
          <a:xfrm>
            <a:off x="2633033" y="4811203"/>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tar: 5 Points 49">
            <a:extLst>
              <a:ext uri="{FF2B5EF4-FFF2-40B4-BE49-F238E27FC236}">
                <a16:creationId xmlns:a16="http://schemas.microsoft.com/office/drawing/2014/main" id="{95491365-9CD4-4141-ACCA-2F7DD11026B3}"/>
              </a:ext>
            </a:extLst>
          </p:cNvPr>
          <p:cNvSpPr/>
          <p:nvPr/>
        </p:nvSpPr>
        <p:spPr>
          <a:xfrm>
            <a:off x="5393486" y="4811201"/>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tar: 5 Points 50">
            <a:extLst>
              <a:ext uri="{FF2B5EF4-FFF2-40B4-BE49-F238E27FC236}">
                <a16:creationId xmlns:a16="http://schemas.microsoft.com/office/drawing/2014/main" id="{1CA57829-CFD3-4F1F-82F3-F80F91918734}"/>
              </a:ext>
            </a:extLst>
          </p:cNvPr>
          <p:cNvSpPr/>
          <p:nvPr/>
        </p:nvSpPr>
        <p:spPr>
          <a:xfrm>
            <a:off x="4962165" y="4811202"/>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tar: 5 Points 51">
            <a:extLst>
              <a:ext uri="{FF2B5EF4-FFF2-40B4-BE49-F238E27FC236}">
                <a16:creationId xmlns:a16="http://schemas.microsoft.com/office/drawing/2014/main" id="{2F72EF91-AA7C-4ED9-BFCE-169B15687A7A}"/>
              </a:ext>
            </a:extLst>
          </p:cNvPr>
          <p:cNvSpPr/>
          <p:nvPr/>
        </p:nvSpPr>
        <p:spPr>
          <a:xfrm>
            <a:off x="4487711" y="4811201"/>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tar: 5 Points 52">
            <a:extLst>
              <a:ext uri="{FF2B5EF4-FFF2-40B4-BE49-F238E27FC236}">
                <a16:creationId xmlns:a16="http://schemas.microsoft.com/office/drawing/2014/main" id="{2C74FF45-17B5-4EB9-AE6D-AAC1575B7608}"/>
              </a:ext>
            </a:extLst>
          </p:cNvPr>
          <p:cNvSpPr/>
          <p:nvPr/>
        </p:nvSpPr>
        <p:spPr>
          <a:xfrm>
            <a:off x="6802467" y="4221730"/>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tar: 5 Points 53">
            <a:extLst>
              <a:ext uri="{FF2B5EF4-FFF2-40B4-BE49-F238E27FC236}">
                <a16:creationId xmlns:a16="http://schemas.microsoft.com/office/drawing/2014/main" id="{5D6D1DF2-B541-40CD-9FC0-1A938EC1F274}"/>
              </a:ext>
            </a:extLst>
          </p:cNvPr>
          <p:cNvSpPr/>
          <p:nvPr/>
        </p:nvSpPr>
        <p:spPr>
          <a:xfrm>
            <a:off x="4947788" y="4250485"/>
            <a:ext cx="416943" cy="4313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94734D-D56B-459A-A1D2-01EC887B9FC6}"/>
              </a:ext>
            </a:extLst>
          </p:cNvPr>
          <p:cNvSpPr txBox="1"/>
          <p:nvPr/>
        </p:nvSpPr>
        <p:spPr>
          <a:xfrm>
            <a:off x="4075622" y="438151"/>
            <a:ext cx="764587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Carter is making a pattern. Christopher said he found a mistake. If you can find a mistake, fix it.  Then continue the next two terms in the pattern.</a:t>
            </a:r>
            <a:endParaRPr lang="en-US" sz="2400">
              <a:cs typeface="Calibri"/>
            </a:endParaRPr>
          </a:p>
        </p:txBody>
      </p:sp>
      <p:sp>
        <p:nvSpPr>
          <p:cNvPr id="55" name="TextBox 54">
            <a:extLst>
              <a:ext uri="{FF2B5EF4-FFF2-40B4-BE49-F238E27FC236}">
                <a16:creationId xmlns:a16="http://schemas.microsoft.com/office/drawing/2014/main" id="{94D2B25B-CA0A-4D8E-BAE5-E138D4B87AE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2732090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4EFB0143-3BC3-446F-92FC-E08672C30549}"/>
              </a:ext>
            </a:extLst>
          </p:cNvPr>
          <p:cNvSpPr txBox="1"/>
          <p:nvPr/>
        </p:nvSpPr>
        <p:spPr>
          <a:xfrm>
            <a:off x="3976778" y="511834"/>
            <a:ext cx="78184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cs typeface="Calibri"/>
            </a:endParaRPr>
          </a:p>
        </p:txBody>
      </p:sp>
      <p:sp>
        <p:nvSpPr>
          <p:cNvPr id="4" name="TextBox 3">
            <a:extLst>
              <a:ext uri="{FF2B5EF4-FFF2-40B4-BE49-F238E27FC236}">
                <a16:creationId xmlns:a16="http://schemas.microsoft.com/office/drawing/2014/main" id="{2932D68E-FB8A-4843-A704-7A11B220C874}"/>
              </a:ext>
            </a:extLst>
          </p:cNvPr>
          <p:cNvSpPr txBox="1"/>
          <p:nvPr/>
        </p:nvSpPr>
        <p:spPr>
          <a:xfrm>
            <a:off x="856891" y="2912853"/>
            <a:ext cx="10179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1</a:t>
            </a:r>
            <a:endParaRPr lang="en-US" sz="2000">
              <a:cs typeface="Calibri"/>
            </a:endParaRPr>
          </a:p>
        </p:txBody>
      </p:sp>
      <p:sp>
        <p:nvSpPr>
          <p:cNvPr id="7" name="TextBox 6">
            <a:extLst>
              <a:ext uri="{FF2B5EF4-FFF2-40B4-BE49-F238E27FC236}">
                <a16:creationId xmlns:a16="http://schemas.microsoft.com/office/drawing/2014/main" id="{D4BB228D-CC61-4199-98BA-BD099FDF90E0}"/>
              </a:ext>
            </a:extLst>
          </p:cNvPr>
          <p:cNvSpPr txBox="1"/>
          <p:nvPr/>
        </p:nvSpPr>
        <p:spPr>
          <a:xfrm>
            <a:off x="3473569" y="2912853"/>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2</a:t>
            </a:r>
            <a:endParaRPr lang="en-US" sz="2000">
              <a:cs typeface="Calibri"/>
            </a:endParaRPr>
          </a:p>
        </p:txBody>
      </p:sp>
      <p:sp>
        <p:nvSpPr>
          <p:cNvPr id="5" name="TextBox 4">
            <a:extLst>
              <a:ext uri="{FF2B5EF4-FFF2-40B4-BE49-F238E27FC236}">
                <a16:creationId xmlns:a16="http://schemas.microsoft.com/office/drawing/2014/main" id="{B5C3BF82-86B6-4F56-98C3-7EE6643E530A}"/>
              </a:ext>
            </a:extLst>
          </p:cNvPr>
          <p:cNvSpPr txBox="1"/>
          <p:nvPr/>
        </p:nvSpPr>
        <p:spPr>
          <a:xfrm>
            <a:off x="6809117" y="3042249"/>
            <a:ext cx="9316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a:t>
            </a:r>
            <a:r>
              <a:rPr lang="en-US" sz="2000">
                <a:cs typeface="Calibri"/>
              </a:rPr>
              <a:t>3​</a:t>
            </a:r>
          </a:p>
        </p:txBody>
      </p:sp>
      <p:sp>
        <p:nvSpPr>
          <p:cNvPr id="6" name="TextBox 5">
            <a:extLst>
              <a:ext uri="{FF2B5EF4-FFF2-40B4-BE49-F238E27FC236}">
                <a16:creationId xmlns:a16="http://schemas.microsoft.com/office/drawing/2014/main" id="{FD1C41A0-EAFF-4662-A7D3-338F30265289}"/>
              </a:ext>
            </a:extLst>
          </p:cNvPr>
          <p:cNvSpPr txBox="1"/>
          <p:nvPr/>
        </p:nvSpPr>
        <p:spPr>
          <a:xfrm>
            <a:off x="10302815" y="3042249"/>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4</a:t>
            </a:r>
            <a:endParaRPr lang="en-US" sz="2000">
              <a:cs typeface="Calibri"/>
            </a:endParaRPr>
          </a:p>
        </p:txBody>
      </p:sp>
      <p:sp>
        <p:nvSpPr>
          <p:cNvPr id="8" name="TextBox 7">
            <a:extLst>
              <a:ext uri="{FF2B5EF4-FFF2-40B4-BE49-F238E27FC236}">
                <a16:creationId xmlns:a16="http://schemas.microsoft.com/office/drawing/2014/main" id="{2EAFD09D-0F7A-4936-AB16-8887A0401A06}"/>
              </a:ext>
            </a:extLst>
          </p:cNvPr>
          <p:cNvSpPr txBox="1"/>
          <p:nvPr/>
        </p:nvSpPr>
        <p:spPr>
          <a:xfrm>
            <a:off x="4119653" y="324030"/>
            <a:ext cx="75308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What might </a:t>
            </a:r>
            <a:r>
              <a:rPr lang="en-US" sz="2400">
                <a:ea typeface="+mn-lt"/>
                <a:cs typeface="+mn-lt"/>
              </a:rPr>
              <a:t>the pattern rule be? Extend the pattern for the next three terms. Click and drag to build.</a:t>
            </a:r>
            <a:endParaRPr lang="en-US" sz="2400">
              <a:cs typeface="Calibri"/>
            </a:endParaRPr>
          </a:p>
        </p:txBody>
      </p:sp>
      <p:sp>
        <p:nvSpPr>
          <p:cNvPr id="11" name="TextBox 10">
            <a:extLst>
              <a:ext uri="{FF2B5EF4-FFF2-40B4-BE49-F238E27FC236}">
                <a16:creationId xmlns:a16="http://schemas.microsoft.com/office/drawing/2014/main" id="{E98B444D-8A56-4490-B8A4-D54EC9811521}"/>
              </a:ext>
            </a:extLst>
          </p:cNvPr>
          <p:cNvSpPr txBox="1"/>
          <p:nvPr/>
        </p:nvSpPr>
        <p:spPr>
          <a:xfrm>
            <a:off x="8146211" y="6032739"/>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6</a:t>
            </a:r>
            <a:endParaRPr lang="en-US" sz="2000">
              <a:cs typeface="Calibri"/>
            </a:endParaRPr>
          </a:p>
        </p:txBody>
      </p:sp>
      <p:sp>
        <p:nvSpPr>
          <p:cNvPr id="12" name="TextBox 11">
            <a:extLst>
              <a:ext uri="{FF2B5EF4-FFF2-40B4-BE49-F238E27FC236}">
                <a16:creationId xmlns:a16="http://schemas.microsoft.com/office/drawing/2014/main" id="{467D5272-3A64-4A61-9AA0-4A91791CAA50}"/>
              </a:ext>
            </a:extLst>
          </p:cNvPr>
          <p:cNvSpPr txBox="1"/>
          <p:nvPr/>
        </p:nvSpPr>
        <p:spPr>
          <a:xfrm>
            <a:off x="2035834" y="6119003"/>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5</a:t>
            </a:r>
            <a:endParaRPr lang="en-US" sz="2000">
              <a:cs typeface="Calibri"/>
            </a:endParaRPr>
          </a:p>
        </p:txBody>
      </p:sp>
      <p:sp>
        <p:nvSpPr>
          <p:cNvPr id="13" name="Smiley Face 12">
            <a:extLst>
              <a:ext uri="{FF2B5EF4-FFF2-40B4-BE49-F238E27FC236}">
                <a16:creationId xmlns:a16="http://schemas.microsoft.com/office/drawing/2014/main" id="{229E3558-C98B-4418-B72F-C518B45B8887}"/>
              </a:ext>
            </a:extLst>
          </p:cNvPr>
          <p:cNvSpPr/>
          <p:nvPr/>
        </p:nvSpPr>
        <p:spPr>
          <a:xfrm>
            <a:off x="6415177" y="2310441"/>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miley Face 28">
            <a:extLst>
              <a:ext uri="{FF2B5EF4-FFF2-40B4-BE49-F238E27FC236}">
                <a16:creationId xmlns:a16="http://schemas.microsoft.com/office/drawing/2014/main" id="{5AE70314-C9F8-4CDE-86E0-FCD5B93D0C5A}"/>
              </a:ext>
            </a:extLst>
          </p:cNvPr>
          <p:cNvSpPr/>
          <p:nvPr/>
        </p:nvSpPr>
        <p:spPr>
          <a:xfrm>
            <a:off x="3280913" y="2310441"/>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miley Face 29">
            <a:extLst>
              <a:ext uri="{FF2B5EF4-FFF2-40B4-BE49-F238E27FC236}">
                <a16:creationId xmlns:a16="http://schemas.microsoft.com/office/drawing/2014/main" id="{8C9E5D26-CA74-49BE-A8C4-C7971FEA6E41}"/>
              </a:ext>
            </a:extLst>
          </p:cNvPr>
          <p:cNvSpPr/>
          <p:nvPr/>
        </p:nvSpPr>
        <p:spPr>
          <a:xfrm>
            <a:off x="434196" y="2310441"/>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art 30">
            <a:extLst>
              <a:ext uri="{FF2B5EF4-FFF2-40B4-BE49-F238E27FC236}">
                <a16:creationId xmlns:a16="http://schemas.microsoft.com/office/drawing/2014/main" id="{CEB7F976-2439-425D-8BC6-9115E850AF2E}"/>
              </a:ext>
            </a:extLst>
          </p:cNvPr>
          <p:cNvSpPr/>
          <p:nvPr/>
        </p:nvSpPr>
        <p:spPr>
          <a:xfrm>
            <a:off x="8110807" y="238142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rt 31">
            <a:extLst>
              <a:ext uri="{FF2B5EF4-FFF2-40B4-BE49-F238E27FC236}">
                <a16:creationId xmlns:a16="http://schemas.microsoft.com/office/drawing/2014/main" id="{8988DE84-C9AF-489D-BD33-FA6F600B1DEC}"/>
              </a:ext>
            </a:extLst>
          </p:cNvPr>
          <p:cNvSpPr/>
          <p:nvPr/>
        </p:nvSpPr>
        <p:spPr>
          <a:xfrm>
            <a:off x="7564467" y="238142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art 32">
            <a:extLst>
              <a:ext uri="{FF2B5EF4-FFF2-40B4-BE49-F238E27FC236}">
                <a16:creationId xmlns:a16="http://schemas.microsoft.com/office/drawing/2014/main" id="{EBBC9383-A16E-4758-9069-89AF8F78F0A9}"/>
              </a:ext>
            </a:extLst>
          </p:cNvPr>
          <p:cNvSpPr/>
          <p:nvPr/>
        </p:nvSpPr>
        <p:spPr>
          <a:xfrm>
            <a:off x="7032504" y="2381428"/>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art 33">
            <a:extLst>
              <a:ext uri="{FF2B5EF4-FFF2-40B4-BE49-F238E27FC236}">
                <a16:creationId xmlns:a16="http://schemas.microsoft.com/office/drawing/2014/main" id="{5F5ADC9C-E0BF-42C2-8081-28D65E422FF5}"/>
              </a:ext>
            </a:extLst>
          </p:cNvPr>
          <p:cNvSpPr/>
          <p:nvPr/>
        </p:nvSpPr>
        <p:spPr>
          <a:xfrm>
            <a:off x="4530845" y="238142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art 34">
            <a:extLst>
              <a:ext uri="{FF2B5EF4-FFF2-40B4-BE49-F238E27FC236}">
                <a16:creationId xmlns:a16="http://schemas.microsoft.com/office/drawing/2014/main" id="{A501D303-ABF3-4FAD-B566-AF0A6B7E00AF}"/>
              </a:ext>
            </a:extLst>
          </p:cNvPr>
          <p:cNvSpPr/>
          <p:nvPr/>
        </p:nvSpPr>
        <p:spPr>
          <a:xfrm>
            <a:off x="3883863" y="2381428"/>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rt 35">
            <a:extLst>
              <a:ext uri="{FF2B5EF4-FFF2-40B4-BE49-F238E27FC236}">
                <a16:creationId xmlns:a16="http://schemas.microsoft.com/office/drawing/2014/main" id="{1695CCAA-FC1C-4DA6-B86D-AA3F82836003}"/>
              </a:ext>
            </a:extLst>
          </p:cNvPr>
          <p:cNvSpPr/>
          <p:nvPr/>
        </p:nvSpPr>
        <p:spPr>
          <a:xfrm>
            <a:off x="1037146" y="238142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miley Face 22">
            <a:extLst>
              <a:ext uri="{FF2B5EF4-FFF2-40B4-BE49-F238E27FC236}">
                <a16:creationId xmlns:a16="http://schemas.microsoft.com/office/drawing/2014/main" id="{953CDCF2-07A0-46FD-982C-1DBE0696E890}"/>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miley Face 23">
            <a:extLst>
              <a:ext uri="{FF2B5EF4-FFF2-40B4-BE49-F238E27FC236}">
                <a16:creationId xmlns:a16="http://schemas.microsoft.com/office/drawing/2014/main" id="{9A630ECE-3211-47A5-94DE-67CED06841B2}"/>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miley Face 24">
            <a:extLst>
              <a:ext uri="{FF2B5EF4-FFF2-40B4-BE49-F238E27FC236}">
                <a16:creationId xmlns:a16="http://schemas.microsoft.com/office/drawing/2014/main" id="{8BEED226-F4A9-4A9A-A56E-22A5B247282D}"/>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miley Face 25">
            <a:extLst>
              <a:ext uri="{FF2B5EF4-FFF2-40B4-BE49-F238E27FC236}">
                <a16:creationId xmlns:a16="http://schemas.microsoft.com/office/drawing/2014/main" id="{C55791B7-6A07-4EBF-8FE1-F688EB658DD5}"/>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miley Face 27">
            <a:extLst>
              <a:ext uri="{FF2B5EF4-FFF2-40B4-BE49-F238E27FC236}">
                <a16:creationId xmlns:a16="http://schemas.microsoft.com/office/drawing/2014/main" id="{CF50B535-47D3-40E5-BF16-0EC5EEF71A61}"/>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miley Face 36">
            <a:extLst>
              <a:ext uri="{FF2B5EF4-FFF2-40B4-BE49-F238E27FC236}">
                <a16:creationId xmlns:a16="http://schemas.microsoft.com/office/drawing/2014/main" id="{D0A44040-8DEC-46A2-84FD-49422006386D}"/>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miley Face 37">
            <a:extLst>
              <a:ext uri="{FF2B5EF4-FFF2-40B4-BE49-F238E27FC236}">
                <a16:creationId xmlns:a16="http://schemas.microsoft.com/office/drawing/2014/main" id="{DEA83746-36F2-4EEE-91D7-7763E795264D}"/>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miley Face 38">
            <a:extLst>
              <a:ext uri="{FF2B5EF4-FFF2-40B4-BE49-F238E27FC236}">
                <a16:creationId xmlns:a16="http://schemas.microsoft.com/office/drawing/2014/main" id="{6C15586B-833F-4DB2-A0C1-8933E5C73B53}"/>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miley Face 39">
            <a:extLst>
              <a:ext uri="{FF2B5EF4-FFF2-40B4-BE49-F238E27FC236}">
                <a16:creationId xmlns:a16="http://schemas.microsoft.com/office/drawing/2014/main" id="{05E4D9AE-EBFE-4A04-B00F-14B4A67BE753}"/>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miley Face 40">
            <a:extLst>
              <a:ext uri="{FF2B5EF4-FFF2-40B4-BE49-F238E27FC236}">
                <a16:creationId xmlns:a16="http://schemas.microsoft.com/office/drawing/2014/main" id="{D4BFEBC6-29AA-457E-9C5B-11CFACC01E95}"/>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miley Face 41">
            <a:extLst>
              <a:ext uri="{FF2B5EF4-FFF2-40B4-BE49-F238E27FC236}">
                <a16:creationId xmlns:a16="http://schemas.microsoft.com/office/drawing/2014/main" id="{246E5005-D8CD-4C8B-A553-4CA6EEB70F5F}"/>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miley Face 42">
            <a:extLst>
              <a:ext uri="{FF2B5EF4-FFF2-40B4-BE49-F238E27FC236}">
                <a16:creationId xmlns:a16="http://schemas.microsoft.com/office/drawing/2014/main" id="{F1CC5B4D-249E-42E8-B03C-B3B3B54992B9}"/>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miley Face 43">
            <a:extLst>
              <a:ext uri="{FF2B5EF4-FFF2-40B4-BE49-F238E27FC236}">
                <a16:creationId xmlns:a16="http://schemas.microsoft.com/office/drawing/2014/main" id="{9D64FC28-566C-4625-9D5C-69F06264D116}"/>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miley Face 44">
            <a:extLst>
              <a:ext uri="{FF2B5EF4-FFF2-40B4-BE49-F238E27FC236}">
                <a16:creationId xmlns:a16="http://schemas.microsoft.com/office/drawing/2014/main" id="{9C68CAB4-7F4A-4668-8631-92585ECC433D}"/>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miley Face 45">
            <a:extLst>
              <a:ext uri="{FF2B5EF4-FFF2-40B4-BE49-F238E27FC236}">
                <a16:creationId xmlns:a16="http://schemas.microsoft.com/office/drawing/2014/main" id="{735333D2-CAC5-4469-8DD8-09A45A7188CB}"/>
              </a:ext>
            </a:extLst>
          </p:cNvPr>
          <p:cNvSpPr/>
          <p:nvPr/>
        </p:nvSpPr>
        <p:spPr>
          <a:xfrm>
            <a:off x="10297066" y="829568"/>
            <a:ext cx="474453" cy="48883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art 46">
            <a:extLst>
              <a:ext uri="{FF2B5EF4-FFF2-40B4-BE49-F238E27FC236}">
                <a16:creationId xmlns:a16="http://schemas.microsoft.com/office/drawing/2014/main" id="{CC383758-BD50-44E8-B5CD-6D02AFB73BD0}"/>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art 47">
            <a:extLst>
              <a:ext uri="{FF2B5EF4-FFF2-40B4-BE49-F238E27FC236}">
                <a16:creationId xmlns:a16="http://schemas.microsoft.com/office/drawing/2014/main" id="{E1089B9B-F656-4660-AF1A-49555A825DCB}"/>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art 48">
            <a:extLst>
              <a:ext uri="{FF2B5EF4-FFF2-40B4-BE49-F238E27FC236}">
                <a16:creationId xmlns:a16="http://schemas.microsoft.com/office/drawing/2014/main" id="{20304156-A96D-4B0A-B0BA-0009C0E7F2EC}"/>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art 49">
            <a:extLst>
              <a:ext uri="{FF2B5EF4-FFF2-40B4-BE49-F238E27FC236}">
                <a16:creationId xmlns:a16="http://schemas.microsoft.com/office/drawing/2014/main" id="{A200E46D-D552-49F3-B576-776CDB708D92}"/>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art 50">
            <a:extLst>
              <a:ext uri="{FF2B5EF4-FFF2-40B4-BE49-F238E27FC236}">
                <a16:creationId xmlns:a16="http://schemas.microsoft.com/office/drawing/2014/main" id="{2D0D0C73-824C-4DA4-83B7-D55FB8900A1F}"/>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art 51">
            <a:extLst>
              <a:ext uri="{FF2B5EF4-FFF2-40B4-BE49-F238E27FC236}">
                <a16:creationId xmlns:a16="http://schemas.microsoft.com/office/drawing/2014/main" id="{BB724D5D-5273-4222-950C-FDCAA62C7507}"/>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art 52">
            <a:extLst>
              <a:ext uri="{FF2B5EF4-FFF2-40B4-BE49-F238E27FC236}">
                <a16:creationId xmlns:a16="http://schemas.microsoft.com/office/drawing/2014/main" id="{9879BCD3-E970-4844-A1A5-1684F1A9CF7F}"/>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art 53">
            <a:extLst>
              <a:ext uri="{FF2B5EF4-FFF2-40B4-BE49-F238E27FC236}">
                <a16:creationId xmlns:a16="http://schemas.microsoft.com/office/drawing/2014/main" id="{8E0BE64C-3A6B-43F4-A90C-DCF4766FD5F8}"/>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a:extLst>
              <a:ext uri="{FF2B5EF4-FFF2-40B4-BE49-F238E27FC236}">
                <a16:creationId xmlns:a16="http://schemas.microsoft.com/office/drawing/2014/main" id="{B50FC06F-3412-4B21-9E3B-723F64A63DF7}"/>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art 55">
            <a:extLst>
              <a:ext uri="{FF2B5EF4-FFF2-40B4-BE49-F238E27FC236}">
                <a16:creationId xmlns:a16="http://schemas.microsoft.com/office/drawing/2014/main" id="{82B3BF74-18B5-4F7B-97D6-32D298ADE0E0}"/>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art 56">
            <a:extLst>
              <a:ext uri="{FF2B5EF4-FFF2-40B4-BE49-F238E27FC236}">
                <a16:creationId xmlns:a16="http://schemas.microsoft.com/office/drawing/2014/main" id="{3B66E1E6-87CC-4C9B-BF40-70D42717A8B2}"/>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art 57">
            <a:extLst>
              <a:ext uri="{FF2B5EF4-FFF2-40B4-BE49-F238E27FC236}">
                <a16:creationId xmlns:a16="http://schemas.microsoft.com/office/drawing/2014/main" id="{016892A2-6CC0-49E3-A12B-76C24FB7BB3C}"/>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art 58">
            <a:extLst>
              <a:ext uri="{FF2B5EF4-FFF2-40B4-BE49-F238E27FC236}">
                <a16:creationId xmlns:a16="http://schemas.microsoft.com/office/drawing/2014/main" id="{FCDE5950-767C-4839-ADA4-A823329372DD}"/>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art 59">
            <a:extLst>
              <a:ext uri="{FF2B5EF4-FFF2-40B4-BE49-F238E27FC236}">
                <a16:creationId xmlns:a16="http://schemas.microsoft.com/office/drawing/2014/main" id="{A272B8A8-531F-4054-BA18-8EF8BE3D9DFA}"/>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art 60">
            <a:extLst>
              <a:ext uri="{FF2B5EF4-FFF2-40B4-BE49-F238E27FC236}">
                <a16:creationId xmlns:a16="http://schemas.microsoft.com/office/drawing/2014/main" id="{BD5C8B3A-9834-4C87-A6CB-147D894BB4ED}"/>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art 61">
            <a:extLst>
              <a:ext uri="{FF2B5EF4-FFF2-40B4-BE49-F238E27FC236}">
                <a16:creationId xmlns:a16="http://schemas.microsoft.com/office/drawing/2014/main" id="{B04519E9-5F92-4A6F-B1C0-40E985DED4D8}"/>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art 62">
            <a:extLst>
              <a:ext uri="{FF2B5EF4-FFF2-40B4-BE49-F238E27FC236}">
                <a16:creationId xmlns:a16="http://schemas.microsoft.com/office/drawing/2014/main" id="{2EF8F242-B31B-438B-A7CF-C4BCF394CC8E}"/>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art 63">
            <a:extLst>
              <a:ext uri="{FF2B5EF4-FFF2-40B4-BE49-F238E27FC236}">
                <a16:creationId xmlns:a16="http://schemas.microsoft.com/office/drawing/2014/main" id="{08A339EF-C080-4E4E-B2A3-B664F9701E72}"/>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art 64">
            <a:extLst>
              <a:ext uri="{FF2B5EF4-FFF2-40B4-BE49-F238E27FC236}">
                <a16:creationId xmlns:a16="http://schemas.microsoft.com/office/drawing/2014/main" id="{3F8560BA-FEDF-4805-8010-A530DFC48B36}"/>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art 65">
            <a:extLst>
              <a:ext uri="{FF2B5EF4-FFF2-40B4-BE49-F238E27FC236}">
                <a16:creationId xmlns:a16="http://schemas.microsoft.com/office/drawing/2014/main" id="{3634BA90-1DC0-4A17-879F-BF0779B6D6B0}"/>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art 66">
            <a:extLst>
              <a:ext uri="{FF2B5EF4-FFF2-40B4-BE49-F238E27FC236}">
                <a16:creationId xmlns:a16="http://schemas.microsoft.com/office/drawing/2014/main" id="{8EDDDF3C-D51B-4BC7-B9A5-710DD10E1A86}"/>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art 67">
            <a:extLst>
              <a:ext uri="{FF2B5EF4-FFF2-40B4-BE49-F238E27FC236}">
                <a16:creationId xmlns:a16="http://schemas.microsoft.com/office/drawing/2014/main" id="{07121CBE-7DDD-4F7F-BC93-371BD8F81922}"/>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art 68">
            <a:extLst>
              <a:ext uri="{FF2B5EF4-FFF2-40B4-BE49-F238E27FC236}">
                <a16:creationId xmlns:a16="http://schemas.microsoft.com/office/drawing/2014/main" id="{86A5EFB0-7132-467F-A2DB-F9147F2D2824}"/>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art 69">
            <a:extLst>
              <a:ext uri="{FF2B5EF4-FFF2-40B4-BE49-F238E27FC236}">
                <a16:creationId xmlns:a16="http://schemas.microsoft.com/office/drawing/2014/main" id="{0FCFF901-9503-4550-BCFD-4C1F0144832A}"/>
              </a:ext>
            </a:extLst>
          </p:cNvPr>
          <p:cNvSpPr/>
          <p:nvPr/>
        </p:nvSpPr>
        <p:spPr>
          <a:xfrm>
            <a:off x="11000659" y="871799"/>
            <a:ext cx="474452" cy="41694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DE1C4D7-DAD2-42CC-9DAD-B4E189914161}"/>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72" name="TextBox 71">
            <a:extLst>
              <a:ext uri="{FF2B5EF4-FFF2-40B4-BE49-F238E27FC236}">
                <a16:creationId xmlns:a16="http://schemas.microsoft.com/office/drawing/2014/main" id="{DF09E57D-CB6F-4F9B-869D-D9E32B51165A}"/>
              </a:ext>
            </a:extLst>
          </p:cNvPr>
          <p:cNvSpPr txBox="1"/>
          <p:nvPr/>
        </p:nvSpPr>
        <p:spPr>
          <a:xfrm>
            <a:off x="11017912" y="1700732"/>
            <a:ext cx="914398" cy="307777"/>
          </a:xfrm>
          <a:prstGeom prst="rect">
            <a:avLst/>
          </a:prstGeom>
          <a:noFill/>
        </p:spPr>
        <p:txBody>
          <a:bodyPr wrap="square">
            <a:spAutoFit/>
          </a:bodyPr>
          <a:lstStyle/>
          <a:p>
            <a:r>
              <a:rPr lang="en-US" sz="1400">
                <a:solidFill>
                  <a:srgbClr val="000000"/>
                </a:solidFill>
                <a:latin typeface="Comic Sans MS - 18"/>
              </a:rPr>
              <a:t>Use Me!</a:t>
            </a:r>
            <a:endParaRPr lang="en-CA" sz="1400">
              <a:solidFill>
                <a:srgbClr val="000000"/>
              </a:solidFill>
              <a:latin typeface="Comic Sans MS - 18"/>
            </a:endParaRPr>
          </a:p>
        </p:txBody>
      </p:sp>
      <p:cxnSp>
        <p:nvCxnSpPr>
          <p:cNvPr id="73" name="Straight Arrow Connector 72">
            <a:extLst>
              <a:ext uri="{FF2B5EF4-FFF2-40B4-BE49-F238E27FC236}">
                <a16:creationId xmlns:a16="http://schemas.microsoft.com/office/drawing/2014/main" id="{5173110D-8B86-4028-8064-3A3EED877109}"/>
              </a:ext>
            </a:extLst>
          </p:cNvPr>
          <p:cNvCxnSpPr>
            <a:cxnSpLocks/>
          </p:cNvCxnSpPr>
          <p:nvPr/>
        </p:nvCxnSpPr>
        <p:spPr>
          <a:xfrm flipH="1" flipV="1">
            <a:off x="11027862" y="1520476"/>
            <a:ext cx="386039" cy="2373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8124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4EFB0143-3BC3-446F-92FC-E08672C30549}"/>
              </a:ext>
            </a:extLst>
          </p:cNvPr>
          <p:cNvSpPr txBox="1"/>
          <p:nvPr/>
        </p:nvSpPr>
        <p:spPr>
          <a:xfrm>
            <a:off x="3976778" y="511834"/>
            <a:ext cx="78184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cs typeface="Calibri"/>
            </a:endParaRPr>
          </a:p>
        </p:txBody>
      </p:sp>
      <p:sp>
        <p:nvSpPr>
          <p:cNvPr id="4" name="TextBox 3">
            <a:extLst>
              <a:ext uri="{FF2B5EF4-FFF2-40B4-BE49-F238E27FC236}">
                <a16:creationId xmlns:a16="http://schemas.microsoft.com/office/drawing/2014/main" id="{2932D68E-FB8A-4843-A704-7A11B220C874}"/>
              </a:ext>
            </a:extLst>
          </p:cNvPr>
          <p:cNvSpPr txBox="1"/>
          <p:nvPr/>
        </p:nvSpPr>
        <p:spPr>
          <a:xfrm>
            <a:off x="856891" y="2912853"/>
            <a:ext cx="10179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1</a:t>
            </a:r>
            <a:endParaRPr lang="en-US" sz="2000">
              <a:cs typeface="Calibri"/>
            </a:endParaRPr>
          </a:p>
        </p:txBody>
      </p:sp>
      <p:sp>
        <p:nvSpPr>
          <p:cNvPr id="7" name="TextBox 6">
            <a:extLst>
              <a:ext uri="{FF2B5EF4-FFF2-40B4-BE49-F238E27FC236}">
                <a16:creationId xmlns:a16="http://schemas.microsoft.com/office/drawing/2014/main" id="{D4BB228D-CC61-4199-98BA-BD099FDF90E0}"/>
              </a:ext>
            </a:extLst>
          </p:cNvPr>
          <p:cNvSpPr txBox="1"/>
          <p:nvPr/>
        </p:nvSpPr>
        <p:spPr>
          <a:xfrm>
            <a:off x="3473569" y="2912853"/>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2</a:t>
            </a:r>
            <a:endParaRPr lang="en-US" sz="2000">
              <a:cs typeface="Calibri"/>
            </a:endParaRPr>
          </a:p>
        </p:txBody>
      </p:sp>
      <p:sp>
        <p:nvSpPr>
          <p:cNvPr id="5" name="TextBox 4">
            <a:extLst>
              <a:ext uri="{FF2B5EF4-FFF2-40B4-BE49-F238E27FC236}">
                <a16:creationId xmlns:a16="http://schemas.microsoft.com/office/drawing/2014/main" id="{B5C3BF82-86B6-4F56-98C3-7EE6643E530A}"/>
              </a:ext>
            </a:extLst>
          </p:cNvPr>
          <p:cNvSpPr txBox="1"/>
          <p:nvPr/>
        </p:nvSpPr>
        <p:spPr>
          <a:xfrm>
            <a:off x="6809117" y="3042249"/>
            <a:ext cx="9316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a:t>
            </a:r>
            <a:r>
              <a:rPr lang="en-US" sz="2000">
                <a:cs typeface="Calibri"/>
              </a:rPr>
              <a:t>3​</a:t>
            </a:r>
          </a:p>
        </p:txBody>
      </p:sp>
      <p:sp>
        <p:nvSpPr>
          <p:cNvPr id="6" name="TextBox 5">
            <a:extLst>
              <a:ext uri="{FF2B5EF4-FFF2-40B4-BE49-F238E27FC236}">
                <a16:creationId xmlns:a16="http://schemas.microsoft.com/office/drawing/2014/main" id="{FD1C41A0-EAFF-4662-A7D3-338F30265289}"/>
              </a:ext>
            </a:extLst>
          </p:cNvPr>
          <p:cNvSpPr txBox="1"/>
          <p:nvPr/>
        </p:nvSpPr>
        <p:spPr>
          <a:xfrm>
            <a:off x="10302815" y="3042249"/>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4</a:t>
            </a:r>
            <a:endParaRPr lang="en-US" sz="2000">
              <a:cs typeface="Calibri"/>
            </a:endParaRPr>
          </a:p>
        </p:txBody>
      </p:sp>
      <p:sp>
        <p:nvSpPr>
          <p:cNvPr id="8" name="TextBox 7">
            <a:extLst>
              <a:ext uri="{FF2B5EF4-FFF2-40B4-BE49-F238E27FC236}">
                <a16:creationId xmlns:a16="http://schemas.microsoft.com/office/drawing/2014/main" id="{2EAFD09D-0F7A-4936-AB16-8887A0401A06}"/>
              </a:ext>
            </a:extLst>
          </p:cNvPr>
          <p:cNvSpPr txBox="1"/>
          <p:nvPr/>
        </p:nvSpPr>
        <p:spPr>
          <a:xfrm>
            <a:off x="3975879" y="439049"/>
            <a:ext cx="75308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What might </a:t>
            </a:r>
            <a:r>
              <a:rPr lang="en-US" sz="2400">
                <a:ea typeface="+mn-lt"/>
                <a:cs typeface="+mn-lt"/>
              </a:rPr>
              <a:t>the pattern rule be? Extend the pattern for the next three terms. Click and drag to build.</a:t>
            </a:r>
            <a:endParaRPr lang="en-US" sz="2400">
              <a:cs typeface="Calibri"/>
            </a:endParaRPr>
          </a:p>
        </p:txBody>
      </p:sp>
      <p:sp>
        <p:nvSpPr>
          <p:cNvPr id="11" name="TextBox 10">
            <a:extLst>
              <a:ext uri="{FF2B5EF4-FFF2-40B4-BE49-F238E27FC236}">
                <a16:creationId xmlns:a16="http://schemas.microsoft.com/office/drawing/2014/main" id="{E98B444D-8A56-4490-B8A4-D54EC9811521}"/>
              </a:ext>
            </a:extLst>
          </p:cNvPr>
          <p:cNvSpPr txBox="1"/>
          <p:nvPr/>
        </p:nvSpPr>
        <p:spPr>
          <a:xfrm>
            <a:off x="8146211" y="6032739"/>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6</a:t>
            </a:r>
            <a:endParaRPr lang="en-US" sz="2000">
              <a:cs typeface="Calibri"/>
            </a:endParaRPr>
          </a:p>
        </p:txBody>
      </p:sp>
      <p:sp>
        <p:nvSpPr>
          <p:cNvPr id="12" name="TextBox 11">
            <a:extLst>
              <a:ext uri="{FF2B5EF4-FFF2-40B4-BE49-F238E27FC236}">
                <a16:creationId xmlns:a16="http://schemas.microsoft.com/office/drawing/2014/main" id="{467D5272-3A64-4A61-9AA0-4A91791CAA50}"/>
              </a:ext>
            </a:extLst>
          </p:cNvPr>
          <p:cNvSpPr txBox="1"/>
          <p:nvPr/>
        </p:nvSpPr>
        <p:spPr>
          <a:xfrm>
            <a:off x="2035834" y="6119003"/>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5</a:t>
            </a:r>
            <a:endParaRPr lang="en-US" sz="2000">
              <a:cs typeface="Calibri"/>
            </a:endParaRPr>
          </a:p>
        </p:txBody>
      </p:sp>
      <p:sp>
        <p:nvSpPr>
          <p:cNvPr id="9" name="Plaque 8">
            <a:extLst>
              <a:ext uri="{FF2B5EF4-FFF2-40B4-BE49-F238E27FC236}">
                <a16:creationId xmlns:a16="http://schemas.microsoft.com/office/drawing/2014/main" id="{98F0B765-AA7F-4F12-BA90-32957A8E62FA}"/>
              </a:ext>
            </a:extLst>
          </p:cNvPr>
          <p:cNvSpPr/>
          <p:nvPr/>
        </p:nvSpPr>
        <p:spPr>
          <a:xfrm>
            <a:off x="434195" y="1994138"/>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que 16">
            <a:extLst>
              <a:ext uri="{FF2B5EF4-FFF2-40B4-BE49-F238E27FC236}">
                <a16:creationId xmlns:a16="http://schemas.microsoft.com/office/drawing/2014/main" id="{4C0C330E-6788-49C1-B6EB-6FBBAC30DCC4}"/>
              </a:ext>
            </a:extLst>
          </p:cNvPr>
          <p:cNvSpPr/>
          <p:nvPr/>
        </p:nvSpPr>
        <p:spPr>
          <a:xfrm>
            <a:off x="6213892" y="1994137"/>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que 17">
            <a:extLst>
              <a:ext uri="{FF2B5EF4-FFF2-40B4-BE49-F238E27FC236}">
                <a16:creationId xmlns:a16="http://schemas.microsoft.com/office/drawing/2014/main" id="{0AB3C7BA-3EC6-4C2B-A6EC-2CCC5EDEE56C}"/>
              </a:ext>
            </a:extLst>
          </p:cNvPr>
          <p:cNvSpPr/>
          <p:nvPr/>
        </p:nvSpPr>
        <p:spPr>
          <a:xfrm>
            <a:off x="2921477" y="1994137"/>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0902C7-72A8-4BEA-B66F-9CE5E9D77F98}"/>
              </a:ext>
            </a:extLst>
          </p:cNvPr>
          <p:cNvSpPr/>
          <p:nvPr/>
        </p:nvSpPr>
        <p:spPr>
          <a:xfrm>
            <a:off x="7736996" y="2165769"/>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34A5330-1BE2-4EFC-B9F0-2B484FB99FD7}"/>
              </a:ext>
            </a:extLst>
          </p:cNvPr>
          <p:cNvSpPr/>
          <p:nvPr/>
        </p:nvSpPr>
        <p:spPr>
          <a:xfrm>
            <a:off x="7435071" y="2165768"/>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AB74DC9-7C59-4C04-9D89-2745425C524E}"/>
              </a:ext>
            </a:extLst>
          </p:cNvPr>
          <p:cNvSpPr/>
          <p:nvPr/>
        </p:nvSpPr>
        <p:spPr>
          <a:xfrm>
            <a:off x="7118769" y="2165768"/>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195EFE-A052-40DB-9306-A5C71E4C9773}"/>
              </a:ext>
            </a:extLst>
          </p:cNvPr>
          <p:cNvSpPr/>
          <p:nvPr/>
        </p:nvSpPr>
        <p:spPr>
          <a:xfrm>
            <a:off x="6802467" y="2165768"/>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142A60-D682-4D19-BF2D-79AEA7030E41}"/>
              </a:ext>
            </a:extLst>
          </p:cNvPr>
          <p:cNvSpPr/>
          <p:nvPr/>
        </p:nvSpPr>
        <p:spPr>
          <a:xfrm>
            <a:off x="3826354" y="2165768"/>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14702D-E25F-40B8-AB7C-93D346EEC084}"/>
              </a:ext>
            </a:extLst>
          </p:cNvPr>
          <p:cNvSpPr/>
          <p:nvPr/>
        </p:nvSpPr>
        <p:spPr>
          <a:xfrm>
            <a:off x="3510052" y="2165768"/>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CD3ECD2-46C1-4A79-BCD5-6E2E634EF3EC}"/>
              </a:ext>
            </a:extLst>
          </p:cNvPr>
          <p:cNvSpPr/>
          <p:nvPr/>
        </p:nvSpPr>
        <p:spPr>
          <a:xfrm>
            <a:off x="1037147" y="2165768"/>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laque 28">
            <a:extLst>
              <a:ext uri="{FF2B5EF4-FFF2-40B4-BE49-F238E27FC236}">
                <a16:creationId xmlns:a16="http://schemas.microsoft.com/office/drawing/2014/main" id="{277D429C-B5AC-4703-9E69-C2EDAF02F148}"/>
              </a:ext>
            </a:extLst>
          </p:cNvPr>
          <p:cNvSpPr/>
          <p:nvPr/>
        </p:nvSpPr>
        <p:spPr>
          <a:xfrm>
            <a:off x="10438390" y="841246"/>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aque 29">
            <a:extLst>
              <a:ext uri="{FF2B5EF4-FFF2-40B4-BE49-F238E27FC236}">
                <a16:creationId xmlns:a16="http://schemas.microsoft.com/office/drawing/2014/main" id="{908869D7-0E09-4B3A-8CF8-08D0FCCADA22}"/>
              </a:ext>
            </a:extLst>
          </p:cNvPr>
          <p:cNvSpPr/>
          <p:nvPr/>
        </p:nvSpPr>
        <p:spPr>
          <a:xfrm>
            <a:off x="10438390" y="841246"/>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30">
            <a:extLst>
              <a:ext uri="{FF2B5EF4-FFF2-40B4-BE49-F238E27FC236}">
                <a16:creationId xmlns:a16="http://schemas.microsoft.com/office/drawing/2014/main" id="{7D13D57D-9E49-41E6-A38A-FF71FB616614}"/>
              </a:ext>
            </a:extLst>
          </p:cNvPr>
          <p:cNvSpPr/>
          <p:nvPr/>
        </p:nvSpPr>
        <p:spPr>
          <a:xfrm>
            <a:off x="10438390" y="841246"/>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aque 31">
            <a:extLst>
              <a:ext uri="{FF2B5EF4-FFF2-40B4-BE49-F238E27FC236}">
                <a16:creationId xmlns:a16="http://schemas.microsoft.com/office/drawing/2014/main" id="{C72EEC4E-C72B-493B-AE52-5BEF898B1AA1}"/>
              </a:ext>
            </a:extLst>
          </p:cNvPr>
          <p:cNvSpPr/>
          <p:nvPr/>
        </p:nvSpPr>
        <p:spPr>
          <a:xfrm>
            <a:off x="10438390" y="841246"/>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aque 32">
            <a:extLst>
              <a:ext uri="{FF2B5EF4-FFF2-40B4-BE49-F238E27FC236}">
                <a16:creationId xmlns:a16="http://schemas.microsoft.com/office/drawing/2014/main" id="{8FCAFA58-980B-4604-8343-FAFA5531DB7F}"/>
              </a:ext>
            </a:extLst>
          </p:cNvPr>
          <p:cNvSpPr/>
          <p:nvPr/>
        </p:nvSpPr>
        <p:spPr>
          <a:xfrm>
            <a:off x="10438390" y="841246"/>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aque 33">
            <a:extLst>
              <a:ext uri="{FF2B5EF4-FFF2-40B4-BE49-F238E27FC236}">
                <a16:creationId xmlns:a16="http://schemas.microsoft.com/office/drawing/2014/main" id="{13AE8903-AEB9-424D-8B86-CF51074498D0}"/>
              </a:ext>
            </a:extLst>
          </p:cNvPr>
          <p:cNvSpPr/>
          <p:nvPr/>
        </p:nvSpPr>
        <p:spPr>
          <a:xfrm>
            <a:off x="10438390" y="841246"/>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aque 34">
            <a:extLst>
              <a:ext uri="{FF2B5EF4-FFF2-40B4-BE49-F238E27FC236}">
                <a16:creationId xmlns:a16="http://schemas.microsoft.com/office/drawing/2014/main" id="{54DC606C-909A-47B7-9387-EDFCF02C234C}"/>
              </a:ext>
            </a:extLst>
          </p:cNvPr>
          <p:cNvSpPr/>
          <p:nvPr/>
        </p:nvSpPr>
        <p:spPr>
          <a:xfrm>
            <a:off x="10438390" y="841246"/>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35">
            <a:extLst>
              <a:ext uri="{FF2B5EF4-FFF2-40B4-BE49-F238E27FC236}">
                <a16:creationId xmlns:a16="http://schemas.microsoft.com/office/drawing/2014/main" id="{1C83C0F2-BB2B-421A-9B7E-7B34CD91B93E}"/>
              </a:ext>
            </a:extLst>
          </p:cNvPr>
          <p:cNvSpPr/>
          <p:nvPr/>
        </p:nvSpPr>
        <p:spPr>
          <a:xfrm>
            <a:off x="10438390" y="841246"/>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36">
            <a:extLst>
              <a:ext uri="{FF2B5EF4-FFF2-40B4-BE49-F238E27FC236}">
                <a16:creationId xmlns:a16="http://schemas.microsoft.com/office/drawing/2014/main" id="{F4EA169A-16A0-4C31-B8AA-35F9C22A1A20}"/>
              </a:ext>
            </a:extLst>
          </p:cNvPr>
          <p:cNvSpPr/>
          <p:nvPr/>
        </p:nvSpPr>
        <p:spPr>
          <a:xfrm>
            <a:off x="10438390" y="841246"/>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aque 37">
            <a:extLst>
              <a:ext uri="{FF2B5EF4-FFF2-40B4-BE49-F238E27FC236}">
                <a16:creationId xmlns:a16="http://schemas.microsoft.com/office/drawing/2014/main" id="{8A10AFAF-CC4D-4DD1-9B23-9D4BCF808AF9}"/>
              </a:ext>
            </a:extLst>
          </p:cNvPr>
          <p:cNvSpPr/>
          <p:nvPr/>
        </p:nvSpPr>
        <p:spPr>
          <a:xfrm>
            <a:off x="10438390" y="841246"/>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38">
            <a:extLst>
              <a:ext uri="{FF2B5EF4-FFF2-40B4-BE49-F238E27FC236}">
                <a16:creationId xmlns:a16="http://schemas.microsoft.com/office/drawing/2014/main" id="{BC37AD78-CDC8-46F1-ACC9-419D160551D2}"/>
              </a:ext>
            </a:extLst>
          </p:cNvPr>
          <p:cNvSpPr/>
          <p:nvPr/>
        </p:nvSpPr>
        <p:spPr>
          <a:xfrm>
            <a:off x="10438390" y="841246"/>
            <a:ext cx="589472" cy="632603"/>
          </a:xfrm>
          <a:prstGeom prst="plaqu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631A33C-3725-4D54-8EBA-975B7C233419}"/>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875250A-14CB-42F6-8158-EA246AAFBFDD}"/>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444CD71-5314-4C80-8681-9F73D3FEEE67}"/>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B174139-A368-42EC-8F15-F2635419F5CE}"/>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40B43DC-168A-4A06-A574-7E46F28DBFB8}"/>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D9F0424-3596-4E91-B9CF-4DB9B454D6B6}"/>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E73ED1-B453-4FC9-832A-82BC4BBDD1CA}"/>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C7D1EE3-739A-4076-9B69-98AADE218094}"/>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02D28BC-CC91-4651-882B-F6F2CE4BFB05}"/>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81E79AE-28AC-4A03-9583-1A7595D509C8}"/>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96C0FF8-197A-459B-8801-6125CAC80451}"/>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7122808-0866-4D24-B440-89A72B17B91B}"/>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A17B060-EACB-4FA0-B445-46D71EE0BDB5}"/>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7CAAB2F-72FE-44C4-9479-340F93709C2B}"/>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DACCA4-5215-411B-9010-6FF7C10E88D4}"/>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F20717C-7315-4179-BC53-414A7CDC75E2}"/>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8F8BAA5-FD09-4B1F-A86A-874B07B21A30}"/>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C8D2CE3-59B8-4829-BE7E-5DA677555DB8}"/>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CA1AB4B-5147-44F3-94BB-6E81EB308D6A}"/>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F5EAD56-128E-47F1-810E-C182C4B51B5A}"/>
              </a:ext>
            </a:extLst>
          </p:cNvPr>
          <p:cNvSpPr/>
          <p:nvPr/>
        </p:nvSpPr>
        <p:spPr>
          <a:xfrm>
            <a:off x="11201942" y="1015573"/>
            <a:ext cx="316301" cy="287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02FBC59-9532-4709-A43D-790D7801A391}"/>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61" name="TextBox 60">
            <a:extLst>
              <a:ext uri="{FF2B5EF4-FFF2-40B4-BE49-F238E27FC236}">
                <a16:creationId xmlns:a16="http://schemas.microsoft.com/office/drawing/2014/main" id="{E3B4C01F-59ED-4854-AE36-7B01E45E1D49}"/>
              </a:ext>
            </a:extLst>
          </p:cNvPr>
          <p:cNvSpPr txBox="1"/>
          <p:nvPr/>
        </p:nvSpPr>
        <p:spPr>
          <a:xfrm>
            <a:off x="11017912" y="1700732"/>
            <a:ext cx="914398" cy="307777"/>
          </a:xfrm>
          <a:prstGeom prst="rect">
            <a:avLst/>
          </a:prstGeom>
          <a:noFill/>
        </p:spPr>
        <p:txBody>
          <a:bodyPr wrap="square">
            <a:spAutoFit/>
          </a:bodyPr>
          <a:lstStyle/>
          <a:p>
            <a:r>
              <a:rPr lang="en-US" sz="1400">
                <a:solidFill>
                  <a:srgbClr val="000000"/>
                </a:solidFill>
                <a:latin typeface="Comic Sans MS - 18"/>
              </a:rPr>
              <a:t>Use Me!</a:t>
            </a:r>
            <a:endParaRPr lang="en-CA" sz="1400">
              <a:solidFill>
                <a:srgbClr val="000000"/>
              </a:solidFill>
              <a:latin typeface="Comic Sans MS - 18"/>
            </a:endParaRPr>
          </a:p>
        </p:txBody>
      </p:sp>
      <p:cxnSp>
        <p:nvCxnSpPr>
          <p:cNvPr id="62" name="Straight Arrow Connector 61">
            <a:extLst>
              <a:ext uri="{FF2B5EF4-FFF2-40B4-BE49-F238E27FC236}">
                <a16:creationId xmlns:a16="http://schemas.microsoft.com/office/drawing/2014/main" id="{D4C92A04-D123-41CC-8E1D-151D94920671}"/>
              </a:ext>
            </a:extLst>
          </p:cNvPr>
          <p:cNvCxnSpPr>
            <a:cxnSpLocks/>
          </p:cNvCxnSpPr>
          <p:nvPr/>
        </p:nvCxnSpPr>
        <p:spPr>
          <a:xfrm flipH="1" flipV="1">
            <a:off x="11027862" y="1520476"/>
            <a:ext cx="386039" cy="2373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52816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4EFB0143-3BC3-446F-92FC-E08672C30549}"/>
              </a:ext>
            </a:extLst>
          </p:cNvPr>
          <p:cNvSpPr txBox="1"/>
          <p:nvPr/>
        </p:nvSpPr>
        <p:spPr>
          <a:xfrm>
            <a:off x="3976778" y="511834"/>
            <a:ext cx="78184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cs typeface="Calibri"/>
            </a:endParaRPr>
          </a:p>
        </p:txBody>
      </p:sp>
      <p:sp>
        <p:nvSpPr>
          <p:cNvPr id="4" name="TextBox 3">
            <a:extLst>
              <a:ext uri="{FF2B5EF4-FFF2-40B4-BE49-F238E27FC236}">
                <a16:creationId xmlns:a16="http://schemas.microsoft.com/office/drawing/2014/main" id="{2932D68E-FB8A-4843-A704-7A11B220C874}"/>
              </a:ext>
            </a:extLst>
          </p:cNvPr>
          <p:cNvSpPr txBox="1"/>
          <p:nvPr/>
        </p:nvSpPr>
        <p:spPr>
          <a:xfrm>
            <a:off x="770627" y="4034287"/>
            <a:ext cx="10179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1</a:t>
            </a:r>
            <a:endParaRPr lang="en-US" sz="2000">
              <a:cs typeface="Calibri"/>
            </a:endParaRPr>
          </a:p>
        </p:txBody>
      </p:sp>
      <p:sp>
        <p:nvSpPr>
          <p:cNvPr id="7" name="TextBox 6">
            <a:extLst>
              <a:ext uri="{FF2B5EF4-FFF2-40B4-BE49-F238E27FC236}">
                <a16:creationId xmlns:a16="http://schemas.microsoft.com/office/drawing/2014/main" id="{D4BB228D-CC61-4199-98BA-BD099FDF90E0}"/>
              </a:ext>
            </a:extLst>
          </p:cNvPr>
          <p:cNvSpPr txBox="1"/>
          <p:nvPr/>
        </p:nvSpPr>
        <p:spPr>
          <a:xfrm>
            <a:off x="3307035" y="4023246"/>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2</a:t>
            </a:r>
            <a:endParaRPr lang="en-US" sz="2000">
              <a:cs typeface="Calibri"/>
            </a:endParaRPr>
          </a:p>
        </p:txBody>
      </p:sp>
      <p:sp>
        <p:nvSpPr>
          <p:cNvPr id="5" name="TextBox 4">
            <a:extLst>
              <a:ext uri="{FF2B5EF4-FFF2-40B4-BE49-F238E27FC236}">
                <a16:creationId xmlns:a16="http://schemas.microsoft.com/office/drawing/2014/main" id="{B5C3BF82-86B6-4F56-98C3-7EE6643E530A}"/>
              </a:ext>
            </a:extLst>
          </p:cNvPr>
          <p:cNvSpPr txBox="1"/>
          <p:nvPr/>
        </p:nvSpPr>
        <p:spPr>
          <a:xfrm>
            <a:off x="6622922" y="4051691"/>
            <a:ext cx="9316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a:t>
            </a:r>
            <a:r>
              <a:rPr lang="en-US" sz="2000">
                <a:cs typeface="Calibri"/>
              </a:rPr>
              <a:t>3​</a:t>
            </a:r>
          </a:p>
        </p:txBody>
      </p:sp>
      <p:sp>
        <p:nvSpPr>
          <p:cNvPr id="6" name="TextBox 5">
            <a:extLst>
              <a:ext uri="{FF2B5EF4-FFF2-40B4-BE49-F238E27FC236}">
                <a16:creationId xmlns:a16="http://schemas.microsoft.com/office/drawing/2014/main" id="{FD1C41A0-EAFF-4662-A7D3-338F30265289}"/>
              </a:ext>
            </a:extLst>
          </p:cNvPr>
          <p:cNvSpPr txBox="1"/>
          <p:nvPr/>
        </p:nvSpPr>
        <p:spPr>
          <a:xfrm>
            <a:off x="10274060" y="4034287"/>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4</a:t>
            </a:r>
            <a:endParaRPr lang="en-US" sz="2000">
              <a:cs typeface="Calibri"/>
            </a:endParaRPr>
          </a:p>
        </p:txBody>
      </p:sp>
      <p:sp>
        <p:nvSpPr>
          <p:cNvPr id="8" name="TextBox 7">
            <a:extLst>
              <a:ext uri="{FF2B5EF4-FFF2-40B4-BE49-F238E27FC236}">
                <a16:creationId xmlns:a16="http://schemas.microsoft.com/office/drawing/2014/main" id="{2EAFD09D-0F7A-4936-AB16-8887A0401A06}"/>
              </a:ext>
            </a:extLst>
          </p:cNvPr>
          <p:cNvSpPr txBox="1"/>
          <p:nvPr/>
        </p:nvSpPr>
        <p:spPr>
          <a:xfrm>
            <a:off x="3975879" y="439049"/>
            <a:ext cx="75308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What might </a:t>
            </a:r>
            <a:r>
              <a:rPr lang="en-US" sz="2400">
                <a:ea typeface="+mn-lt"/>
                <a:cs typeface="+mn-lt"/>
              </a:rPr>
              <a:t>the pattern rule be? Extend the pattern for the next three terms. Click and drag to build.</a:t>
            </a:r>
            <a:endParaRPr lang="en-US" sz="2400">
              <a:cs typeface="Calibri"/>
            </a:endParaRPr>
          </a:p>
        </p:txBody>
      </p:sp>
      <p:sp>
        <p:nvSpPr>
          <p:cNvPr id="11" name="TextBox 10">
            <a:extLst>
              <a:ext uri="{FF2B5EF4-FFF2-40B4-BE49-F238E27FC236}">
                <a16:creationId xmlns:a16="http://schemas.microsoft.com/office/drawing/2014/main" id="{E98B444D-8A56-4490-B8A4-D54EC9811521}"/>
              </a:ext>
            </a:extLst>
          </p:cNvPr>
          <p:cNvSpPr txBox="1"/>
          <p:nvPr/>
        </p:nvSpPr>
        <p:spPr>
          <a:xfrm>
            <a:off x="8146211" y="6032739"/>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6</a:t>
            </a:r>
            <a:endParaRPr lang="en-US" sz="2000">
              <a:cs typeface="Calibri"/>
            </a:endParaRPr>
          </a:p>
        </p:txBody>
      </p:sp>
      <p:sp>
        <p:nvSpPr>
          <p:cNvPr id="12" name="TextBox 11">
            <a:extLst>
              <a:ext uri="{FF2B5EF4-FFF2-40B4-BE49-F238E27FC236}">
                <a16:creationId xmlns:a16="http://schemas.microsoft.com/office/drawing/2014/main" id="{467D5272-3A64-4A61-9AA0-4A91791CAA50}"/>
              </a:ext>
            </a:extLst>
          </p:cNvPr>
          <p:cNvSpPr txBox="1"/>
          <p:nvPr/>
        </p:nvSpPr>
        <p:spPr>
          <a:xfrm>
            <a:off x="2035834" y="6119003"/>
            <a:ext cx="902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Term 5</a:t>
            </a:r>
            <a:endParaRPr lang="en-US" sz="2000">
              <a:cs typeface="Calibri"/>
            </a:endParaRPr>
          </a:p>
        </p:txBody>
      </p:sp>
      <p:sp>
        <p:nvSpPr>
          <p:cNvPr id="13" name="Rectangle: Top Corners Snipped 12">
            <a:extLst>
              <a:ext uri="{FF2B5EF4-FFF2-40B4-BE49-F238E27FC236}">
                <a16:creationId xmlns:a16="http://schemas.microsoft.com/office/drawing/2014/main" id="{A0985451-09AD-481D-85F5-943F01B40475}"/>
              </a:ext>
            </a:extLst>
          </p:cNvPr>
          <p:cNvSpPr/>
          <p:nvPr/>
        </p:nvSpPr>
        <p:spPr>
          <a:xfrm rot="10800000">
            <a:off x="621102" y="3417499"/>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Snipped 28">
            <a:extLst>
              <a:ext uri="{FF2B5EF4-FFF2-40B4-BE49-F238E27FC236}">
                <a16:creationId xmlns:a16="http://schemas.microsoft.com/office/drawing/2014/main" id="{6396BFF8-01FA-4D50-9F5C-ECCAE299121D}"/>
              </a:ext>
            </a:extLst>
          </p:cNvPr>
          <p:cNvSpPr/>
          <p:nvPr/>
        </p:nvSpPr>
        <p:spPr>
          <a:xfrm rot="10800000">
            <a:off x="3165894" y="3417498"/>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Snipped 29">
            <a:extLst>
              <a:ext uri="{FF2B5EF4-FFF2-40B4-BE49-F238E27FC236}">
                <a16:creationId xmlns:a16="http://schemas.microsoft.com/office/drawing/2014/main" id="{A4FBC511-E2D2-4232-9247-05994FE68260}"/>
              </a:ext>
            </a:extLst>
          </p:cNvPr>
          <p:cNvSpPr/>
          <p:nvPr/>
        </p:nvSpPr>
        <p:spPr>
          <a:xfrm rot="10800000">
            <a:off x="6515819" y="3417499"/>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2180DE63-0D5B-4284-A32B-75C296D245BA}"/>
              </a:ext>
            </a:extLst>
          </p:cNvPr>
          <p:cNvSpPr/>
          <p:nvPr/>
        </p:nvSpPr>
        <p:spPr>
          <a:xfrm>
            <a:off x="935239" y="147565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4BA73442-631D-48A1-A31F-F244DAC18A80}"/>
              </a:ext>
            </a:extLst>
          </p:cNvPr>
          <p:cNvSpPr/>
          <p:nvPr/>
        </p:nvSpPr>
        <p:spPr>
          <a:xfrm>
            <a:off x="935240" y="1087467"/>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BB0919F4-BA96-40E0-A4F7-1CD9B6711662}"/>
              </a:ext>
            </a:extLst>
          </p:cNvPr>
          <p:cNvSpPr/>
          <p:nvPr/>
        </p:nvSpPr>
        <p:spPr>
          <a:xfrm>
            <a:off x="935239" y="1863844"/>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92D46DFE-9D4D-463C-984D-6FFF6F3E4CEB}"/>
              </a:ext>
            </a:extLst>
          </p:cNvPr>
          <p:cNvSpPr/>
          <p:nvPr/>
        </p:nvSpPr>
        <p:spPr>
          <a:xfrm>
            <a:off x="935240" y="2252033"/>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35379659-5693-4201-B22B-7D27E0E8B019}"/>
              </a:ext>
            </a:extLst>
          </p:cNvPr>
          <p:cNvSpPr/>
          <p:nvPr/>
        </p:nvSpPr>
        <p:spPr>
          <a:xfrm>
            <a:off x="935239" y="2640221"/>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34B514ED-CC6F-4C60-97B8-7F8CC2C37318}"/>
              </a:ext>
            </a:extLst>
          </p:cNvPr>
          <p:cNvSpPr/>
          <p:nvPr/>
        </p:nvSpPr>
        <p:spPr>
          <a:xfrm>
            <a:off x="935239" y="3028410"/>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CC1945C5-4D93-4E12-81C6-71268E9B2026}"/>
              </a:ext>
            </a:extLst>
          </p:cNvPr>
          <p:cNvSpPr/>
          <p:nvPr/>
        </p:nvSpPr>
        <p:spPr>
          <a:xfrm>
            <a:off x="3436900" y="1475656"/>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412FC1F9-7CBC-4FB5-8E28-3F1C1B1CAC28}"/>
              </a:ext>
            </a:extLst>
          </p:cNvPr>
          <p:cNvSpPr/>
          <p:nvPr/>
        </p:nvSpPr>
        <p:spPr>
          <a:xfrm>
            <a:off x="3422522" y="1863844"/>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BF8349B8-BB17-44BE-BB15-F862AFF6A15C}"/>
              </a:ext>
            </a:extLst>
          </p:cNvPr>
          <p:cNvSpPr/>
          <p:nvPr/>
        </p:nvSpPr>
        <p:spPr>
          <a:xfrm>
            <a:off x="3422523" y="2252032"/>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C45E6F7D-856A-4055-BF02-3F3B076823FC}"/>
              </a:ext>
            </a:extLst>
          </p:cNvPr>
          <p:cNvSpPr/>
          <p:nvPr/>
        </p:nvSpPr>
        <p:spPr>
          <a:xfrm>
            <a:off x="3422523" y="2640221"/>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750F1E31-A8B7-444B-AAC6-0C6DBE38E6D4}"/>
              </a:ext>
            </a:extLst>
          </p:cNvPr>
          <p:cNvSpPr/>
          <p:nvPr/>
        </p:nvSpPr>
        <p:spPr>
          <a:xfrm>
            <a:off x="3436900" y="3028410"/>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B79C6A01-2522-4881-A16C-8B5C1DDF2B71}"/>
              </a:ext>
            </a:extLst>
          </p:cNvPr>
          <p:cNvSpPr/>
          <p:nvPr/>
        </p:nvSpPr>
        <p:spPr>
          <a:xfrm>
            <a:off x="6829957" y="1863844"/>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673D6CD9-6579-42DE-B700-D95C26D44180}"/>
              </a:ext>
            </a:extLst>
          </p:cNvPr>
          <p:cNvSpPr/>
          <p:nvPr/>
        </p:nvSpPr>
        <p:spPr>
          <a:xfrm>
            <a:off x="6829956" y="2252033"/>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DB91F35A-788F-4120-A7E6-BFBB21322153}"/>
              </a:ext>
            </a:extLst>
          </p:cNvPr>
          <p:cNvSpPr/>
          <p:nvPr/>
        </p:nvSpPr>
        <p:spPr>
          <a:xfrm>
            <a:off x="6815579" y="2640222"/>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a:extLst>
              <a:ext uri="{FF2B5EF4-FFF2-40B4-BE49-F238E27FC236}">
                <a16:creationId xmlns:a16="http://schemas.microsoft.com/office/drawing/2014/main" id="{D1C5AF7C-978F-4EB0-9A63-D318588DE03C}"/>
              </a:ext>
            </a:extLst>
          </p:cNvPr>
          <p:cNvSpPr/>
          <p:nvPr/>
        </p:nvSpPr>
        <p:spPr>
          <a:xfrm>
            <a:off x="6815579" y="3028410"/>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Top Corners Snipped 45">
            <a:extLst>
              <a:ext uri="{FF2B5EF4-FFF2-40B4-BE49-F238E27FC236}">
                <a16:creationId xmlns:a16="http://schemas.microsoft.com/office/drawing/2014/main" id="{FB5399C3-E2E0-4594-BFB7-6B4A0E8A45E5}"/>
              </a:ext>
            </a:extLst>
          </p:cNvPr>
          <p:cNvSpPr/>
          <p:nvPr/>
        </p:nvSpPr>
        <p:spPr>
          <a:xfrm rot="10800000">
            <a:off x="10584613" y="944590"/>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Snipped 46">
            <a:extLst>
              <a:ext uri="{FF2B5EF4-FFF2-40B4-BE49-F238E27FC236}">
                <a16:creationId xmlns:a16="http://schemas.microsoft.com/office/drawing/2014/main" id="{1E8D41B3-F454-414B-9FE1-18A687DF8E7E}"/>
              </a:ext>
            </a:extLst>
          </p:cNvPr>
          <p:cNvSpPr/>
          <p:nvPr/>
        </p:nvSpPr>
        <p:spPr>
          <a:xfrm rot="10800000">
            <a:off x="10584613" y="944590"/>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Top Corners Snipped 47">
            <a:extLst>
              <a:ext uri="{FF2B5EF4-FFF2-40B4-BE49-F238E27FC236}">
                <a16:creationId xmlns:a16="http://schemas.microsoft.com/office/drawing/2014/main" id="{9DC13B36-78FA-4A01-A8DB-36B1B5CF7E60}"/>
              </a:ext>
            </a:extLst>
          </p:cNvPr>
          <p:cNvSpPr/>
          <p:nvPr/>
        </p:nvSpPr>
        <p:spPr>
          <a:xfrm rot="10800000">
            <a:off x="10584613" y="944590"/>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Top Corners Snipped 48">
            <a:extLst>
              <a:ext uri="{FF2B5EF4-FFF2-40B4-BE49-F238E27FC236}">
                <a16:creationId xmlns:a16="http://schemas.microsoft.com/office/drawing/2014/main" id="{97FE75A5-C8D4-4A09-9D41-AD642E702A6B}"/>
              </a:ext>
            </a:extLst>
          </p:cNvPr>
          <p:cNvSpPr/>
          <p:nvPr/>
        </p:nvSpPr>
        <p:spPr>
          <a:xfrm rot="10800000">
            <a:off x="10584613" y="944590"/>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Top Corners Snipped 49">
            <a:extLst>
              <a:ext uri="{FF2B5EF4-FFF2-40B4-BE49-F238E27FC236}">
                <a16:creationId xmlns:a16="http://schemas.microsoft.com/office/drawing/2014/main" id="{023901F5-921C-4577-BE7F-D622F3FD7172}"/>
              </a:ext>
            </a:extLst>
          </p:cNvPr>
          <p:cNvSpPr/>
          <p:nvPr/>
        </p:nvSpPr>
        <p:spPr>
          <a:xfrm rot="10800000">
            <a:off x="10584613" y="944590"/>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Top Corners Snipped 50">
            <a:extLst>
              <a:ext uri="{FF2B5EF4-FFF2-40B4-BE49-F238E27FC236}">
                <a16:creationId xmlns:a16="http://schemas.microsoft.com/office/drawing/2014/main" id="{E6157CF5-26A7-4779-A82A-886D6FFFC32A}"/>
              </a:ext>
            </a:extLst>
          </p:cNvPr>
          <p:cNvSpPr/>
          <p:nvPr/>
        </p:nvSpPr>
        <p:spPr>
          <a:xfrm rot="10800000">
            <a:off x="10584613" y="944590"/>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Top Corners Snipped 51">
            <a:extLst>
              <a:ext uri="{FF2B5EF4-FFF2-40B4-BE49-F238E27FC236}">
                <a16:creationId xmlns:a16="http://schemas.microsoft.com/office/drawing/2014/main" id="{C018EB4A-22F2-4476-B178-E767311B4FA2}"/>
              </a:ext>
            </a:extLst>
          </p:cNvPr>
          <p:cNvSpPr/>
          <p:nvPr/>
        </p:nvSpPr>
        <p:spPr>
          <a:xfrm rot="10800000">
            <a:off x="10584613" y="944590"/>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Top Corners Snipped 52">
            <a:extLst>
              <a:ext uri="{FF2B5EF4-FFF2-40B4-BE49-F238E27FC236}">
                <a16:creationId xmlns:a16="http://schemas.microsoft.com/office/drawing/2014/main" id="{20D4FB3A-BEEB-4BA7-A082-577853A66B29}"/>
              </a:ext>
            </a:extLst>
          </p:cNvPr>
          <p:cNvSpPr/>
          <p:nvPr/>
        </p:nvSpPr>
        <p:spPr>
          <a:xfrm rot="10800000">
            <a:off x="10584613" y="944590"/>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Top Corners Snipped 53">
            <a:extLst>
              <a:ext uri="{FF2B5EF4-FFF2-40B4-BE49-F238E27FC236}">
                <a16:creationId xmlns:a16="http://schemas.microsoft.com/office/drawing/2014/main" id="{8187A90C-336C-44E6-BE93-076C603D8419}"/>
              </a:ext>
            </a:extLst>
          </p:cNvPr>
          <p:cNvSpPr/>
          <p:nvPr/>
        </p:nvSpPr>
        <p:spPr>
          <a:xfrm rot="10800000">
            <a:off x="10584613" y="944590"/>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Top Corners Snipped 54">
            <a:extLst>
              <a:ext uri="{FF2B5EF4-FFF2-40B4-BE49-F238E27FC236}">
                <a16:creationId xmlns:a16="http://schemas.microsoft.com/office/drawing/2014/main" id="{FDE1C616-CA3F-41C1-ADDE-8BCE254A10E7}"/>
              </a:ext>
            </a:extLst>
          </p:cNvPr>
          <p:cNvSpPr/>
          <p:nvPr/>
        </p:nvSpPr>
        <p:spPr>
          <a:xfrm rot="10800000">
            <a:off x="10584613" y="944590"/>
            <a:ext cx="1164565" cy="4600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3CE03CD1-DE54-44C7-87A4-D25795EB245C}"/>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448DDCA3-71DE-404A-AC36-C4B1A358BCE7}"/>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110782C2-F213-4D5D-87D2-DE3B33C2425D}"/>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6FCCF24E-42FA-4AE4-9783-38EF24F01C01}"/>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A710BC57-356E-469E-BB01-B032F9C5BDBB}"/>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09263918-6F5F-4514-9DF1-D448F668A8E9}"/>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a:extLst>
              <a:ext uri="{FF2B5EF4-FFF2-40B4-BE49-F238E27FC236}">
                <a16:creationId xmlns:a16="http://schemas.microsoft.com/office/drawing/2014/main" id="{AA749A45-E26B-41CE-8801-A7AC0D4030B5}"/>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6009B499-7B46-4323-8B03-0FD3D8423303}"/>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50020F1B-15A7-401A-BFB3-FE8C5CD30B81}"/>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a:extLst>
              <a:ext uri="{FF2B5EF4-FFF2-40B4-BE49-F238E27FC236}">
                <a16:creationId xmlns:a16="http://schemas.microsoft.com/office/drawing/2014/main" id="{8F818FE0-9444-41F7-A487-46C44792E86A}"/>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C4EBFD57-C8A1-43C1-9473-D3D5EFEBD4C7}"/>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a:extLst>
              <a:ext uri="{FF2B5EF4-FFF2-40B4-BE49-F238E27FC236}">
                <a16:creationId xmlns:a16="http://schemas.microsoft.com/office/drawing/2014/main" id="{307E2758-93C5-4B64-9D0F-6881441404EA}"/>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a:extLst>
              <a:ext uri="{FF2B5EF4-FFF2-40B4-BE49-F238E27FC236}">
                <a16:creationId xmlns:a16="http://schemas.microsoft.com/office/drawing/2014/main" id="{3E2C7958-E827-49FE-BFF1-2A9481E57153}"/>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a:extLst>
              <a:ext uri="{FF2B5EF4-FFF2-40B4-BE49-F238E27FC236}">
                <a16:creationId xmlns:a16="http://schemas.microsoft.com/office/drawing/2014/main" id="{D1EBC7E5-6029-4A16-AE76-B6B287903C9A}"/>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a:extLst>
              <a:ext uri="{FF2B5EF4-FFF2-40B4-BE49-F238E27FC236}">
                <a16:creationId xmlns:a16="http://schemas.microsoft.com/office/drawing/2014/main" id="{3E0B4A21-D0A2-4261-8105-9EA5C8C2FF35}"/>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DFDA584E-3AB0-40EE-B0EE-AE240BDEFFCD}"/>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a:extLst>
              <a:ext uri="{FF2B5EF4-FFF2-40B4-BE49-F238E27FC236}">
                <a16:creationId xmlns:a16="http://schemas.microsoft.com/office/drawing/2014/main" id="{AFBEE624-66EE-4107-A2E4-F6A5CD6AB6F8}"/>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a:extLst>
              <a:ext uri="{FF2B5EF4-FFF2-40B4-BE49-F238E27FC236}">
                <a16:creationId xmlns:a16="http://schemas.microsoft.com/office/drawing/2014/main" id="{081FD398-EF94-46CD-B6A6-DFE0FA8F757B}"/>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0C4CF7A9-A3A0-45A8-A976-A471225B1BF7}"/>
              </a:ext>
            </a:extLst>
          </p:cNvPr>
          <p:cNvSpPr/>
          <p:nvPr/>
        </p:nvSpPr>
        <p:spPr>
          <a:xfrm>
            <a:off x="9748564" y="958065"/>
            <a:ext cx="546340" cy="388188"/>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2C56DAB8-D044-456F-ACDC-D2B11D09619C}"/>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76" name="TextBox 75">
            <a:extLst>
              <a:ext uri="{FF2B5EF4-FFF2-40B4-BE49-F238E27FC236}">
                <a16:creationId xmlns:a16="http://schemas.microsoft.com/office/drawing/2014/main" id="{EC382513-48C1-475C-9F25-45E7871245D2}"/>
              </a:ext>
            </a:extLst>
          </p:cNvPr>
          <p:cNvSpPr txBox="1"/>
          <p:nvPr/>
        </p:nvSpPr>
        <p:spPr>
          <a:xfrm>
            <a:off x="11017912" y="1700732"/>
            <a:ext cx="914398" cy="307777"/>
          </a:xfrm>
          <a:prstGeom prst="rect">
            <a:avLst/>
          </a:prstGeom>
          <a:noFill/>
        </p:spPr>
        <p:txBody>
          <a:bodyPr wrap="square">
            <a:spAutoFit/>
          </a:bodyPr>
          <a:lstStyle/>
          <a:p>
            <a:r>
              <a:rPr lang="en-US" sz="1400">
                <a:solidFill>
                  <a:srgbClr val="000000"/>
                </a:solidFill>
                <a:latin typeface="Comic Sans MS - 18"/>
              </a:rPr>
              <a:t>Use Me!</a:t>
            </a:r>
            <a:endParaRPr lang="en-CA" sz="1400">
              <a:solidFill>
                <a:srgbClr val="000000"/>
              </a:solidFill>
              <a:latin typeface="Comic Sans MS - 18"/>
            </a:endParaRPr>
          </a:p>
        </p:txBody>
      </p:sp>
      <p:cxnSp>
        <p:nvCxnSpPr>
          <p:cNvPr id="77" name="Straight Arrow Connector 76">
            <a:extLst>
              <a:ext uri="{FF2B5EF4-FFF2-40B4-BE49-F238E27FC236}">
                <a16:creationId xmlns:a16="http://schemas.microsoft.com/office/drawing/2014/main" id="{F1BE2288-9EC0-4276-9D3E-5F7DD30298D7}"/>
              </a:ext>
            </a:extLst>
          </p:cNvPr>
          <p:cNvCxnSpPr>
            <a:cxnSpLocks/>
          </p:cNvCxnSpPr>
          <p:nvPr/>
        </p:nvCxnSpPr>
        <p:spPr>
          <a:xfrm flipH="1" flipV="1">
            <a:off x="11027862" y="1520476"/>
            <a:ext cx="386039" cy="2373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29666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1414070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630701" y="1127680"/>
            <a:ext cx="10930597" cy="5509200"/>
          </a:xfrm>
          <a:prstGeom prst="rect">
            <a:avLst/>
          </a:prstGeom>
          <a:noFill/>
        </p:spPr>
        <p:txBody>
          <a:bodyPr wrap="square" lIns="91440" tIns="45720" rIns="91440" bIns="45720" rtlCol="0" anchor="t">
            <a:spAutoFit/>
          </a:bodyPr>
          <a:lstStyle/>
          <a:p>
            <a:r>
              <a:rPr lang="en-CA" sz="3200"/>
              <a:t>Look at the patterns you worked with today. In each pattern, tell which part changed as it grew, and which part of the pattern stayed the same. </a:t>
            </a:r>
          </a:p>
          <a:p>
            <a:endParaRPr lang="en-CA" sz="3200"/>
          </a:p>
          <a:p>
            <a:r>
              <a:rPr lang="en-CA" sz="3200"/>
              <a:t>Can you design an increasing pattern with two parts where one part grows, and one part stays the same?</a:t>
            </a:r>
            <a:endParaRPr lang="en-CA" sz="3200">
              <a:cs typeface="Calibri"/>
            </a:endParaRPr>
          </a:p>
          <a:p>
            <a:endParaRPr lang="en-CA" sz="3200"/>
          </a:p>
          <a:p>
            <a:r>
              <a:rPr lang="en-CA" sz="3200"/>
              <a:t>Can you design a decreasing pattern with two parts </a:t>
            </a:r>
            <a:r>
              <a:rPr lang="en-CA" sz="3200">
                <a:ea typeface="+mn-lt"/>
                <a:cs typeface="+mn-lt"/>
              </a:rPr>
              <a:t>where one part gets smaller, and one part stays the same?</a:t>
            </a:r>
          </a:p>
          <a:p>
            <a:endParaRPr lang="en-CA" sz="3200">
              <a:cs typeface="Calibri"/>
            </a:endParaRPr>
          </a:p>
          <a:p>
            <a:r>
              <a:rPr lang="en-US" sz="3200">
                <a:ea typeface="+mn-lt"/>
                <a:cs typeface="+mn-lt"/>
              </a:rPr>
              <a:t>Use this </a:t>
            </a:r>
            <a:r>
              <a:rPr lang="en-US" sz="3200">
                <a:ea typeface="+mn-lt"/>
                <a:cs typeface="+mn-lt"/>
                <a:hlinkClick r:id="rId3"/>
              </a:rPr>
              <a:t>link</a:t>
            </a:r>
            <a:r>
              <a:rPr lang="en-US" sz="3200">
                <a:ea typeface="+mn-lt"/>
                <a:cs typeface="+mn-lt"/>
              </a:rPr>
              <a:t> to get pattern blocks. Take a picture of your work.</a:t>
            </a:r>
            <a:endParaRPr lang="en-CA" sz="3200">
              <a:cs typeface="Calibri"/>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Tree>
    <p:extLst>
      <p:ext uri="{BB962C8B-B14F-4D97-AF65-F5344CB8AC3E}">
        <p14:creationId xmlns:p14="http://schemas.microsoft.com/office/powerpoint/2010/main" val="38596891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630701" y="1127680"/>
            <a:ext cx="10930597" cy="5509200"/>
          </a:xfrm>
          <a:prstGeom prst="rect">
            <a:avLst/>
          </a:prstGeom>
          <a:noFill/>
        </p:spPr>
        <p:txBody>
          <a:bodyPr wrap="square" lIns="91440" tIns="45720" rIns="91440" bIns="45720" rtlCol="0" anchor="t">
            <a:spAutoFit/>
          </a:bodyPr>
          <a:lstStyle/>
          <a:p>
            <a:r>
              <a:rPr lang="en-CA" sz="3200"/>
              <a:t>Look at the patterns you worked with today. In each pattern, tell which part changed as it grew, and which part of the pattern stayed the same. </a:t>
            </a:r>
          </a:p>
          <a:p>
            <a:endParaRPr lang="en-CA" sz="3200"/>
          </a:p>
          <a:p>
            <a:r>
              <a:rPr lang="en-CA" sz="3200"/>
              <a:t>Can you design an increasing pattern with two parts </a:t>
            </a:r>
            <a:r>
              <a:rPr lang="en-CA" sz="3200">
                <a:ea typeface="+mn-lt"/>
                <a:cs typeface="+mn-lt"/>
              </a:rPr>
              <a:t>where both parts grow? </a:t>
            </a:r>
          </a:p>
          <a:p>
            <a:endParaRPr lang="en-CA" sz="3200">
              <a:cs typeface="Calibri"/>
            </a:endParaRPr>
          </a:p>
          <a:p>
            <a:r>
              <a:rPr lang="en-CA" sz="3200"/>
              <a:t>Can you design a decreasing pattern with two parts where both parts get smaller? </a:t>
            </a:r>
            <a:endParaRPr lang="en-CA" sz="3200">
              <a:cs typeface="Calibri"/>
            </a:endParaRPr>
          </a:p>
          <a:p>
            <a:endParaRPr lang="en-CA" sz="3200">
              <a:cs typeface="Calibri"/>
            </a:endParaRPr>
          </a:p>
          <a:p>
            <a:r>
              <a:rPr lang="en-US" sz="3200">
                <a:ea typeface="+mn-lt"/>
                <a:cs typeface="+mn-lt"/>
              </a:rPr>
              <a:t>Use this </a:t>
            </a:r>
            <a:r>
              <a:rPr lang="en-US" sz="3200">
                <a:ea typeface="+mn-lt"/>
                <a:cs typeface="+mn-lt"/>
                <a:hlinkClick r:id="rId3"/>
              </a:rPr>
              <a:t>link</a:t>
            </a:r>
            <a:r>
              <a:rPr lang="en-US" sz="3200">
                <a:ea typeface="+mn-lt"/>
                <a:cs typeface="+mn-lt"/>
              </a:rPr>
              <a:t> to get pattern blocks. Take a picture of your work.</a:t>
            </a:r>
            <a:endParaRPr lang="en-CA" sz="3200">
              <a:cs typeface="Calibri"/>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Tree>
    <p:extLst>
      <p:ext uri="{BB962C8B-B14F-4D97-AF65-F5344CB8AC3E}">
        <p14:creationId xmlns:p14="http://schemas.microsoft.com/office/powerpoint/2010/main" val="41064568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696214"/>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617469" y="49099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p>
        </p:txBody>
      </p:sp>
      <p:sp>
        <p:nvSpPr>
          <p:cNvPr id="2" name="TextBox 1">
            <a:extLst>
              <a:ext uri="{FF2B5EF4-FFF2-40B4-BE49-F238E27FC236}">
                <a16:creationId xmlns:a16="http://schemas.microsoft.com/office/drawing/2014/main" id="{F06C0908-8C2D-4464-85CE-E36FFD1E4CDF}"/>
              </a:ext>
            </a:extLst>
          </p:cNvPr>
          <p:cNvSpPr txBox="1"/>
          <p:nvPr/>
        </p:nvSpPr>
        <p:spPr>
          <a:xfrm>
            <a:off x="4034287" y="698740"/>
            <a:ext cx="758836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 Upload the picture of your thinking on this slide.</a:t>
            </a:r>
          </a:p>
          <a:p>
            <a:endParaRPr lang="en-US" sz="2400">
              <a:cs typeface="Calibri"/>
            </a:endParaRPr>
          </a:p>
        </p:txBody>
      </p:sp>
    </p:spTree>
    <p:extLst>
      <p:ext uri="{BB962C8B-B14F-4D97-AF65-F5344CB8AC3E}">
        <p14:creationId xmlns:p14="http://schemas.microsoft.com/office/powerpoint/2010/main" val="5988931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 &amp; end of this day.</a:t>
            </a:r>
            <a:endParaRPr lang="en-US"/>
          </a:p>
        </p:txBody>
      </p:sp>
    </p:spTree>
    <p:extLst>
      <p:ext uri="{BB962C8B-B14F-4D97-AF65-F5344CB8AC3E}">
        <p14:creationId xmlns:p14="http://schemas.microsoft.com/office/powerpoint/2010/main" val="217344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33764AFC-44B0-4F26-BAC7-A8340A335D08}"/>
              </a:ext>
            </a:extLst>
          </p:cNvPr>
          <p:cNvSpPr/>
          <p:nvPr/>
        </p:nvSpPr>
        <p:spPr>
          <a:xfrm rot="5400000">
            <a:off x="5423052" y="2468506"/>
            <a:ext cx="1250830" cy="3191772"/>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0070C0"/>
          </a:solidFill>
          <a:ln w="28575">
            <a:solidFill>
              <a:schemeClr val="accent1">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411" y="42792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358" y="5327884"/>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37138" y="4331021"/>
            <a:ext cx="219663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972365" y="54509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259274" y="2866454"/>
            <a:ext cx="499187"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7" name="Rectangle 26">
            <a:extLst>
              <a:ext uri="{FF2B5EF4-FFF2-40B4-BE49-F238E27FC236}">
                <a16:creationId xmlns:a16="http://schemas.microsoft.com/office/drawing/2014/main" id="{2FFE1002-E844-3642-A0B9-10BEEFD39A80}"/>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0" name="Rectangle 59">
            <a:extLst>
              <a:ext uri="{FF2B5EF4-FFF2-40B4-BE49-F238E27FC236}">
                <a16:creationId xmlns:a16="http://schemas.microsoft.com/office/drawing/2014/main" id="{D673F850-A07C-AD41-968E-4A6924CE0B21}"/>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1" name="Rectangle 60">
            <a:extLst>
              <a:ext uri="{FF2B5EF4-FFF2-40B4-BE49-F238E27FC236}">
                <a16:creationId xmlns:a16="http://schemas.microsoft.com/office/drawing/2014/main" id="{330048A6-6241-3A48-B5FC-1B542DC3453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4" name="TextBox 3">
            <a:extLst>
              <a:ext uri="{FF2B5EF4-FFF2-40B4-BE49-F238E27FC236}">
                <a16:creationId xmlns:a16="http://schemas.microsoft.com/office/drawing/2014/main" id="{F3857C70-6F07-3A4E-91D0-3B2F2CA78D55}"/>
              </a:ext>
            </a:extLst>
          </p:cNvPr>
          <p:cNvSpPr txBox="1"/>
          <p:nvPr/>
        </p:nvSpPr>
        <p:spPr>
          <a:xfrm>
            <a:off x="565684" y="2762193"/>
            <a:ext cx="2915605" cy="1323439"/>
          </a:xfrm>
          <a:prstGeom prst="rect">
            <a:avLst/>
          </a:prstGeom>
          <a:noFill/>
        </p:spPr>
        <p:txBody>
          <a:bodyPr wrap="square" lIns="91440" tIns="45720" rIns="91440" bIns="45720" rtlCol="0" anchor="ctr">
            <a:spAutoFit/>
          </a:bodyPr>
          <a:lstStyle/>
          <a:p>
            <a:pPr algn="ctr"/>
            <a:r>
              <a:rPr lang="en-US" sz="4000">
                <a:latin typeface="Bradley Hand"/>
              </a:rPr>
              <a:t>How is it Growing? </a:t>
            </a:r>
            <a:endParaRPr lang="en-US" sz="4000">
              <a:latin typeface="Bradley Hand" pitchFamily="2" charset="77"/>
            </a:endParaRPr>
          </a:p>
        </p:txBody>
      </p:sp>
      <p:sp>
        <p:nvSpPr>
          <p:cNvPr id="29" name="TextBox 28">
            <a:extLst>
              <a:ext uri="{FF2B5EF4-FFF2-40B4-BE49-F238E27FC236}">
                <a16:creationId xmlns:a16="http://schemas.microsoft.com/office/drawing/2014/main" id="{B0360182-8A27-9B42-9822-69767BFDE599}"/>
              </a:ext>
            </a:extLst>
          </p:cNvPr>
          <p:cNvSpPr txBox="1"/>
          <p:nvPr/>
        </p:nvSpPr>
        <p:spPr>
          <a:xfrm>
            <a:off x="4798364" y="3536741"/>
            <a:ext cx="2915605" cy="1200329"/>
          </a:xfrm>
          <a:prstGeom prst="rect">
            <a:avLst/>
          </a:prstGeom>
          <a:noFill/>
        </p:spPr>
        <p:txBody>
          <a:bodyPr wrap="square" lIns="91440" tIns="45720" rIns="91440" bIns="45720" rtlCol="0" anchor="ctr">
            <a:spAutoFit/>
          </a:bodyPr>
          <a:lstStyle/>
          <a:p>
            <a:pPr algn="ctr"/>
            <a:r>
              <a:rPr lang="en-US" sz="3600">
                <a:solidFill>
                  <a:schemeClr val="bg1"/>
                </a:solidFill>
                <a:latin typeface="Marker Felt Thin"/>
              </a:rPr>
              <a:t>Mrs. </a:t>
            </a:r>
            <a:r>
              <a:rPr lang="en-US" sz="3600" err="1">
                <a:solidFill>
                  <a:schemeClr val="bg1"/>
                </a:solidFill>
                <a:latin typeface="Marker Felt Thin"/>
              </a:rPr>
              <a:t>McTat's</a:t>
            </a:r>
            <a:r>
              <a:rPr lang="en-US" sz="3600">
                <a:solidFill>
                  <a:schemeClr val="bg1"/>
                </a:solidFill>
                <a:latin typeface="Marker Felt Thin"/>
              </a:rPr>
              <a:t> Cats</a:t>
            </a:r>
            <a:endParaRPr lang="en-US" sz="3600">
              <a:solidFill>
                <a:schemeClr val="bg1"/>
              </a:solidFill>
              <a:latin typeface="Marker Felt Thin" panose="02000400000000000000" pitchFamily="2" charset="77"/>
            </a:endParaRPr>
          </a:p>
        </p:txBody>
      </p:sp>
      <p:sp>
        <p:nvSpPr>
          <p:cNvPr id="33" name="TextBox 32">
            <a:extLst>
              <a:ext uri="{FF2B5EF4-FFF2-40B4-BE49-F238E27FC236}">
                <a16:creationId xmlns:a16="http://schemas.microsoft.com/office/drawing/2014/main" id="{DB761D9B-3EA2-C844-AD60-A0B11CA4ADD8}"/>
              </a:ext>
            </a:extLst>
          </p:cNvPr>
          <p:cNvSpPr txBox="1"/>
          <p:nvPr/>
        </p:nvSpPr>
        <p:spPr>
          <a:xfrm>
            <a:off x="10217283" y="4899895"/>
            <a:ext cx="713228"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pic>
        <p:nvPicPr>
          <p:cNvPr id="5" name="Picture 5" descr="Shape, arrow&#10;&#10;Description automatically generated">
            <a:extLst>
              <a:ext uri="{FF2B5EF4-FFF2-40B4-BE49-F238E27FC236}">
                <a16:creationId xmlns:a16="http://schemas.microsoft.com/office/drawing/2014/main" id="{18871195-5FC8-4F46-AFDC-CCDA21AC693F}"/>
              </a:ext>
            </a:extLst>
          </p:cNvPr>
          <p:cNvPicPr>
            <a:picLocks noChangeAspect="1"/>
          </p:cNvPicPr>
          <p:nvPr/>
        </p:nvPicPr>
        <p:blipFill>
          <a:blip r:embed="rId5"/>
          <a:stretch>
            <a:fillRect/>
          </a:stretch>
        </p:blipFill>
        <p:spPr>
          <a:xfrm>
            <a:off x="732381" y="4266901"/>
            <a:ext cx="2743200" cy="2121966"/>
          </a:xfrm>
          <a:prstGeom prst="rect">
            <a:avLst/>
          </a:prstGeom>
        </p:spPr>
      </p:pic>
      <p:sp>
        <p:nvSpPr>
          <p:cNvPr id="25" name="Round Diagonal Corner Rectangle 23">
            <a:extLst>
              <a:ext uri="{FF2B5EF4-FFF2-40B4-BE49-F238E27FC236}">
                <a16:creationId xmlns:a16="http://schemas.microsoft.com/office/drawing/2014/main" id="{CF1888E7-FA62-4C9F-B17D-CE4F36C59E6A}"/>
              </a:ext>
            </a:extLst>
          </p:cNvPr>
          <p:cNvSpPr/>
          <p:nvPr/>
        </p:nvSpPr>
        <p:spPr>
          <a:xfrm>
            <a:off x="0" y="171802"/>
            <a:ext cx="2940148" cy="707887"/>
          </a:xfrm>
          <a:prstGeom prst="round2DiagRect">
            <a:avLst/>
          </a:prstGeom>
          <a:solidFill>
            <a:schemeClr val="tx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Cavolini"/>
                <a:cs typeface="Cavolini"/>
              </a:rPr>
              <a:t>DAY 1</a:t>
            </a:r>
          </a:p>
        </p:txBody>
      </p:sp>
      <p:pic>
        <p:nvPicPr>
          <p:cNvPr id="6" name="Picture 6" descr="A picture containing toy&#10;&#10;Description automatically generated">
            <a:extLst>
              <a:ext uri="{FF2B5EF4-FFF2-40B4-BE49-F238E27FC236}">
                <a16:creationId xmlns:a16="http://schemas.microsoft.com/office/drawing/2014/main" id="{17F3599E-1002-4DDD-B5C9-4D291DEAC431}"/>
              </a:ext>
            </a:extLst>
          </p:cNvPr>
          <p:cNvPicPr>
            <a:picLocks noChangeAspect="1"/>
          </p:cNvPicPr>
          <p:nvPr/>
        </p:nvPicPr>
        <p:blipFill>
          <a:blip r:embed="rId6"/>
          <a:stretch>
            <a:fillRect/>
          </a:stretch>
        </p:blipFill>
        <p:spPr>
          <a:xfrm rot="20040000">
            <a:off x="8772724" y="2322853"/>
            <a:ext cx="863600" cy="604896"/>
          </a:xfrm>
          <a:prstGeom prst="rect">
            <a:avLst/>
          </a:prstGeom>
        </p:spPr>
      </p:pic>
      <p:pic>
        <p:nvPicPr>
          <p:cNvPr id="7" name="Picture 10" descr="A picture containing stationary, implement, indoor, table&#10;&#10;Description automatically generated">
            <a:extLst>
              <a:ext uri="{FF2B5EF4-FFF2-40B4-BE49-F238E27FC236}">
                <a16:creationId xmlns:a16="http://schemas.microsoft.com/office/drawing/2014/main" id="{C232C332-E530-4747-BCEA-DDA1536A3A47}"/>
              </a:ext>
            </a:extLst>
          </p:cNvPr>
          <p:cNvPicPr>
            <a:picLocks noChangeAspect="1"/>
          </p:cNvPicPr>
          <p:nvPr/>
        </p:nvPicPr>
        <p:blipFill>
          <a:blip r:embed="rId7"/>
          <a:stretch>
            <a:fillRect/>
          </a:stretch>
        </p:blipFill>
        <p:spPr>
          <a:xfrm>
            <a:off x="8833578" y="3286930"/>
            <a:ext cx="730371" cy="664847"/>
          </a:xfrm>
          <a:prstGeom prst="rect">
            <a:avLst/>
          </a:prstGeom>
        </p:spPr>
      </p:pic>
      <p:sp>
        <p:nvSpPr>
          <p:cNvPr id="9" name="TextBox 8">
            <a:extLst>
              <a:ext uri="{FF2B5EF4-FFF2-40B4-BE49-F238E27FC236}">
                <a16:creationId xmlns:a16="http://schemas.microsoft.com/office/drawing/2014/main" id="{1605D7D7-521A-4EEB-B60C-37F31580CB8C}"/>
              </a:ext>
            </a:extLst>
          </p:cNvPr>
          <p:cNvSpPr txBox="1"/>
          <p:nvPr/>
        </p:nvSpPr>
        <p:spPr>
          <a:xfrm>
            <a:off x="9906906" y="2321668"/>
            <a:ext cx="1651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50000"/>
                    <a:lumOff val="50000"/>
                  </a:schemeClr>
                </a:solidFill>
              </a:rPr>
              <a:t>Build It</a:t>
            </a:r>
            <a:endParaRPr lang="en-US" sz="2800">
              <a:solidFill>
                <a:schemeClr val="tx1">
                  <a:lumMod val="50000"/>
                  <a:lumOff val="50000"/>
                </a:schemeClr>
              </a:solidFill>
              <a:cs typeface="Calibri"/>
            </a:endParaRPr>
          </a:p>
        </p:txBody>
      </p:sp>
      <p:sp>
        <p:nvSpPr>
          <p:cNvPr id="10" name="TextBox 9">
            <a:extLst>
              <a:ext uri="{FF2B5EF4-FFF2-40B4-BE49-F238E27FC236}">
                <a16:creationId xmlns:a16="http://schemas.microsoft.com/office/drawing/2014/main" id="{E4DF585C-A856-4F91-AC50-B6EE6C269B7D}"/>
              </a:ext>
            </a:extLst>
          </p:cNvPr>
          <p:cNvSpPr txBox="1"/>
          <p:nvPr/>
        </p:nvSpPr>
        <p:spPr>
          <a:xfrm>
            <a:off x="9919606" y="3349706"/>
            <a:ext cx="162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50000"/>
                    <a:lumOff val="50000"/>
                  </a:schemeClr>
                </a:solidFill>
              </a:rPr>
              <a:t>Draw It</a:t>
            </a:r>
            <a:endParaRPr lang="en-US" sz="2800">
              <a:solidFill>
                <a:schemeClr val="tx1">
                  <a:lumMod val="50000"/>
                  <a:lumOff val="50000"/>
                </a:schemeClr>
              </a:solidFill>
              <a:cs typeface="Calibri"/>
            </a:endParaRPr>
          </a:p>
        </p:txBody>
      </p:sp>
    </p:spTree>
    <p:extLst>
      <p:ext uri="{BB962C8B-B14F-4D97-AF65-F5344CB8AC3E}">
        <p14:creationId xmlns:p14="http://schemas.microsoft.com/office/powerpoint/2010/main" val="14632066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2" name="Round Diagonal Corner Rectangle 31">
            <a:extLst>
              <a:ext uri="{FF2B5EF4-FFF2-40B4-BE49-F238E27FC236}">
                <a16:creationId xmlns:a16="http://schemas.microsoft.com/office/drawing/2014/main" id="{98FEC0BB-426D-5A4E-81A3-ACA41EDF3BA0}"/>
              </a:ext>
            </a:extLst>
          </p:cNvPr>
          <p:cNvSpPr/>
          <p:nvPr/>
        </p:nvSpPr>
        <p:spPr>
          <a:xfrm>
            <a:off x="8351347" y="988288"/>
            <a:ext cx="3645606" cy="5415521"/>
          </a:xfrm>
          <a:prstGeom prst="round2DiagRect">
            <a:avLst/>
          </a:prstGeom>
          <a:solidFill>
            <a:schemeClr val="bg1"/>
          </a:solid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 name="Flowchart: Off-page Connector 7">
            <a:extLst>
              <a:ext uri="{FF2B5EF4-FFF2-40B4-BE49-F238E27FC236}">
                <a16:creationId xmlns:a16="http://schemas.microsoft.com/office/drawing/2014/main" id="{8D12EEB7-66C1-4EB6-8F65-8FE9D2409436}"/>
              </a:ext>
            </a:extLst>
          </p:cNvPr>
          <p:cNvSpPr/>
          <p:nvPr/>
        </p:nvSpPr>
        <p:spPr>
          <a:xfrm rot="5400000">
            <a:off x="5611134" y="2409665"/>
            <a:ext cx="1250830" cy="3191772"/>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rgbClr val="140F00"/>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1"/>
          </a:solidFill>
          <a:ln w="28575">
            <a:solidFill>
              <a:schemeClr val="accent1">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2053086"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4" name="TextBox 3">
            <a:extLst>
              <a:ext uri="{FF2B5EF4-FFF2-40B4-BE49-F238E27FC236}">
                <a16:creationId xmlns:a16="http://schemas.microsoft.com/office/drawing/2014/main" id="{F3857C70-6F07-3A4E-91D0-3B2F2CA78D55}"/>
              </a:ext>
            </a:extLst>
          </p:cNvPr>
          <p:cNvSpPr txBox="1"/>
          <p:nvPr/>
        </p:nvSpPr>
        <p:spPr>
          <a:xfrm>
            <a:off x="666326" y="2057702"/>
            <a:ext cx="2915605" cy="1323439"/>
          </a:xfrm>
          <a:prstGeom prst="rect">
            <a:avLst/>
          </a:prstGeom>
          <a:noFill/>
        </p:spPr>
        <p:txBody>
          <a:bodyPr wrap="square" lIns="91440" tIns="45720" rIns="91440" bIns="45720" rtlCol="0" anchor="ctr">
            <a:spAutoFit/>
          </a:bodyPr>
          <a:lstStyle/>
          <a:p>
            <a:pPr algn="ctr"/>
            <a:r>
              <a:rPr lang="en-US" sz="4000">
                <a:latin typeface="Bradley Hand"/>
              </a:rPr>
              <a:t>Solve Me Mobile</a:t>
            </a:r>
            <a:endParaRPr lang="en-US" sz="4000">
              <a:latin typeface="Bradley Hand" pitchFamily="2" charset="77"/>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7 </a:t>
            </a:r>
          </a:p>
        </p:txBody>
      </p:sp>
      <p:sp>
        <p:nvSpPr>
          <p:cNvPr id="6" name="TextBox 5">
            <a:extLst>
              <a:ext uri="{FF2B5EF4-FFF2-40B4-BE49-F238E27FC236}">
                <a16:creationId xmlns:a16="http://schemas.microsoft.com/office/drawing/2014/main" id="{1C5177A0-9E2C-4F65-AC6E-79FCA44B30C6}"/>
              </a:ext>
            </a:extLst>
          </p:cNvPr>
          <p:cNvSpPr txBox="1"/>
          <p:nvPr/>
        </p:nvSpPr>
        <p:spPr>
          <a:xfrm>
            <a:off x="5053672" y="3621372"/>
            <a:ext cx="2915605" cy="646331"/>
          </a:xfrm>
          <a:prstGeom prst="rect">
            <a:avLst/>
          </a:prstGeom>
          <a:noFill/>
        </p:spPr>
        <p:txBody>
          <a:bodyPr wrap="square" lIns="91440" tIns="45720" rIns="91440" bIns="45720" rtlCol="0" anchor="ctr">
            <a:spAutoFit/>
          </a:bodyPr>
          <a:lstStyle/>
          <a:p>
            <a:pPr algn="ctr"/>
            <a:endParaRPr lang="en-US" sz="3600">
              <a:solidFill>
                <a:schemeClr val="bg1"/>
              </a:solidFill>
              <a:latin typeface="Marker Felt Thin"/>
            </a:endParaRPr>
          </a:p>
        </p:txBody>
      </p:sp>
      <p:sp>
        <p:nvSpPr>
          <p:cNvPr id="2" name="TextBox 1">
            <a:extLst>
              <a:ext uri="{FF2B5EF4-FFF2-40B4-BE49-F238E27FC236}">
                <a16:creationId xmlns:a16="http://schemas.microsoft.com/office/drawing/2014/main" id="{C19683E4-6C4B-4C17-9919-9966F7C4C829}"/>
              </a:ext>
            </a:extLst>
          </p:cNvPr>
          <p:cNvSpPr txBox="1"/>
          <p:nvPr/>
        </p:nvSpPr>
        <p:spPr>
          <a:xfrm>
            <a:off x="9095118" y="3591769"/>
            <a:ext cx="205308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75000"/>
                    <a:lumOff val="25000"/>
                  </a:schemeClr>
                </a:solidFill>
                <a:latin typeface="Aldhabi"/>
                <a:cs typeface="Calibri"/>
              </a:rPr>
              <a:t>Create your own story</a:t>
            </a:r>
            <a:endParaRPr lang="en-US" sz="2800">
              <a:solidFill>
                <a:schemeClr val="tx1">
                  <a:lumMod val="75000"/>
                  <a:lumOff val="25000"/>
                </a:schemeClr>
              </a:solidFill>
              <a:cs typeface="Calibri"/>
            </a:endParaRPr>
          </a:p>
        </p:txBody>
      </p:sp>
      <p:pic>
        <p:nvPicPr>
          <p:cNvPr id="9" name="Picture 18">
            <a:extLst>
              <a:ext uri="{FF2B5EF4-FFF2-40B4-BE49-F238E27FC236}">
                <a16:creationId xmlns:a16="http://schemas.microsoft.com/office/drawing/2014/main" id="{EC131504-C240-4269-921E-13012B0FF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6569" y="4846368"/>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AFB9125-802D-40E1-916A-C142B2935C27}"/>
              </a:ext>
            </a:extLst>
          </p:cNvPr>
          <p:cNvSpPr txBox="1"/>
          <p:nvPr/>
        </p:nvSpPr>
        <p:spPr>
          <a:xfrm>
            <a:off x="9769954" y="505418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ldhabi"/>
                <a:cs typeface="Aldhabi"/>
              </a:rPr>
              <a:t>Record it</a:t>
            </a:r>
          </a:p>
        </p:txBody>
      </p:sp>
      <p:pic>
        <p:nvPicPr>
          <p:cNvPr id="12" name="Picture 12" descr="A picture containing chart&#10;&#10;Description automatically generated">
            <a:extLst>
              <a:ext uri="{FF2B5EF4-FFF2-40B4-BE49-F238E27FC236}">
                <a16:creationId xmlns:a16="http://schemas.microsoft.com/office/drawing/2014/main" id="{7AB149D2-8C24-436A-8E31-74910649E96F}"/>
              </a:ext>
            </a:extLst>
          </p:cNvPr>
          <p:cNvPicPr>
            <a:picLocks noChangeAspect="1"/>
          </p:cNvPicPr>
          <p:nvPr/>
        </p:nvPicPr>
        <p:blipFill>
          <a:blip r:embed="rId5"/>
          <a:stretch>
            <a:fillRect/>
          </a:stretch>
        </p:blipFill>
        <p:spPr>
          <a:xfrm>
            <a:off x="949177" y="3478333"/>
            <a:ext cx="2227951" cy="2733675"/>
          </a:xfrm>
          <a:prstGeom prst="rect">
            <a:avLst/>
          </a:prstGeom>
        </p:spPr>
      </p:pic>
      <p:sp>
        <p:nvSpPr>
          <p:cNvPr id="25" name="TextBox 1">
            <a:extLst>
              <a:ext uri="{FF2B5EF4-FFF2-40B4-BE49-F238E27FC236}">
                <a16:creationId xmlns:a16="http://schemas.microsoft.com/office/drawing/2014/main" id="{62EDEC50-F855-4440-93BA-0165CC3378A1}"/>
              </a:ext>
            </a:extLst>
          </p:cNvPr>
          <p:cNvSpPr txBox="1"/>
          <p:nvPr/>
        </p:nvSpPr>
        <p:spPr>
          <a:xfrm>
            <a:off x="4996163" y="3430637"/>
            <a:ext cx="2915605" cy="1200329"/>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a:solidFill>
                  <a:schemeClr val="bg1"/>
                </a:solidFill>
                <a:latin typeface="Marker Felt Thin"/>
              </a:rPr>
              <a:t>Ten Little Lady Bugs</a:t>
            </a:r>
          </a:p>
        </p:txBody>
      </p:sp>
      <p:sp>
        <p:nvSpPr>
          <p:cNvPr id="26" name="Rectangle 25">
            <a:extLst>
              <a:ext uri="{FF2B5EF4-FFF2-40B4-BE49-F238E27FC236}">
                <a16:creationId xmlns:a16="http://schemas.microsoft.com/office/drawing/2014/main" id="{0AC0F87E-B908-7542-B4C5-8D2377D7F94C}"/>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7460371F-5769-4545-8214-813CDE15E37D}"/>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9" name="Rectangle 28">
            <a:extLst>
              <a:ext uri="{FF2B5EF4-FFF2-40B4-BE49-F238E27FC236}">
                <a16:creationId xmlns:a16="http://schemas.microsoft.com/office/drawing/2014/main" id="{1AF754E3-6E46-1B4E-B0E0-6E2AC851246E}"/>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11286828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4" name="Picture 4" descr="Shape&#10;&#10;Description automatically generated">
            <a:extLst>
              <a:ext uri="{FF2B5EF4-FFF2-40B4-BE49-F238E27FC236}">
                <a16:creationId xmlns:a16="http://schemas.microsoft.com/office/drawing/2014/main" id="{902E3C8F-613C-4CC0-BC3F-21B0FAB7088F}"/>
              </a:ext>
            </a:extLst>
          </p:cNvPr>
          <p:cNvPicPr>
            <a:picLocks noChangeAspect="1"/>
          </p:cNvPicPr>
          <p:nvPr/>
        </p:nvPicPr>
        <p:blipFill>
          <a:blip r:embed="rId3"/>
          <a:stretch>
            <a:fillRect/>
          </a:stretch>
        </p:blipFill>
        <p:spPr>
          <a:xfrm>
            <a:off x="4954438" y="433331"/>
            <a:ext cx="4123426" cy="5790055"/>
          </a:xfrm>
          <a:prstGeom prst="rect">
            <a:avLst/>
          </a:prstGeom>
        </p:spPr>
      </p:pic>
    </p:spTree>
    <p:extLst>
      <p:ext uri="{BB962C8B-B14F-4D97-AF65-F5344CB8AC3E}">
        <p14:creationId xmlns:p14="http://schemas.microsoft.com/office/powerpoint/2010/main" val="949667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4" name="Picture 4" descr="Shape&#10;&#10;Description automatically generated">
            <a:extLst>
              <a:ext uri="{FF2B5EF4-FFF2-40B4-BE49-F238E27FC236}">
                <a16:creationId xmlns:a16="http://schemas.microsoft.com/office/drawing/2014/main" id="{902E3C8F-613C-4CC0-BC3F-21B0FAB7088F}"/>
              </a:ext>
            </a:extLst>
          </p:cNvPr>
          <p:cNvPicPr>
            <a:picLocks noChangeAspect="1"/>
          </p:cNvPicPr>
          <p:nvPr/>
        </p:nvPicPr>
        <p:blipFill>
          <a:blip r:embed="rId3"/>
          <a:stretch>
            <a:fillRect/>
          </a:stretch>
        </p:blipFill>
        <p:spPr>
          <a:xfrm>
            <a:off x="4954438" y="433331"/>
            <a:ext cx="4123426" cy="5790055"/>
          </a:xfrm>
          <a:prstGeom prst="rect">
            <a:avLst/>
          </a:prstGeom>
        </p:spPr>
      </p:pic>
      <p:sp>
        <p:nvSpPr>
          <p:cNvPr id="6" name="TextBox 5">
            <a:extLst>
              <a:ext uri="{FF2B5EF4-FFF2-40B4-BE49-F238E27FC236}">
                <a16:creationId xmlns:a16="http://schemas.microsoft.com/office/drawing/2014/main" id="{B33AFCE3-D5D9-4F04-8DDE-405B1D83814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9109404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27418983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2244048-8BD8-4A46-A04D-AF76153F1B59}"/>
              </a:ext>
            </a:extLst>
          </p:cNvPr>
          <p:cNvSpPr/>
          <p:nvPr/>
        </p:nvSpPr>
        <p:spPr>
          <a:xfrm>
            <a:off x="4660242" y="2208902"/>
            <a:ext cx="7303697" cy="416943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Rectangle: Rounded Corners 4">
            <a:extLst>
              <a:ext uri="{FF2B5EF4-FFF2-40B4-BE49-F238E27FC236}">
                <a16:creationId xmlns:a16="http://schemas.microsoft.com/office/drawing/2014/main" id="{B87AF484-7ED6-45FF-864D-9D42A750A38A}"/>
              </a:ext>
            </a:extLst>
          </p:cNvPr>
          <p:cNvSpPr/>
          <p:nvPr/>
        </p:nvSpPr>
        <p:spPr>
          <a:xfrm>
            <a:off x="391064" y="3101197"/>
            <a:ext cx="4011281" cy="34936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E096D8A-C975-4868-B764-6FC332C69486}"/>
              </a:ext>
            </a:extLst>
          </p:cNvPr>
          <p:cNvSpPr/>
          <p:nvPr/>
        </p:nvSpPr>
        <p:spPr>
          <a:xfrm>
            <a:off x="4831871" y="238306"/>
            <a:ext cx="7044904" cy="169652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1"/>
                </a:solidFill>
                <a:cs typeface="Calibri"/>
              </a:rPr>
              <a:t>Listen to the story, </a:t>
            </a:r>
          </a:p>
          <a:p>
            <a:pPr algn="ctr"/>
            <a:r>
              <a:rPr lang="en-US" sz="2800">
                <a:solidFill>
                  <a:schemeClr val="tx1"/>
                </a:solidFill>
                <a:cs typeface="Calibri"/>
              </a:rPr>
              <a:t>"Ten Little Lady Bugs" </a:t>
            </a:r>
          </a:p>
          <a:p>
            <a:pPr algn="ctr"/>
            <a:r>
              <a:rPr lang="en-US" sz="2800">
                <a:solidFill>
                  <a:schemeClr val="tx1"/>
                </a:solidFill>
                <a:cs typeface="Calibri"/>
              </a:rPr>
              <a:t>Written by Melanie Gerth </a:t>
            </a:r>
            <a:endParaRPr lang="en-US">
              <a:solidFill>
                <a:schemeClr val="tx1"/>
              </a:solidFill>
              <a:cs typeface="Calibri"/>
            </a:endParaRPr>
          </a:p>
          <a:p>
            <a:pPr algn="ctr"/>
            <a:r>
              <a:rPr lang="en-CA" sz="2800">
                <a:solidFill>
                  <a:schemeClr val="tx1"/>
                </a:solidFill>
                <a:cs typeface="Calibri"/>
              </a:rPr>
              <a:t>Illustrated by Laura </a:t>
            </a:r>
            <a:r>
              <a:rPr lang="en-CA" sz="2800" err="1">
                <a:solidFill>
                  <a:schemeClr val="tx1"/>
                </a:solidFill>
                <a:cs typeface="Calibri"/>
              </a:rPr>
              <a:t>Huliska</a:t>
            </a:r>
            <a:r>
              <a:rPr lang="en-CA" sz="2800">
                <a:solidFill>
                  <a:schemeClr val="tx1"/>
                </a:solidFill>
                <a:cs typeface="Calibri"/>
              </a:rPr>
              <a:t>-Beith</a:t>
            </a:r>
            <a:endParaRPr lang="en-US">
              <a:solidFill>
                <a:schemeClr val="tx1"/>
              </a:solidFill>
              <a:cs typeface="Calibri"/>
            </a:endParaRPr>
          </a:p>
        </p:txBody>
      </p:sp>
      <p:sp>
        <p:nvSpPr>
          <p:cNvPr id="11" name="TextBox 10">
            <a:extLst>
              <a:ext uri="{FF2B5EF4-FFF2-40B4-BE49-F238E27FC236}">
                <a16:creationId xmlns:a16="http://schemas.microsoft.com/office/drawing/2014/main" id="{63B9ADBD-A29A-45C0-89FB-6B6A1623CDE3}"/>
              </a:ext>
            </a:extLst>
          </p:cNvPr>
          <p:cNvSpPr txBox="1"/>
          <p:nvPr/>
        </p:nvSpPr>
        <p:spPr>
          <a:xfrm>
            <a:off x="713117" y="4134929"/>
            <a:ext cx="3375803" cy="2246769"/>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2">
                    <a:lumMod val="50000"/>
                  </a:schemeClr>
                </a:solidFill>
                <a:ea typeface="+mn-lt"/>
                <a:cs typeface="+mn-lt"/>
              </a:rPr>
              <a:t>While you listen to the story, Think about how it compares to the other stories you have heard this week.</a:t>
            </a:r>
            <a:endParaRPr lang="en-US" sz="2800">
              <a:solidFill>
                <a:schemeClr val="bg2">
                  <a:lumMod val="50000"/>
                </a:schemeClr>
              </a:solidFill>
              <a:cs typeface="Calibri"/>
            </a:endParaRPr>
          </a:p>
        </p:txBody>
      </p:sp>
      <p:pic>
        <p:nvPicPr>
          <p:cNvPr id="2" name="Picture 8" descr="A picture containing background pattern&#10;&#10;Description automatically generated">
            <a:extLst>
              <a:ext uri="{FF2B5EF4-FFF2-40B4-BE49-F238E27FC236}">
                <a16:creationId xmlns:a16="http://schemas.microsoft.com/office/drawing/2014/main" id="{DC3115B8-0D33-412B-A8AA-58A1B4F0A424}"/>
              </a:ext>
            </a:extLst>
          </p:cNvPr>
          <p:cNvPicPr>
            <a:picLocks noChangeAspect="1"/>
          </p:cNvPicPr>
          <p:nvPr/>
        </p:nvPicPr>
        <p:blipFill>
          <a:blip r:embed="rId4"/>
          <a:stretch>
            <a:fillRect/>
          </a:stretch>
        </p:blipFill>
        <p:spPr>
          <a:xfrm>
            <a:off x="830652" y="1220369"/>
            <a:ext cx="3140733" cy="2706358"/>
          </a:xfrm>
          <a:prstGeom prst="rect">
            <a:avLst/>
          </a:prstGeom>
        </p:spPr>
      </p:pic>
      <p:pic>
        <p:nvPicPr>
          <p:cNvPr id="9" name="Picture 9">
            <a:hlinkClick r:id="" action="ppaction://media"/>
            <a:extLst>
              <a:ext uri="{FF2B5EF4-FFF2-40B4-BE49-F238E27FC236}">
                <a16:creationId xmlns:a16="http://schemas.microsoft.com/office/drawing/2014/main" id="{23AB6F0A-4A03-4B8A-8E4D-E02964BFF517}"/>
              </a:ext>
            </a:extLst>
          </p:cNvPr>
          <p:cNvPicPr>
            <a:picLocks noRot="1" noChangeAspect="1"/>
          </p:cNvPicPr>
          <p:nvPr>
            <a:videoFile r:link="rId1"/>
          </p:nvPr>
        </p:nvPicPr>
        <p:blipFill>
          <a:blip r:embed="rId5"/>
          <a:stretch>
            <a:fillRect/>
          </a:stretch>
        </p:blipFill>
        <p:spPr>
          <a:xfrm>
            <a:off x="5290868" y="2703843"/>
            <a:ext cx="6211018" cy="3132466"/>
          </a:xfrm>
          <a:prstGeom prst="rect">
            <a:avLst/>
          </a:prstGeom>
        </p:spPr>
      </p:pic>
    </p:spTree>
    <p:extLst>
      <p:ext uri="{BB962C8B-B14F-4D97-AF65-F5344CB8AC3E}">
        <p14:creationId xmlns:p14="http://schemas.microsoft.com/office/powerpoint/2010/main" val="1914682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rgbClr val="140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 name="TextBox 1">
            <a:extLst>
              <a:ext uri="{FF2B5EF4-FFF2-40B4-BE49-F238E27FC236}">
                <a16:creationId xmlns:a16="http://schemas.microsoft.com/office/drawing/2014/main" id="{106E118B-8C9B-4180-988F-BF47AF4276DA}"/>
              </a:ext>
            </a:extLst>
          </p:cNvPr>
          <p:cNvSpPr txBox="1"/>
          <p:nvPr/>
        </p:nvSpPr>
        <p:spPr>
          <a:xfrm>
            <a:off x="413670" y="1186007"/>
            <a:ext cx="10653754" cy="5386090"/>
          </a:xfrm>
          <a:prstGeom prst="rect">
            <a:avLst/>
          </a:prstGeom>
          <a:noFill/>
        </p:spPr>
        <p:txBody>
          <a:bodyPr wrap="square" lIns="91440" tIns="45720" rIns="91440" bIns="45720" rtlCol="0" anchor="t">
            <a:spAutoFit/>
          </a:bodyPr>
          <a:lstStyle/>
          <a:p>
            <a:r>
              <a:rPr lang="en-CA" sz="2800"/>
              <a:t>You have experienced four different picture books that include increasing and decreasing patterns. Now is your chance to become an author/illustrator. Create your own picture book to share with younger students. </a:t>
            </a:r>
            <a:endParaRPr lang="en-US" sz="2800"/>
          </a:p>
          <a:p>
            <a:r>
              <a:rPr lang="en-CA" sz="2800"/>
              <a:t>You can choose to:</a:t>
            </a:r>
            <a:endParaRPr lang="en-US" sz="2800">
              <a:cs typeface="Calibri"/>
            </a:endParaRPr>
          </a:p>
          <a:p>
            <a:pPr marL="457200" indent="-457200">
              <a:buFont typeface="Arial"/>
              <a:buChar char="•"/>
            </a:pPr>
            <a:r>
              <a:rPr lang="en-CA" sz="2800"/>
              <a:t>Write an increasing story or </a:t>
            </a:r>
            <a:endParaRPr lang="en-CA" sz="2800">
              <a:cs typeface="Calibri" panose="020F0502020204030204"/>
            </a:endParaRPr>
          </a:p>
          <a:p>
            <a:pPr marL="457200" indent="-457200">
              <a:buFont typeface="Arial"/>
              <a:buChar char="•"/>
            </a:pPr>
            <a:r>
              <a:rPr lang="en-CA" sz="2800"/>
              <a:t>Write a decreasing story or </a:t>
            </a:r>
            <a:endParaRPr lang="en-CA" sz="2800">
              <a:cs typeface="Calibri" panose="020F0502020204030204"/>
            </a:endParaRPr>
          </a:p>
          <a:p>
            <a:pPr marL="457200" indent="-457200">
              <a:buFont typeface="Arial"/>
              <a:buChar char="•"/>
            </a:pPr>
            <a:r>
              <a:rPr lang="en-CA" sz="2800"/>
              <a:t>Write a story that has both an increasing and decreasing pattern </a:t>
            </a:r>
            <a:endParaRPr lang="en-CA" sz="2800">
              <a:cs typeface="Calibri"/>
            </a:endParaRPr>
          </a:p>
          <a:p>
            <a:pPr marL="457200" indent="-457200">
              <a:buFont typeface="Arial"/>
              <a:buChar char="•"/>
            </a:pPr>
            <a:r>
              <a:rPr lang="en-CA" sz="2800"/>
              <a:t>To make your story more interesting write it so that increases or decreases by numbers greater than one</a:t>
            </a:r>
            <a:endParaRPr lang="en-CA" sz="2800">
              <a:ea typeface="+mn-lt"/>
              <a:cs typeface="+mn-lt"/>
            </a:endParaRPr>
          </a:p>
          <a:p>
            <a:endParaRPr lang="en-CA" sz="3200">
              <a:cs typeface="Calibri"/>
            </a:endParaRPr>
          </a:p>
          <a:p>
            <a:r>
              <a:rPr lang="en-CA" sz="3200"/>
              <a:t>  </a:t>
            </a:r>
            <a:endParaRPr lang="en-CA" sz="3200">
              <a:cs typeface="Calibri"/>
            </a:endParaRPr>
          </a:p>
        </p:txBody>
      </p:sp>
      <p:sp>
        <p:nvSpPr>
          <p:cNvPr id="4" name="TextBox 3">
            <a:extLst>
              <a:ext uri="{FF2B5EF4-FFF2-40B4-BE49-F238E27FC236}">
                <a16:creationId xmlns:a16="http://schemas.microsoft.com/office/drawing/2014/main" id="{964687BA-F7A8-4DFC-93E2-AA1332D49B41}"/>
              </a:ext>
            </a:extLst>
          </p:cNvPr>
          <p:cNvSpPr txBox="1"/>
          <p:nvPr/>
        </p:nvSpPr>
        <p:spPr>
          <a:xfrm>
            <a:off x="4249947" y="439947"/>
            <a:ext cx="6955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Increasing and/or Decreasing Pattern Story</a:t>
            </a:r>
          </a:p>
        </p:txBody>
      </p:sp>
      <p:sp>
        <p:nvSpPr>
          <p:cNvPr id="7" name="TextBox 6">
            <a:extLst>
              <a:ext uri="{FF2B5EF4-FFF2-40B4-BE49-F238E27FC236}">
                <a16:creationId xmlns:a16="http://schemas.microsoft.com/office/drawing/2014/main" id="{FF60B69B-1F48-40A7-87B7-F56AAA0EADAC}"/>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855340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 name="TextBox 1">
            <a:extLst>
              <a:ext uri="{FF2B5EF4-FFF2-40B4-BE49-F238E27FC236}">
                <a16:creationId xmlns:a16="http://schemas.microsoft.com/office/drawing/2014/main" id="{106E118B-8C9B-4180-988F-BF47AF4276DA}"/>
              </a:ext>
            </a:extLst>
          </p:cNvPr>
          <p:cNvSpPr txBox="1"/>
          <p:nvPr/>
        </p:nvSpPr>
        <p:spPr>
          <a:xfrm>
            <a:off x="844990" y="1272271"/>
            <a:ext cx="9791113" cy="6494085"/>
          </a:xfrm>
          <a:prstGeom prst="rect">
            <a:avLst/>
          </a:prstGeom>
          <a:noFill/>
        </p:spPr>
        <p:txBody>
          <a:bodyPr wrap="square" lIns="91440" tIns="45720" rIns="91440" bIns="45720" rtlCol="0" anchor="t">
            <a:spAutoFit/>
          </a:bodyPr>
          <a:lstStyle/>
          <a:p>
            <a:r>
              <a:rPr lang="en-CA" sz="3200">
                <a:ea typeface="+mn-lt"/>
                <a:cs typeface="+mn-lt"/>
              </a:rPr>
              <a:t>Your picture book must use the following criteria:</a:t>
            </a:r>
            <a:endParaRPr lang="en-US"/>
          </a:p>
          <a:p>
            <a:endParaRPr lang="en-CA" sz="3200">
              <a:cs typeface="Calibri"/>
            </a:endParaRPr>
          </a:p>
          <a:p>
            <a:pPr marL="457200" indent="-457200">
              <a:buFont typeface="Arial"/>
              <a:buChar char="•"/>
            </a:pPr>
            <a:r>
              <a:rPr lang="en-CA" sz="3200">
                <a:cs typeface="Calibri"/>
              </a:rPr>
              <a:t>The story has a beginning, middle, and end. </a:t>
            </a:r>
          </a:p>
          <a:p>
            <a:pPr marL="457200" indent="-457200">
              <a:buFont typeface="Arial"/>
              <a:buChar char="•"/>
            </a:pPr>
            <a:r>
              <a:rPr lang="en-CA" sz="3200">
                <a:cs typeface="Calibri"/>
              </a:rPr>
              <a:t>It shows an increasing pattern, a decreasing pattern, or both an increasing and decreasing pattern.</a:t>
            </a:r>
          </a:p>
          <a:p>
            <a:pPr marL="457200" indent="-457200">
              <a:buFont typeface="Arial"/>
              <a:buChar char="•"/>
            </a:pPr>
            <a:r>
              <a:rPr lang="en-CA" sz="3200">
                <a:cs typeface="Calibri"/>
              </a:rPr>
              <a:t>It can be printed or typed (If you have Book Creator you can create it there).</a:t>
            </a:r>
          </a:p>
          <a:p>
            <a:pPr marL="457200" indent="-457200">
              <a:buFont typeface="Arial"/>
              <a:buChar char="•"/>
            </a:pPr>
            <a:r>
              <a:rPr lang="en-CA" sz="3200">
                <a:cs typeface="Calibri"/>
              </a:rPr>
              <a:t>It can have hand drawn pictures or use photos.</a:t>
            </a:r>
          </a:p>
          <a:p>
            <a:pPr marL="457200" indent="-457200">
              <a:buFont typeface="Arial"/>
              <a:buChar char="•"/>
            </a:pPr>
            <a:r>
              <a:rPr lang="en-CA" sz="3200">
                <a:cs typeface="Calibri"/>
              </a:rPr>
              <a:t>It will entertain a younger audience (reading buddies)</a:t>
            </a:r>
          </a:p>
          <a:p>
            <a:pPr marL="457200" indent="-457200">
              <a:buFont typeface="Arial"/>
              <a:buChar char="•"/>
            </a:pPr>
            <a:endParaRPr lang="en-CA" sz="3200">
              <a:cs typeface="Calibri"/>
            </a:endParaRPr>
          </a:p>
          <a:p>
            <a:r>
              <a:rPr lang="en-CA" sz="3200">
                <a:cs typeface="Calibri"/>
              </a:rPr>
              <a:t>You need to have this completed by: </a:t>
            </a:r>
            <a:r>
              <a:rPr lang="en-CA" sz="3200">
                <a:solidFill>
                  <a:srgbClr val="002060"/>
                </a:solidFill>
                <a:cs typeface="Calibri"/>
              </a:rPr>
              <a:t>To Be Determined</a:t>
            </a:r>
          </a:p>
          <a:p>
            <a:endParaRPr lang="en-CA" sz="3200">
              <a:cs typeface="Calibri"/>
            </a:endParaRPr>
          </a:p>
          <a:p>
            <a:endParaRPr lang="en-CA" sz="3200">
              <a:cs typeface="Calibri"/>
            </a:endParaRPr>
          </a:p>
        </p:txBody>
      </p:sp>
      <p:sp>
        <p:nvSpPr>
          <p:cNvPr id="6" name="TextBox 5">
            <a:extLst>
              <a:ext uri="{FF2B5EF4-FFF2-40B4-BE49-F238E27FC236}">
                <a16:creationId xmlns:a16="http://schemas.microsoft.com/office/drawing/2014/main" id="{26F1A6C7-F466-46F6-9C8A-2B62633E53F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17327939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solidFill>
            <a:schemeClr val="bg1"/>
          </a:solidFill>
          <a:ln w="28575">
            <a:solidFill>
              <a:srgbClr val="140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section.</a:t>
            </a:r>
            <a:endParaRPr lang="en-US"/>
          </a:p>
        </p:txBody>
      </p:sp>
    </p:spTree>
    <p:extLst>
      <p:ext uri="{BB962C8B-B14F-4D97-AF65-F5344CB8AC3E}">
        <p14:creationId xmlns:p14="http://schemas.microsoft.com/office/powerpoint/2010/main" val="30119961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77B6CB34-FE95-46CF-A6FA-AE05B60A1C54}"/>
              </a:ext>
            </a:extLst>
          </p:cNvPr>
          <p:cNvSpPr/>
          <p:nvPr/>
        </p:nvSpPr>
        <p:spPr>
          <a:xfrm rot="5400000">
            <a:off x="5538071" y="2425373"/>
            <a:ext cx="1250830" cy="3191772"/>
          </a:xfrm>
          <a:prstGeom prst="flowChartOffpage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chemeClr val="accent6">
                <a:lumMod val="50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8473" y="4354212"/>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4041" y="5709010"/>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482342" y="4412013"/>
            <a:ext cx="2008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5709010"/>
            <a:ext cx="15200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838693" y="5028352"/>
            <a:ext cx="1034052"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3264358"/>
            <a:ext cx="2915605"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Bradley Hand" pitchFamily="2" charset="77"/>
                <a:ea typeface="+mn-ea"/>
                <a:cs typeface="+mn-cs"/>
              </a:rPr>
              <a:t>Number Line Patterns</a:t>
            </a:r>
          </a:p>
        </p:txBody>
      </p:sp>
      <p:sp>
        <p:nvSpPr>
          <p:cNvPr id="33" name="TextBox 32">
            <a:extLst>
              <a:ext uri="{FF2B5EF4-FFF2-40B4-BE49-F238E27FC236}">
                <a16:creationId xmlns:a16="http://schemas.microsoft.com/office/drawing/2014/main" id="{DB761D9B-3EA2-C844-AD60-A0B11CA4ADD8}"/>
              </a:ext>
            </a:extLst>
          </p:cNvPr>
          <p:cNvSpPr txBox="1"/>
          <p:nvPr/>
        </p:nvSpPr>
        <p:spPr>
          <a:xfrm>
            <a:off x="9486636" y="2638329"/>
            <a:ext cx="2572428" cy="1200329"/>
          </a:xfrm>
          <a:prstGeom prst="rect">
            <a:avLst/>
          </a:prstGeom>
          <a:noFill/>
        </p:spPr>
        <p:txBody>
          <a:bodyPr wrap="square" lIns="91440" tIns="45720" rIns="91440" bIns="45720" rtlCol="0" anchor="t">
            <a:spAutoFit/>
          </a:bodyPr>
          <a:lstStyle/>
          <a:p>
            <a:pPr>
              <a:defRPr/>
            </a:pPr>
            <a:r>
              <a:rPr lang="en-US" sz="2400">
                <a:solidFill>
                  <a:schemeClr val="tx1">
                    <a:lumMod val="65000"/>
                    <a:lumOff val="35000"/>
                  </a:schemeClr>
                </a:solidFill>
                <a:latin typeface="Abadi MT Condensed Light"/>
              </a:rPr>
              <a:t>Think About It</a:t>
            </a:r>
          </a:p>
          <a:p>
            <a:pPr>
              <a:defRPr/>
            </a:pPr>
            <a:endParaRPr lang="en-US" sz="2400">
              <a:solidFill>
                <a:schemeClr val="tx1">
                  <a:lumMod val="65000"/>
                  <a:lumOff val="35000"/>
                </a:schemeClr>
              </a:solidFill>
              <a:latin typeface="Abadi MT Condensed Light"/>
            </a:endParaRPr>
          </a:p>
          <a:p>
            <a:pPr>
              <a:defRPr/>
            </a:pPr>
            <a:r>
              <a:rPr lang="en-US" sz="2400">
                <a:solidFill>
                  <a:schemeClr val="tx1">
                    <a:lumMod val="65000"/>
                    <a:lumOff val="35000"/>
                  </a:schemeClr>
                </a:solidFill>
                <a:latin typeface="Abadi MT Condensed Light"/>
              </a:rPr>
              <a:t>         then, </a:t>
            </a:r>
            <a:endParaRPr lang="en-US">
              <a:solidFill>
                <a:schemeClr val="tx1">
                  <a:lumMod val="65000"/>
                  <a:lumOff val="35000"/>
                </a:schemeClr>
              </a:solidFill>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8</a:t>
            </a:r>
          </a:p>
        </p:txBody>
      </p:sp>
      <p:sp>
        <p:nvSpPr>
          <p:cNvPr id="25" name="TextBox 24">
            <a:extLst>
              <a:ext uri="{FF2B5EF4-FFF2-40B4-BE49-F238E27FC236}">
                <a16:creationId xmlns:a16="http://schemas.microsoft.com/office/drawing/2014/main" id="{9D0C7BC8-86E6-8B4F-9A6F-1B03356F2B25}"/>
              </a:ext>
            </a:extLst>
          </p:cNvPr>
          <p:cNvSpPr txBox="1"/>
          <p:nvPr/>
        </p:nvSpPr>
        <p:spPr>
          <a:xfrm>
            <a:off x="4901272" y="3436388"/>
            <a:ext cx="2915605" cy="1200329"/>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Marker Felt Thin"/>
                <a:ea typeface="+mn-ea"/>
                <a:cs typeface="+mn-cs"/>
              </a:rPr>
              <a:t>Caterpillar Problem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5" name="Picture 5" descr="Diagram&#10;&#10;Description automatically generated">
            <a:extLst>
              <a:ext uri="{FF2B5EF4-FFF2-40B4-BE49-F238E27FC236}">
                <a16:creationId xmlns:a16="http://schemas.microsoft.com/office/drawing/2014/main" id="{A3D2EDF0-06FC-44EA-9362-8E5275FAACBE}"/>
              </a:ext>
            </a:extLst>
          </p:cNvPr>
          <p:cNvPicPr>
            <a:picLocks noChangeAspect="1"/>
          </p:cNvPicPr>
          <p:nvPr/>
        </p:nvPicPr>
        <p:blipFill>
          <a:blip r:embed="rId5"/>
          <a:stretch>
            <a:fillRect/>
          </a:stretch>
        </p:blipFill>
        <p:spPr>
          <a:xfrm>
            <a:off x="8663796" y="2334891"/>
            <a:ext cx="845389" cy="951765"/>
          </a:xfrm>
          <a:prstGeom prst="rect">
            <a:avLst/>
          </a:prstGeom>
        </p:spPr>
      </p:pic>
      <p:sp>
        <p:nvSpPr>
          <p:cNvPr id="26" name="Rectangle 25">
            <a:extLst>
              <a:ext uri="{FF2B5EF4-FFF2-40B4-BE49-F238E27FC236}">
                <a16:creationId xmlns:a16="http://schemas.microsoft.com/office/drawing/2014/main" id="{E5101E04-DA51-514F-9E89-86DCA765CB4D}"/>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0D5D1D93-155B-7B46-88B8-B3A679065F3B}"/>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9" name="Rectangle 28">
            <a:extLst>
              <a:ext uri="{FF2B5EF4-FFF2-40B4-BE49-F238E27FC236}">
                <a16:creationId xmlns:a16="http://schemas.microsoft.com/office/drawing/2014/main" id="{E8910DFB-2D0E-2C48-A99F-765717011E0D}"/>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6849948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chemeClr val="accent6">
                <a:lumMod val="50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solidFill>
                  <a:prstClr val="black"/>
                </a:solidFill>
                <a:latin typeface="Bradley Hand" pitchFamily="2" charset="77"/>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cxnSp>
        <p:nvCxnSpPr>
          <p:cNvPr id="4" name="Straight Arrow Connector 3">
            <a:extLst>
              <a:ext uri="{FF2B5EF4-FFF2-40B4-BE49-F238E27FC236}">
                <a16:creationId xmlns:a16="http://schemas.microsoft.com/office/drawing/2014/main" id="{1931747E-6549-4132-91E5-B87E5E9F3E77}"/>
              </a:ext>
            </a:extLst>
          </p:cNvPr>
          <p:cNvCxnSpPr>
            <a:cxnSpLocks/>
          </p:cNvCxnSpPr>
          <p:nvPr/>
        </p:nvCxnSpPr>
        <p:spPr>
          <a:xfrm flipV="1">
            <a:off x="1036958" y="2636909"/>
            <a:ext cx="8916511" cy="1635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Arrow: Curved Down 10">
            <a:extLst>
              <a:ext uri="{FF2B5EF4-FFF2-40B4-BE49-F238E27FC236}">
                <a16:creationId xmlns:a16="http://schemas.microsoft.com/office/drawing/2014/main" id="{B73F3F43-5A72-4EEC-B07A-224ADBBCAD57}"/>
              </a:ext>
            </a:extLst>
          </p:cNvPr>
          <p:cNvSpPr/>
          <p:nvPr/>
        </p:nvSpPr>
        <p:spPr>
          <a:xfrm>
            <a:off x="2151225" y="2282740"/>
            <a:ext cx="1766203" cy="314787"/>
          </a:xfrm>
          <a:prstGeom prst="curved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rrow: Curved Down 12">
            <a:extLst>
              <a:ext uri="{FF2B5EF4-FFF2-40B4-BE49-F238E27FC236}">
                <a16:creationId xmlns:a16="http://schemas.microsoft.com/office/drawing/2014/main" id="{D246315C-BC9E-467B-A1C7-C23C19A96F47}"/>
              </a:ext>
            </a:extLst>
          </p:cNvPr>
          <p:cNvSpPr/>
          <p:nvPr/>
        </p:nvSpPr>
        <p:spPr>
          <a:xfrm>
            <a:off x="1134531" y="2364017"/>
            <a:ext cx="1016694" cy="266370"/>
          </a:xfrm>
          <a:prstGeom prst="curvedDownArrow">
            <a:avLst/>
          </a:prstGeom>
          <a:solidFill>
            <a:srgbClr val="FFC001"/>
          </a:solidFill>
          <a:ln>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C001"/>
              </a:solidFill>
              <a:effectLst/>
              <a:uLnTx/>
              <a:uFillTx/>
              <a:latin typeface="Calibri" panose="020F0502020204030204"/>
              <a:ea typeface="+mn-ea"/>
              <a:cs typeface="+mn-cs"/>
            </a:endParaRPr>
          </a:p>
        </p:txBody>
      </p:sp>
      <p:sp>
        <p:nvSpPr>
          <p:cNvPr id="19" name="Arrow: Curved Down 18">
            <a:extLst>
              <a:ext uri="{FF2B5EF4-FFF2-40B4-BE49-F238E27FC236}">
                <a16:creationId xmlns:a16="http://schemas.microsoft.com/office/drawing/2014/main" id="{6FA4227B-56C7-4155-9811-CB1A7BDB8727}"/>
              </a:ext>
            </a:extLst>
          </p:cNvPr>
          <p:cNvSpPr/>
          <p:nvPr/>
        </p:nvSpPr>
        <p:spPr>
          <a:xfrm>
            <a:off x="3917428" y="2326163"/>
            <a:ext cx="1016694" cy="266370"/>
          </a:xfrm>
          <a:prstGeom prst="curvedDownArrow">
            <a:avLst/>
          </a:prstGeom>
          <a:solidFill>
            <a:srgbClr val="FFC001"/>
          </a:solidFill>
          <a:ln>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C001"/>
              </a:solidFill>
              <a:effectLst/>
              <a:uLnTx/>
              <a:uFillTx/>
              <a:latin typeface="Calibri" panose="020F0502020204030204"/>
              <a:ea typeface="+mn-ea"/>
              <a:cs typeface="+mn-cs"/>
            </a:endParaRPr>
          </a:p>
        </p:txBody>
      </p:sp>
      <p:sp>
        <p:nvSpPr>
          <p:cNvPr id="20" name="Arrow: Curved Down 19">
            <a:extLst>
              <a:ext uri="{FF2B5EF4-FFF2-40B4-BE49-F238E27FC236}">
                <a16:creationId xmlns:a16="http://schemas.microsoft.com/office/drawing/2014/main" id="{369ADEE3-2686-402E-ADEF-FC9AA0A3D808}"/>
              </a:ext>
            </a:extLst>
          </p:cNvPr>
          <p:cNvSpPr/>
          <p:nvPr/>
        </p:nvSpPr>
        <p:spPr>
          <a:xfrm>
            <a:off x="6728864" y="2331018"/>
            <a:ext cx="1016694" cy="266370"/>
          </a:xfrm>
          <a:prstGeom prst="curvedDownArrow">
            <a:avLst/>
          </a:prstGeom>
          <a:solidFill>
            <a:srgbClr val="FFC001"/>
          </a:solidFill>
          <a:ln>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C001"/>
              </a:solidFill>
              <a:effectLst/>
              <a:uLnTx/>
              <a:uFillTx/>
              <a:latin typeface="Calibri" panose="020F0502020204030204"/>
              <a:ea typeface="+mn-ea"/>
              <a:cs typeface="+mn-cs"/>
            </a:endParaRPr>
          </a:p>
        </p:txBody>
      </p:sp>
      <p:sp>
        <p:nvSpPr>
          <p:cNvPr id="21" name="Arrow: Curved Down 20">
            <a:extLst>
              <a:ext uri="{FF2B5EF4-FFF2-40B4-BE49-F238E27FC236}">
                <a16:creationId xmlns:a16="http://schemas.microsoft.com/office/drawing/2014/main" id="{A5CCDEF0-C722-4DC6-A4B1-A7331ED540C8}"/>
              </a:ext>
            </a:extLst>
          </p:cNvPr>
          <p:cNvSpPr/>
          <p:nvPr/>
        </p:nvSpPr>
        <p:spPr>
          <a:xfrm>
            <a:off x="4927556" y="2282740"/>
            <a:ext cx="1766203" cy="314787"/>
          </a:xfrm>
          <a:prstGeom prst="curved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Arrow: Curved Down 22">
            <a:extLst>
              <a:ext uri="{FF2B5EF4-FFF2-40B4-BE49-F238E27FC236}">
                <a16:creationId xmlns:a16="http://schemas.microsoft.com/office/drawing/2014/main" id="{DAE8AA58-5134-4D9E-AA3C-3D5B7EBDF3DB}"/>
              </a:ext>
            </a:extLst>
          </p:cNvPr>
          <p:cNvSpPr/>
          <p:nvPr/>
        </p:nvSpPr>
        <p:spPr>
          <a:xfrm>
            <a:off x="7780663" y="2286078"/>
            <a:ext cx="1766203" cy="314787"/>
          </a:xfrm>
          <a:prstGeom prst="curved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1B782F8-4E8A-4489-AE9C-4073CA37080A}"/>
              </a:ext>
            </a:extLst>
          </p:cNvPr>
          <p:cNvSpPr txBox="1"/>
          <p:nvPr/>
        </p:nvSpPr>
        <p:spPr>
          <a:xfrm>
            <a:off x="1036958" y="3174237"/>
            <a:ext cx="103193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black"/>
                </a:solidFill>
                <a:effectLst/>
                <a:uLnTx/>
                <a:uFillTx/>
                <a:latin typeface="Calibri" panose="020F0502020204030204"/>
                <a:ea typeface="+mn-ea"/>
                <a:cs typeface="+mn-cs"/>
              </a:rPr>
              <a:t>Look at the number line. Look at the arrows above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black"/>
                </a:solidFill>
                <a:effectLst/>
                <a:uLnTx/>
                <a:uFillTx/>
                <a:latin typeface="Calibri" panose="020F0502020204030204"/>
                <a:ea typeface="+mn-ea"/>
                <a:cs typeface="+mn-cs"/>
              </a:rPr>
              <a:t>Can you insert a starting number and then decide on the length of each arrow in order to design an increasing number pattern?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black"/>
                </a:solidFill>
                <a:effectLst/>
                <a:uLnTx/>
                <a:uFillTx/>
                <a:latin typeface="Calibri" panose="020F0502020204030204"/>
                <a:ea typeface="+mn-ea"/>
                <a:cs typeface="+mn-cs"/>
              </a:rPr>
              <a:t>Can you make a decreasing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EF772E58-8B15-4F90-A258-36A8A0C308EF}"/>
              </a:ext>
            </a:extLst>
          </p:cNvPr>
          <p:cNvCxnSpPr/>
          <p:nvPr/>
        </p:nvCxnSpPr>
        <p:spPr>
          <a:xfrm>
            <a:off x="1134531" y="2312418"/>
            <a:ext cx="0" cy="68168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0DD2699-6E13-4582-9BF5-A659932F13DD}"/>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2531245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2" name="Picture 1">
            <a:extLst>
              <a:ext uri="{FF2B5EF4-FFF2-40B4-BE49-F238E27FC236}">
                <a16:creationId xmlns:a16="http://schemas.microsoft.com/office/drawing/2014/main" id="{3829F0A5-BBB6-4EEC-B493-DE2704C3E4C6}"/>
              </a:ext>
            </a:extLst>
          </p:cNvPr>
          <p:cNvPicPr>
            <a:picLocks noChangeAspect="1"/>
          </p:cNvPicPr>
          <p:nvPr/>
        </p:nvPicPr>
        <p:blipFill>
          <a:blip r:embed="rId3"/>
          <a:stretch>
            <a:fillRect/>
          </a:stretch>
        </p:blipFill>
        <p:spPr>
          <a:xfrm>
            <a:off x="494273" y="2901545"/>
            <a:ext cx="11203453" cy="2189686"/>
          </a:xfrm>
          <a:prstGeom prst="rect">
            <a:avLst/>
          </a:prstGeom>
        </p:spPr>
      </p:pic>
      <p:sp>
        <p:nvSpPr>
          <p:cNvPr id="4" name="TextBox 3">
            <a:extLst>
              <a:ext uri="{FF2B5EF4-FFF2-40B4-BE49-F238E27FC236}">
                <a16:creationId xmlns:a16="http://schemas.microsoft.com/office/drawing/2014/main" id="{E725330A-C290-4554-BA00-4A85DE9CCFFE}"/>
              </a:ext>
            </a:extLst>
          </p:cNvPr>
          <p:cNvSpPr txBox="1"/>
          <p:nvPr/>
        </p:nvSpPr>
        <p:spPr>
          <a:xfrm>
            <a:off x="1617784" y="1384059"/>
            <a:ext cx="9369083" cy="646331"/>
          </a:xfrm>
          <a:prstGeom prst="rect">
            <a:avLst/>
          </a:prstGeom>
          <a:noFill/>
        </p:spPr>
        <p:txBody>
          <a:bodyPr wrap="square" rtlCol="0">
            <a:spAutoFit/>
          </a:bodyPr>
          <a:lstStyle/>
          <a:p>
            <a:r>
              <a:rPr lang="en-CA" sz="3600"/>
              <a:t>What Do You Notice?      What Do You Wonder? </a:t>
            </a:r>
          </a:p>
        </p:txBody>
      </p:sp>
    </p:spTree>
    <p:extLst>
      <p:ext uri="{BB962C8B-B14F-4D97-AF65-F5344CB8AC3E}">
        <p14:creationId xmlns:p14="http://schemas.microsoft.com/office/powerpoint/2010/main" val="38689045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584616" y="1307018"/>
            <a:ext cx="1128759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A grade three class needs five leaves each day to feed 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2 caterpillars. How many leaves would the students need each day for 12 caterpillars?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Use drawings, words, or numbers to show how you got your answer.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E222BAC8-566E-46BC-B9AB-395E7D6EE04B}"/>
              </a:ext>
            </a:extLst>
          </p:cNvPr>
          <p:cNvSpPr txBox="1"/>
          <p:nvPr/>
        </p:nvSpPr>
        <p:spPr>
          <a:xfrm>
            <a:off x="4396136" y="478428"/>
            <a:ext cx="41972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black"/>
                </a:solidFill>
                <a:effectLst/>
                <a:uLnTx/>
                <a:uFillTx/>
                <a:latin typeface="Calibri" panose="020F0502020204030204"/>
                <a:ea typeface="+mn-ea"/>
                <a:cs typeface="+mn-cs"/>
              </a:rPr>
              <a:t>Caterpillars and Leaves</a:t>
            </a:r>
          </a:p>
        </p:txBody>
      </p:sp>
      <p:pic>
        <p:nvPicPr>
          <p:cNvPr id="2050" name="Picture 2" descr="Caterpillar, Leave, Eat, Blue, Green, Hunger">
            <a:extLst>
              <a:ext uri="{FF2B5EF4-FFF2-40B4-BE49-F238E27FC236}">
                <a16:creationId xmlns:a16="http://schemas.microsoft.com/office/drawing/2014/main" id="{B078460E-A7EF-4A3E-AD98-061F5920B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3383" y="4481078"/>
            <a:ext cx="1388932" cy="1686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8807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59941"/>
            <a:ext cx="2721527" cy="420564"/>
          </a:xfrm>
          <a:prstGeom prst="rect">
            <a:avLst/>
          </a:prstGeom>
          <a:solidFill>
            <a:schemeClr val="accent6"/>
          </a:solidFill>
          <a:ln w="28575">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282692" y="1062603"/>
            <a:ext cx="112875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a:latin typeface="Calibri" panose="020F0502020204030204"/>
              </a:rPr>
              <a:t>Show your thinking on this slide. </a:t>
            </a:r>
            <a:endParaRPr lang="en-US" sz="3200" b="0" i="0" u="none" strike="noStrike" kern="1200" cap="none" spc="0" normalizeH="0" baseline="0" noProof="0">
              <a:ln>
                <a:noFill/>
              </a:ln>
              <a:effectLst/>
              <a:uLnTx/>
              <a:uFillTx/>
              <a:latin typeface="Calibri" panose="020F0502020204030204"/>
              <a:cs typeface="Calibri"/>
            </a:endParaRPr>
          </a:p>
        </p:txBody>
      </p:sp>
      <p:sp>
        <p:nvSpPr>
          <p:cNvPr id="5" name="TextBox 4">
            <a:extLst>
              <a:ext uri="{FF2B5EF4-FFF2-40B4-BE49-F238E27FC236}">
                <a16:creationId xmlns:a16="http://schemas.microsoft.com/office/drawing/2014/main" id="{E222BAC8-566E-46BC-B9AB-395E7D6EE04B}"/>
              </a:ext>
            </a:extLst>
          </p:cNvPr>
          <p:cNvSpPr txBox="1"/>
          <p:nvPr/>
        </p:nvSpPr>
        <p:spPr>
          <a:xfrm>
            <a:off x="4396136" y="478428"/>
            <a:ext cx="41972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black"/>
                </a:solidFill>
                <a:effectLst/>
                <a:uLnTx/>
                <a:uFillTx/>
                <a:latin typeface="Calibri" panose="020F0502020204030204"/>
                <a:ea typeface="+mn-ea"/>
                <a:cs typeface="+mn-cs"/>
              </a:rPr>
              <a:t>Caterpillars and Leaves</a:t>
            </a:r>
          </a:p>
        </p:txBody>
      </p:sp>
      <p:pic>
        <p:nvPicPr>
          <p:cNvPr id="2050" name="Picture 2" descr="Caterpillar, Leave, Eat, Blue, Green, Hunger">
            <a:extLst>
              <a:ext uri="{FF2B5EF4-FFF2-40B4-BE49-F238E27FC236}">
                <a16:creationId xmlns:a16="http://schemas.microsoft.com/office/drawing/2014/main" id="{B078460E-A7EF-4A3E-AD98-061F5920B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3383" y="4481078"/>
            <a:ext cx="1388932" cy="16863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A0FB4C1-A3FB-49CC-A893-DB78EDAB52BF}"/>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14436222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6437" y="125104"/>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94290"/>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Oval 1">
            <a:extLst>
              <a:ext uri="{FF2B5EF4-FFF2-40B4-BE49-F238E27FC236}">
                <a16:creationId xmlns:a16="http://schemas.microsoft.com/office/drawing/2014/main" id="{2EBAFF65-F203-43A4-A14D-6928AC0EF68B}"/>
              </a:ext>
            </a:extLst>
          </p:cNvPr>
          <p:cNvSpPr/>
          <p:nvPr/>
        </p:nvSpPr>
        <p:spPr>
          <a:xfrm>
            <a:off x="1753848" y="1768839"/>
            <a:ext cx="2413417" cy="143905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CE18228D-9060-4320-A20C-06CB4F91AA02}"/>
              </a:ext>
            </a:extLst>
          </p:cNvPr>
          <p:cNvSpPr/>
          <p:nvPr/>
        </p:nvSpPr>
        <p:spPr>
          <a:xfrm>
            <a:off x="2368445" y="2053653"/>
            <a:ext cx="284813" cy="2848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C6F0C0C3-89D8-4E36-90E3-001CCE6C1A85}"/>
              </a:ext>
            </a:extLst>
          </p:cNvPr>
          <p:cNvSpPr/>
          <p:nvPr/>
        </p:nvSpPr>
        <p:spPr>
          <a:xfrm>
            <a:off x="2255314" y="2488801"/>
            <a:ext cx="284813" cy="2848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2720B27B-2853-4348-B577-C2144587F412}"/>
              </a:ext>
            </a:extLst>
          </p:cNvPr>
          <p:cNvSpPr/>
          <p:nvPr/>
        </p:nvSpPr>
        <p:spPr>
          <a:xfrm>
            <a:off x="2673245" y="2358453"/>
            <a:ext cx="284813" cy="2848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1530266C-A07E-4709-9FFA-811D771C8030}"/>
              </a:ext>
            </a:extLst>
          </p:cNvPr>
          <p:cNvSpPr/>
          <p:nvPr/>
        </p:nvSpPr>
        <p:spPr>
          <a:xfrm>
            <a:off x="2948769" y="2593298"/>
            <a:ext cx="284813" cy="2848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D11EC0A-B70B-47A4-9F5F-337B628D08D3}"/>
              </a:ext>
            </a:extLst>
          </p:cNvPr>
          <p:cNvSpPr/>
          <p:nvPr/>
        </p:nvSpPr>
        <p:spPr>
          <a:xfrm>
            <a:off x="2955558" y="2053652"/>
            <a:ext cx="284813" cy="2848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E808023-A837-4928-8D3E-E3EF4C961222}"/>
              </a:ext>
            </a:extLst>
          </p:cNvPr>
          <p:cNvSpPr/>
          <p:nvPr/>
        </p:nvSpPr>
        <p:spPr>
          <a:xfrm>
            <a:off x="4911787" y="1781331"/>
            <a:ext cx="2413417" cy="143905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AB4A223-A547-410B-B1CE-93035ED90541}"/>
              </a:ext>
            </a:extLst>
          </p:cNvPr>
          <p:cNvSpPr/>
          <p:nvPr/>
        </p:nvSpPr>
        <p:spPr>
          <a:xfrm>
            <a:off x="5801572" y="2593298"/>
            <a:ext cx="284813" cy="2848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7472086-C9EE-4204-84C3-01B3D12C70C9}"/>
              </a:ext>
            </a:extLst>
          </p:cNvPr>
          <p:cNvSpPr/>
          <p:nvPr/>
        </p:nvSpPr>
        <p:spPr>
          <a:xfrm>
            <a:off x="6078887" y="2196058"/>
            <a:ext cx="284813" cy="2848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CB407EE3-DB6C-4607-9B0D-D0ED2E61C4E6}"/>
              </a:ext>
            </a:extLst>
          </p:cNvPr>
          <p:cNvSpPr/>
          <p:nvPr/>
        </p:nvSpPr>
        <p:spPr>
          <a:xfrm>
            <a:off x="5494088" y="2166511"/>
            <a:ext cx="284813" cy="2848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A8CB2D84-2C21-49FB-8B8D-AA28805C629D}"/>
              </a:ext>
            </a:extLst>
          </p:cNvPr>
          <p:cNvSpPr/>
          <p:nvPr/>
        </p:nvSpPr>
        <p:spPr>
          <a:xfrm>
            <a:off x="6221293" y="2691167"/>
            <a:ext cx="284813" cy="2848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B32EEE8-4876-48EC-B08B-3DE6E8F436DA}"/>
              </a:ext>
            </a:extLst>
          </p:cNvPr>
          <p:cNvSpPr/>
          <p:nvPr/>
        </p:nvSpPr>
        <p:spPr>
          <a:xfrm>
            <a:off x="6563388" y="2308485"/>
            <a:ext cx="284813" cy="2848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D63EBD8-EC9A-4F89-8E67-C1F4A9508958}"/>
              </a:ext>
            </a:extLst>
          </p:cNvPr>
          <p:cNvSpPr txBox="1"/>
          <p:nvPr/>
        </p:nvSpPr>
        <p:spPr>
          <a:xfrm>
            <a:off x="996740" y="3726472"/>
            <a:ext cx="1073391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black"/>
                </a:solidFill>
                <a:effectLst/>
                <a:uLnTx/>
                <a:uFillTx/>
                <a:latin typeface="Calibri" panose="020F0502020204030204"/>
                <a:ea typeface="+mn-ea"/>
                <a:cs typeface="+mn-cs"/>
              </a:rPr>
              <a:t>This is how one student decided to begin solving the caterpillar and leaves problem.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black"/>
                </a:solidFill>
                <a:effectLst/>
                <a:uLnTx/>
                <a:uFillTx/>
                <a:latin typeface="Calibri" panose="020F0502020204030204"/>
                <a:ea typeface="+mn-ea"/>
                <a:cs typeface="+mn-cs"/>
              </a:rPr>
              <a:t>Can you tell what they may have been thinking?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black"/>
                </a:solidFill>
                <a:effectLst/>
                <a:uLnTx/>
                <a:uFillTx/>
                <a:latin typeface="Calibri" panose="020F0502020204030204"/>
                <a:ea typeface="+mn-ea"/>
                <a:cs typeface="+mn-cs"/>
              </a:rPr>
              <a:t>Can you continue their work in order to solve the problem? </a:t>
            </a:r>
          </a:p>
        </p:txBody>
      </p:sp>
      <p:sp>
        <p:nvSpPr>
          <p:cNvPr id="10" name="TextBox 9">
            <a:extLst>
              <a:ext uri="{FF2B5EF4-FFF2-40B4-BE49-F238E27FC236}">
                <a16:creationId xmlns:a16="http://schemas.microsoft.com/office/drawing/2014/main" id="{B43A21EE-BE4B-4D8F-B428-83B8501D8B9E}"/>
              </a:ext>
            </a:extLst>
          </p:cNvPr>
          <p:cNvSpPr txBox="1"/>
          <p:nvPr/>
        </p:nvSpPr>
        <p:spPr>
          <a:xfrm>
            <a:off x="2653162" y="125855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t>2</a:t>
            </a:r>
            <a:endParaRPr lang="en-US" sz="2400">
              <a:cs typeface="Calibri"/>
            </a:endParaRPr>
          </a:p>
        </p:txBody>
      </p:sp>
      <p:sp>
        <p:nvSpPr>
          <p:cNvPr id="23" name="TextBox 22">
            <a:extLst>
              <a:ext uri="{FF2B5EF4-FFF2-40B4-BE49-F238E27FC236}">
                <a16:creationId xmlns:a16="http://schemas.microsoft.com/office/drawing/2014/main" id="{C69C48A8-F93C-4346-A50D-9ACC3F113562}"/>
              </a:ext>
            </a:extLst>
          </p:cNvPr>
          <p:cNvSpPr txBox="1"/>
          <p:nvPr/>
        </p:nvSpPr>
        <p:spPr>
          <a:xfrm>
            <a:off x="5988709" y="125855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t>2</a:t>
            </a:r>
            <a:endParaRPr lang="en-US" sz="2400">
              <a:cs typeface="Calibri"/>
            </a:endParaRPr>
          </a:p>
        </p:txBody>
      </p:sp>
      <p:sp>
        <p:nvSpPr>
          <p:cNvPr id="20" name="TextBox 19">
            <a:extLst>
              <a:ext uri="{FF2B5EF4-FFF2-40B4-BE49-F238E27FC236}">
                <a16:creationId xmlns:a16="http://schemas.microsoft.com/office/drawing/2014/main" id="{17557EFE-C37B-4481-9DE6-BBB1209D4528}"/>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4524887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3980572" y="260405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bg1"/>
          </a:solidFill>
          <a:ln w="28575">
            <a:solidFill>
              <a:schemeClr val="accent6">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endPar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497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8D12EEB7-66C1-4EB6-8F65-8FE9D2409436}"/>
              </a:ext>
            </a:extLst>
          </p:cNvPr>
          <p:cNvSpPr/>
          <p:nvPr/>
        </p:nvSpPr>
        <p:spPr>
          <a:xfrm rot="5400000">
            <a:off x="5466184" y="2123449"/>
            <a:ext cx="1250830" cy="3191772"/>
          </a:xfrm>
          <a:prstGeom prst="flowChartOffpageConnec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C00000"/>
          </a:solidFill>
          <a:ln w="28575">
            <a:solidFill>
              <a:srgbClr val="920305"/>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379" y="433983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5637123"/>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69247" y="4412013"/>
            <a:ext cx="2113229"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782584" y="5637123"/>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126240" y="5042730"/>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608816" y="3279778"/>
            <a:ext cx="2915605" cy="1323439"/>
          </a:xfrm>
          <a:prstGeom prst="rect">
            <a:avLst/>
          </a:prstGeom>
          <a:noFill/>
        </p:spPr>
        <p:txBody>
          <a:bodyPr wrap="square" lIns="91440" tIns="45720" rIns="91440" bIns="45720" rtlCol="0" anchor="ctr">
            <a:spAutoFit/>
          </a:bodyPr>
          <a:lstStyle/>
          <a:p>
            <a:pPr algn="ctr"/>
            <a:r>
              <a:rPr lang="en-US" sz="4000">
                <a:latin typeface="Bradley Hand"/>
              </a:rPr>
              <a:t>Counting Patterns </a:t>
            </a:r>
            <a:endParaRPr lang="en-US" sz="4000">
              <a:latin typeface="Bradley Hand" pitchFamily="2" charset="77"/>
            </a:endParaRPr>
          </a:p>
        </p:txBody>
      </p:sp>
      <p:sp>
        <p:nvSpPr>
          <p:cNvPr id="29" name="TextBox 28">
            <a:extLst>
              <a:ext uri="{FF2B5EF4-FFF2-40B4-BE49-F238E27FC236}">
                <a16:creationId xmlns:a16="http://schemas.microsoft.com/office/drawing/2014/main" id="{B0360182-8A27-9B42-9822-69767BFDE599}"/>
              </a:ext>
            </a:extLst>
          </p:cNvPr>
          <p:cNvSpPr txBox="1"/>
          <p:nvPr/>
        </p:nvSpPr>
        <p:spPr>
          <a:xfrm>
            <a:off x="4799355" y="3167205"/>
            <a:ext cx="2915605" cy="1077218"/>
          </a:xfrm>
          <a:prstGeom prst="rect">
            <a:avLst/>
          </a:prstGeom>
          <a:noFill/>
        </p:spPr>
        <p:txBody>
          <a:bodyPr wrap="square" lIns="91440" tIns="45720" rIns="91440" bIns="45720" rtlCol="0" anchor="ctr">
            <a:spAutoFit/>
          </a:bodyPr>
          <a:lstStyle/>
          <a:p>
            <a:pPr algn="ctr"/>
            <a:r>
              <a:rPr lang="en-US" sz="3200">
                <a:solidFill>
                  <a:schemeClr val="bg1"/>
                </a:solidFill>
                <a:latin typeface="Calibri"/>
                <a:cs typeface="Calibri"/>
              </a:rPr>
              <a:t>Birthday Party Patterns </a:t>
            </a:r>
          </a:p>
        </p:txBody>
      </p:sp>
      <p:sp>
        <p:nvSpPr>
          <p:cNvPr id="33" name="TextBox 32">
            <a:extLst>
              <a:ext uri="{FF2B5EF4-FFF2-40B4-BE49-F238E27FC236}">
                <a16:creationId xmlns:a16="http://schemas.microsoft.com/office/drawing/2014/main" id="{DB761D9B-3EA2-C844-AD60-A0B11CA4ADD8}"/>
              </a:ext>
            </a:extLst>
          </p:cNvPr>
          <p:cNvSpPr txBox="1"/>
          <p:nvPr/>
        </p:nvSpPr>
        <p:spPr>
          <a:xfrm>
            <a:off x="9572900" y="2652706"/>
            <a:ext cx="1853561" cy="1061829"/>
          </a:xfrm>
          <a:prstGeom prst="rect">
            <a:avLst/>
          </a:prstGeom>
          <a:noFill/>
        </p:spPr>
        <p:txBody>
          <a:bodyPr wrap="square" lIns="91440" tIns="45720" rIns="91440" bIns="45720" rtlCol="0" anchor="t">
            <a:spAutoFit/>
          </a:bodyPr>
          <a:lstStyle/>
          <a:p>
            <a:r>
              <a:rPr lang="en-US" sz="2100">
                <a:solidFill>
                  <a:schemeClr val="bg2">
                    <a:lumMod val="50000"/>
                  </a:schemeClr>
                </a:solidFill>
                <a:latin typeface="Abadi MT Condensed Light"/>
              </a:rPr>
              <a:t>Think About It</a:t>
            </a:r>
          </a:p>
          <a:p>
            <a:endParaRPr lang="en-US" sz="2100">
              <a:solidFill>
                <a:schemeClr val="bg2">
                  <a:lumMod val="50000"/>
                </a:schemeClr>
              </a:solidFill>
              <a:latin typeface="Abadi MT Condensed Light" panose="020B0306030101010103" pitchFamily="34" charset="77"/>
            </a:endParaRPr>
          </a:p>
          <a:p>
            <a:r>
              <a:rPr lang="en-US" sz="2100">
                <a:solidFill>
                  <a:schemeClr val="bg2">
                    <a:lumMod val="50000"/>
                  </a:schemeClr>
                </a:solidFill>
                <a:latin typeface="Abadi MT Condensed Light"/>
              </a:rPr>
              <a:t>       then,</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9</a:t>
            </a:r>
          </a:p>
        </p:txBody>
      </p:sp>
      <p:pic>
        <p:nvPicPr>
          <p:cNvPr id="2" name="Picture 4" descr="Diagram&#10;&#10;Description automatically generated">
            <a:extLst>
              <a:ext uri="{FF2B5EF4-FFF2-40B4-BE49-F238E27FC236}">
                <a16:creationId xmlns:a16="http://schemas.microsoft.com/office/drawing/2014/main" id="{82681FCA-964F-423B-9878-BDDDAEBFFC5B}"/>
              </a:ext>
            </a:extLst>
          </p:cNvPr>
          <p:cNvPicPr>
            <a:picLocks noChangeAspect="1"/>
          </p:cNvPicPr>
          <p:nvPr/>
        </p:nvPicPr>
        <p:blipFill>
          <a:blip r:embed="rId5"/>
          <a:stretch>
            <a:fillRect/>
          </a:stretch>
        </p:blipFill>
        <p:spPr>
          <a:xfrm>
            <a:off x="8678174" y="2291759"/>
            <a:ext cx="845389" cy="980520"/>
          </a:xfrm>
          <a:prstGeom prst="rect">
            <a:avLst/>
          </a:prstGeom>
        </p:spPr>
      </p:pic>
      <p:sp>
        <p:nvSpPr>
          <p:cNvPr id="25" name="Rectangle 24">
            <a:extLst>
              <a:ext uri="{FF2B5EF4-FFF2-40B4-BE49-F238E27FC236}">
                <a16:creationId xmlns:a16="http://schemas.microsoft.com/office/drawing/2014/main" id="{BE3557B5-C204-324B-A3C2-EE9FD8A65FF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6" name="Rectangle 25">
            <a:extLst>
              <a:ext uri="{FF2B5EF4-FFF2-40B4-BE49-F238E27FC236}">
                <a16:creationId xmlns:a16="http://schemas.microsoft.com/office/drawing/2014/main" id="{77364C14-5BC2-FD4A-8C4B-2DD0C8B39828}"/>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8" name="Rectangle 27">
            <a:extLst>
              <a:ext uri="{FF2B5EF4-FFF2-40B4-BE49-F238E27FC236}">
                <a16:creationId xmlns:a16="http://schemas.microsoft.com/office/drawing/2014/main" id="{04C6E6AC-71FA-AB44-9E03-6F609597BE86}"/>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36205087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63611"/>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rgbClr val="920305"/>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graphicFrame>
        <p:nvGraphicFramePr>
          <p:cNvPr id="4" name="Table 4">
            <a:extLst>
              <a:ext uri="{FF2B5EF4-FFF2-40B4-BE49-F238E27FC236}">
                <a16:creationId xmlns:a16="http://schemas.microsoft.com/office/drawing/2014/main" id="{472DCCC1-9E30-4F3C-B0DA-F26AD50695C5}"/>
              </a:ext>
            </a:extLst>
          </p:cNvPr>
          <p:cNvGraphicFramePr>
            <a:graphicFrameLocks noGrp="1"/>
          </p:cNvGraphicFramePr>
          <p:nvPr>
            <p:extLst>
              <p:ext uri="{D42A27DB-BD31-4B8C-83A1-F6EECF244321}">
                <p14:modId xmlns:p14="http://schemas.microsoft.com/office/powerpoint/2010/main" val="3391664782"/>
              </p:ext>
            </p:extLst>
          </p:nvPr>
        </p:nvGraphicFramePr>
        <p:xfrm>
          <a:off x="4391741" y="1710813"/>
          <a:ext cx="7156245" cy="4513005"/>
        </p:xfrm>
        <a:graphic>
          <a:graphicData uri="http://schemas.openxmlformats.org/drawingml/2006/table">
            <a:tbl>
              <a:tblPr firstRow="1" bandRow="1">
                <a:tableStyleId>{5C22544A-7EE6-4342-B048-85BDC9FD1C3A}</a:tableStyleId>
              </a:tblPr>
              <a:tblGrid>
                <a:gridCol w="1345382">
                  <a:extLst>
                    <a:ext uri="{9D8B030D-6E8A-4147-A177-3AD203B41FA5}">
                      <a16:colId xmlns:a16="http://schemas.microsoft.com/office/drawing/2014/main" val="2612053886"/>
                    </a:ext>
                  </a:extLst>
                </a:gridCol>
                <a:gridCol w="1517116">
                  <a:extLst>
                    <a:ext uri="{9D8B030D-6E8A-4147-A177-3AD203B41FA5}">
                      <a16:colId xmlns:a16="http://schemas.microsoft.com/office/drawing/2014/main" val="604716491"/>
                    </a:ext>
                  </a:extLst>
                </a:gridCol>
                <a:gridCol w="1462058">
                  <a:extLst>
                    <a:ext uri="{9D8B030D-6E8A-4147-A177-3AD203B41FA5}">
                      <a16:colId xmlns:a16="http://schemas.microsoft.com/office/drawing/2014/main" val="2136719645"/>
                    </a:ext>
                  </a:extLst>
                </a:gridCol>
                <a:gridCol w="1400440">
                  <a:extLst>
                    <a:ext uri="{9D8B030D-6E8A-4147-A177-3AD203B41FA5}">
                      <a16:colId xmlns:a16="http://schemas.microsoft.com/office/drawing/2014/main" val="1686590294"/>
                    </a:ext>
                  </a:extLst>
                </a:gridCol>
                <a:gridCol w="1431249">
                  <a:extLst>
                    <a:ext uri="{9D8B030D-6E8A-4147-A177-3AD203B41FA5}">
                      <a16:colId xmlns:a16="http://schemas.microsoft.com/office/drawing/2014/main" val="1497800874"/>
                    </a:ext>
                  </a:extLst>
                </a:gridCol>
              </a:tblGrid>
              <a:tr h="902601">
                <a:tc>
                  <a:txBody>
                    <a:bodyPr/>
                    <a:lstStyle/>
                    <a:p>
                      <a:pPr algn="ctr"/>
                      <a:r>
                        <a:rPr lang="en-CA" sz="3200" b="0">
                          <a:solidFill>
                            <a:schemeClr val="tx1"/>
                          </a:solidFill>
                        </a:rPr>
                        <a:t>103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105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108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113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118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974713"/>
                  </a:ext>
                </a:extLst>
              </a:tr>
              <a:tr h="902601">
                <a:tc>
                  <a:txBody>
                    <a:bodyPr/>
                    <a:lstStyle/>
                    <a:p>
                      <a:pPr algn="ctr"/>
                      <a:r>
                        <a:rPr lang="en-CA" sz="3200" b="0">
                          <a:solidFill>
                            <a:schemeClr val="tx1"/>
                          </a:solidFill>
                        </a:rPr>
                        <a:t>123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128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133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138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998296"/>
                  </a:ext>
                </a:extLst>
              </a:tr>
              <a:tr h="902601">
                <a:tc>
                  <a:txBody>
                    <a:bodyPr/>
                    <a:lstStyle/>
                    <a:p>
                      <a:pPr algn="ctr"/>
                      <a:r>
                        <a:rPr lang="en-CA" sz="3200" b="0">
                          <a:solidFill>
                            <a:schemeClr val="tx1"/>
                          </a:solidFill>
                        </a:rPr>
                        <a:t>148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158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163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168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3048984"/>
                  </a:ext>
                </a:extLst>
              </a:tr>
              <a:tr h="902601">
                <a:tc>
                  <a:txBody>
                    <a:bodyPr/>
                    <a:lstStyle/>
                    <a:p>
                      <a:pPr algn="ctr"/>
                      <a:r>
                        <a:rPr lang="en-CA" sz="3200" b="0">
                          <a:solidFill>
                            <a:schemeClr val="tx1"/>
                          </a:solidFill>
                        </a:rPr>
                        <a:t>173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178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183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193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1773104"/>
                  </a:ext>
                </a:extLst>
              </a:tr>
              <a:tr h="902601">
                <a:tc>
                  <a:txBody>
                    <a:bodyPr/>
                    <a:lstStyle/>
                    <a:p>
                      <a:pPr algn="ctr"/>
                      <a:r>
                        <a:rPr lang="en-CA" sz="3200" b="0">
                          <a:solidFill>
                            <a:schemeClr val="tx1"/>
                          </a:solidFill>
                        </a:rPr>
                        <a:t>198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203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213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218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223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7390546"/>
                  </a:ext>
                </a:extLst>
              </a:tr>
            </a:tbl>
          </a:graphicData>
        </a:graphic>
      </p:graphicFrame>
      <p:sp>
        <p:nvSpPr>
          <p:cNvPr id="5" name="TextBox 4">
            <a:extLst>
              <a:ext uri="{FF2B5EF4-FFF2-40B4-BE49-F238E27FC236}">
                <a16:creationId xmlns:a16="http://schemas.microsoft.com/office/drawing/2014/main" id="{6697FAE8-4C08-441C-926B-DBB31A11F470}"/>
              </a:ext>
            </a:extLst>
          </p:cNvPr>
          <p:cNvSpPr txBox="1"/>
          <p:nvPr/>
        </p:nvSpPr>
        <p:spPr>
          <a:xfrm>
            <a:off x="310641" y="1848492"/>
            <a:ext cx="3447844" cy="4154984"/>
          </a:xfrm>
          <a:prstGeom prst="rect">
            <a:avLst/>
          </a:prstGeom>
          <a:noFill/>
        </p:spPr>
        <p:txBody>
          <a:bodyPr wrap="square" rtlCol="0">
            <a:spAutoFit/>
          </a:bodyPr>
          <a:lstStyle/>
          <a:p>
            <a:r>
              <a:rPr lang="en-CA" sz="2400"/>
              <a:t>Look at the chart to the right. Determine the counting pattern as you move from left to right. Fill in the missing numbers.</a:t>
            </a:r>
          </a:p>
          <a:p>
            <a:endParaRPr lang="en-CA" sz="2400"/>
          </a:p>
          <a:p>
            <a:r>
              <a:rPr lang="en-CA" sz="2400"/>
              <a:t>Look at all the numbers, rows and columns. </a:t>
            </a:r>
          </a:p>
          <a:p>
            <a:r>
              <a:rPr lang="en-CA" sz="2400"/>
              <a:t>What other patterns do you notice? </a:t>
            </a:r>
          </a:p>
        </p:txBody>
      </p:sp>
      <p:sp>
        <p:nvSpPr>
          <p:cNvPr id="7" name="TextBox 6">
            <a:extLst>
              <a:ext uri="{FF2B5EF4-FFF2-40B4-BE49-F238E27FC236}">
                <a16:creationId xmlns:a16="http://schemas.microsoft.com/office/drawing/2014/main" id="{CC4ADC74-AF1A-41AB-90E9-A407BA51FFF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25243670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9B250A00-2036-4E43-AB86-EB1A91F2DC30}"/>
              </a:ext>
            </a:extLst>
          </p:cNvPr>
          <p:cNvSpPr txBox="1"/>
          <p:nvPr/>
        </p:nvSpPr>
        <p:spPr>
          <a:xfrm>
            <a:off x="1086928" y="1388853"/>
            <a:ext cx="895421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For his birthday, Tom has decided to arrange square tables in the shape of a T. He is trying to figure out how many tables he will need for different sizes of T's. </a:t>
            </a:r>
          </a:p>
          <a:p>
            <a:endParaRPr lang="en-US" sz="2800"/>
          </a:p>
          <a:p>
            <a:endParaRPr lang="en-US" sz="2800">
              <a:cs typeface="Calibri"/>
            </a:endParaRPr>
          </a:p>
          <a:p>
            <a:endParaRPr lang="en-US" sz="2800"/>
          </a:p>
          <a:p>
            <a:endParaRPr lang="en-US" sz="2800"/>
          </a:p>
          <a:p>
            <a:endParaRPr lang="en-US" sz="2800"/>
          </a:p>
          <a:p>
            <a:endParaRPr lang="en-US" sz="2800">
              <a:ea typeface="+mn-lt"/>
              <a:cs typeface="+mn-lt"/>
            </a:endParaRPr>
          </a:p>
          <a:p>
            <a:endParaRPr lang="en-US" sz="2800">
              <a:cs typeface="Calibri"/>
            </a:endParaRPr>
          </a:p>
          <a:p>
            <a:r>
              <a:rPr lang="en-US" sz="2800"/>
              <a:t>Without drawing or building, describe how to make the next arrangement of tables?</a:t>
            </a:r>
            <a:endParaRPr lang="en-US"/>
          </a:p>
        </p:txBody>
      </p:sp>
      <p:sp>
        <p:nvSpPr>
          <p:cNvPr id="4" name="TextBox 3">
            <a:extLst>
              <a:ext uri="{FF2B5EF4-FFF2-40B4-BE49-F238E27FC236}">
                <a16:creationId xmlns:a16="http://schemas.microsoft.com/office/drawing/2014/main" id="{B463FF01-6CE2-4D40-8986-D534D236B711}"/>
              </a:ext>
            </a:extLst>
          </p:cNvPr>
          <p:cNvSpPr txBox="1"/>
          <p:nvPr/>
        </p:nvSpPr>
        <p:spPr>
          <a:xfrm>
            <a:off x="4680369" y="539690"/>
            <a:ext cx="44684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Birthday Party Patterns</a:t>
            </a:r>
            <a:endParaRPr lang="en-US" sz="3200">
              <a:cs typeface="Calibri"/>
            </a:endParaRPr>
          </a:p>
        </p:txBody>
      </p:sp>
      <p:pic>
        <p:nvPicPr>
          <p:cNvPr id="5" name="Picture 4" descr="Chart&#10;&#10;Description automatically generated">
            <a:extLst>
              <a:ext uri="{FF2B5EF4-FFF2-40B4-BE49-F238E27FC236}">
                <a16:creationId xmlns:a16="http://schemas.microsoft.com/office/drawing/2014/main" id="{866C6B14-2316-4ABB-85DA-C28899175FEE}"/>
              </a:ext>
            </a:extLst>
          </p:cNvPr>
          <p:cNvPicPr>
            <a:picLocks noChangeAspect="1"/>
          </p:cNvPicPr>
          <p:nvPr/>
        </p:nvPicPr>
        <p:blipFill>
          <a:blip r:embed="rId3"/>
          <a:stretch>
            <a:fillRect/>
          </a:stretch>
        </p:blipFill>
        <p:spPr>
          <a:xfrm>
            <a:off x="972320" y="2795795"/>
            <a:ext cx="10020048" cy="2434898"/>
          </a:xfrm>
          <a:prstGeom prst="rect">
            <a:avLst/>
          </a:prstGeom>
        </p:spPr>
      </p:pic>
    </p:spTree>
    <p:extLst>
      <p:ext uri="{BB962C8B-B14F-4D97-AF65-F5344CB8AC3E}">
        <p14:creationId xmlns:p14="http://schemas.microsoft.com/office/powerpoint/2010/main" val="22777413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9B250A00-2036-4E43-AB86-EB1A91F2DC30}"/>
              </a:ext>
            </a:extLst>
          </p:cNvPr>
          <p:cNvSpPr txBox="1"/>
          <p:nvPr/>
        </p:nvSpPr>
        <p:spPr>
          <a:xfrm>
            <a:off x="1262775" y="1485045"/>
            <a:ext cx="79490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Without drawing or building, describe how to make the next arrangement of tables?</a:t>
            </a:r>
          </a:p>
        </p:txBody>
      </p:sp>
      <p:sp>
        <p:nvSpPr>
          <p:cNvPr id="4" name="TextBox 3">
            <a:extLst>
              <a:ext uri="{FF2B5EF4-FFF2-40B4-BE49-F238E27FC236}">
                <a16:creationId xmlns:a16="http://schemas.microsoft.com/office/drawing/2014/main" id="{B463FF01-6CE2-4D40-8986-D534D236B711}"/>
              </a:ext>
            </a:extLst>
          </p:cNvPr>
          <p:cNvSpPr txBox="1"/>
          <p:nvPr/>
        </p:nvSpPr>
        <p:spPr>
          <a:xfrm>
            <a:off x="5300078" y="647704"/>
            <a:ext cx="44684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Birthday Party Patterns</a:t>
            </a:r>
            <a:endParaRPr lang="en-US" sz="3200">
              <a:cs typeface="Calibri"/>
            </a:endParaRPr>
          </a:p>
        </p:txBody>
      </p:sp>
      <p:pic>
        <p:nvPicPr>
          <p:cNvPr id="5" name="Picture 4" descr="Chart&#10;&#10;Description automatically generated">
            <a:extLst>
              <a:ext uri="{FF2B5EF4-FFF2-40B4-BE49-F238E27FC236}">
                <a16:creationId xmlns:a16="http://schemas.microsoft.com/office/drawing/2014/main" id="{E17550B2-0953-46BC-B7AE-8EF77942AC24}"/>
              </a:ext>
            </a:extLst>
          </p:cNvPr>
          <p:cNvPicPr>
            <a:picLocks noChangeAspect="1"/>
          </p:cNvPicPr>
          <p:nvPr/>
        </p:nvPicPr>
        <p:blipFill>
          <a:blip r:embed="rId3"/>
          <a:stretch>
            <a:fillRect/>
          </a:stretch>
        </p:blipFill>
        <p:spPr>
          <a:xfrm>
            <a:off x="972320" y="2795795"/>
            <a:ext cx="10020048" cy="2434898"/>
          </a:xfrm>
          <a:prstGeom prst="rect">
            <a:avLst/>
          </a:prstGeom>
        </p:spPr>
      </p:pic>
      <p:sp>
        <p:nvSpPr>
          <p:cNvPr id="10" name="TextBox 9">
            <a:extLst>
              <a:ext uri="{FF2B5EF4-FFF2-40B4-BE49-F238E27FC236}">
                <a16:creationId xmlns:a16="http://schemas.microsoft.com/office/drawing/2014/main" id="{45A6C262-221E-47C2-9C5E-11DB23AA1D5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2709335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9B250A00-2036-4E43-AB86-EB1A91F2DC30}"/>
              </a:ext>
            </a:extLst>
          </p:cNvPr>
          <p:cNvSpPr txBox="1"/>
          <p:nvPr/>
        </p:nvSpPr>
        <p:spPr>
          <a:xfrm>
            <a:off x="1086929" y="1259457"/>
            <a:ext cx="97311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Use </a:t>
            </a:r>
            <a:r>
              <a:rPr lang="en-US" sz="2400" err="1">
                <a:cs typeface="Calibri"/>
              </a:rPr>
              <a:t>coloured</a:t>
            </a:r>
            <a:r>
              <a:rPr lang="en-US" sz="2400">
                <a:cs typeface="Calibri"/>
              </a:rPr>
              <a:t> tiles to build the first five arrangements. Explain how your arrangements prove your answer to the last question.</a:t>
            </a:r>
          </a:p>
        </p:txBody>
      </p:sp>
      <p:sp>
        <p:nvSpPr>
          <p:cNvPr id="4" name="TextBox 3">
            <a:extLst>
              <a:ext uri="{FF2B5EF4-FFF2-40B4-BE49-F238E27FC236}">
                <a16:creationId xmlns:a16="http://schemas.microsoft.com/office/drawing/2014/main" id="{B463FF01-6CE2-4D40-8986-D534D236B711}"/>
              </a:ext>
            </a:extLst>
          </p:cNvPr>
          <p:cNvSpPr txBox="1"/>
          <p:nvPr/>
        </p:nvSpPr>
        <p:spPr>
          <a:xfrm>
            <a:off x="6175614" y="237765"/>
            <a:ext cx="44684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Birthday Party Patterns</a:t>
            </a:r>
            <a:endParaRPr lang="en-US" sz="3200">
              <a:cs typeface="Calibri"/>
            </a:endParaRPr>
          </a:p>
        </p:txBody>
      </p:sp>
      <p:pic>
        <p:nvPicPr>
          <p:cNvPr id="9" name="Picture 8">
            <a:extLst>
              <a:ext uri="{FF2B5EF4-FFF2-40B4-BE49-F238E27FC236}">
                <a16:creationId xmlns:a16="http://schemas.microsoft.com/office/drawing/2014/main" id="{F9306884-88B3-4C1F-B7AC-C6161AB34566}"/>
              </a:ext>
            </a:extLst>
          </p:cNvPr>
          <p:cNvPicPr>
            <a:picLocks noChangeAspect="1"/>
          </p:cNvPicPr>
          <p:nvPr/>
        </p:nvPicPr>
        <p:blipFill>
          <a:blip r:embed="rId3"/>
          <a:stretch>
            <a:fillRect/>
          </a:stretch>
        </p:blipFill>
        <p:spPr>
          <a:xfrm>
            <a:off x="696035" y="2583729"/>
            <a:ext cx="8021596" cy="1946068"/>
          </a:xfrm>
          <a:prstGeom prst="rect">
            <a:avLst/>
          </a:prstGeom>
        </p:spPr>
      </p:pic>
      <p:sp>
        <p:nvSpPr>
          <p:cNvPr id="10" name="TextBox 9">
            <a:extLst>
              <a:ext uri="{FF2B5EF4-FFF2-40B4-BE49-F238E27FC236}">
                <a16:creationId xmlns:a16="http://schemas.microsoft.com/office/drawing/2014/main" id="{AAC91092-8A38-44D7-8DEE-4BE32999E869}"/>
              </a:ext>
            </a:extLst>
          </p:cNvPr>
          <p:cNvSpPr txBox="1"/>
          <p:nvPr/>
        </p:nvSpPr>
        <p:spPr>
          <a:xfrm>
            <a:off x="8717631" y="3852266"/>
            <a:ext cx="1237957" cy="338554"/>
          </a:xfrm>
          <a:prstGeom prst="rect">
            <a:avLst/>
          </a:prstGeom>
          <a:noFill/>
        </p:spPr>
        <p:txBody>
          <a:bodyPr wrap="square" rtlCol="0">
            <a:spAutoFit/>
          </a:bodyPr>
          <a:lstStyle/>
          <a:p>
            <a:r>
              <a:rPr lang="en-CA" sz="1600"/>
              <a:t>Term 4</a:t>
            </a:r>
          </a:p>
        </p:txBody>
      </p:sp>
      <p:sp>
        <p:nvSpPr>
          <p:cNvPr id="13" name="TextBox 12">
            <a:extLst>
              <a:ext uri="{FF2B5EF4-FFF2-40B4-BE49-F238E27FC236}">
                <a16:creationId xmlns:a16="http://schemas.microsoft.com/office/drawing/2014/main" id="{7F832AB8-FFF5-4E88-A562-70096634E1C4}"/>
              </a:ext>
            </a:extLst>
          </p:cNvPr>
          <p:cNvSpPr txBox="1"/>
          <p:nvPr/>
        </p:nvSpPr>
        <p:spPr>
          <a:xfrm>
            <a:off x="10644097" y="3853407"/>
            <a:ext cx="1237957" cy="338554"/>
          </a:xfrm>
          <a:prstGeom prst="rect">
            <a:avLst/>
          </a:prstGeom>
          <a:noFill/>
        </p:spPr>
        <p:txBody>
          <a:bodyPr wrap="square" rtlCol="0">
            <a:spAutoFit/>
          </a:bodyPr>
          <a:lstStyle/>
          <a:p>
            <a:r>
              <a:rPr lang="en-CA" sz="1600"/>
              <a:t>Term 5</a:t>
            </a:r>
          </a:p>
        </p:txBody>
      </p:sp>
      <p:sp>
        <p:nvSpPr>
          <p:cNvPr id="11" name="TextBox 10">
            <a:extLst>
              <a:ext uri="{FF2B5EF4-FFF2-40B4-BE49-F238E27FC236}">
                <a16:creationId xmlns:a16="http://schemas.microsoft.com/office/drawing/2014/main" id="{9B0ECFC6-A565-47BF-849B-D25CF4A2CFAF}"/>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27314537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9B250A00-2036-4E43-AB86-EB1A91F2DC30}"/>
              </a:ext>
            </a:extLst>
          </p:cNvPr>
          <p:cNvSpPr txBox="1"/>
          <p:nvPr/>
        </p:nvSpPr>
        <p:spPr>
          <a:xfrm>
            <a:off x="618742" y="1300337"/>
            <a:ext cx="106213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cs typeface="Calibri"/>
            </a:endParaRPr>
          </a:p>
          <a:p>
            <a:r>
              <a:rPr lang="en-US" sz="2400">
                <a:cs typeface="Calibri"/>
              </a:rPr>
              <a:t>Look at which part of each term is growing. Look at which part stays the same. Use what you know in order to find  the 10</a:t>
            </a:r>
            <a:r>
              <a:rPr lang="en-US" sz="2400" baseline="30000">
                <a:cs typeface="Calibri"/>
              </a:rPr>
              <a:t>th  </a:t>
            </a:r>
            <a:r>
              <a:rPr lang="en-US" sz="2400">
                <a:cs typeface="Calibri"/>
              </a:rPr>
              <a:t>term without building or drawing.</a:t>
            </a:r>
          </a:p>
        </p:txBody>
      </p:sp>
      <p:sp>
        <p:nvSpPr>
          <p:cNvPr id="4" name="TextBox 3">
            <a:extLst>
              <a:ext uri="{FF2B5EF4-FFF2-40B4-BE49-F238E27FC236}">
                <a16:creationId xmlns:a16="http://schemas.microsoft.com/office/drawing/2014/main" id="{B463FF01-6CE2-4D40-8986-D534D236B711}"/>
              </a:ext>
            </a:extLst>
          </p:cNvPr>
          <p:cNvSpPr txBox="1"/>
          <p:nvPr/>
        </p:nvSpPr>
        <p:spPr>
          <a:xfrm>
            <a:off x="4594917" y="602550"/>
            <a:ext cx="44684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Birthday Party Patterns</a:t>
            </a:r>
            <a:endParaRPr lang="en-US" sz="3200">
              <a:cs typeface="Calibri"/>
            </a:endParaRPr>
          </a:p>
        </p:txBody>
      </p:sp>
      <p:sp>
        <p:nvSpPr>
          <p:cNvPr id="6" name="TextBox 5">
            <a:extLst>
              <a:ext uri="{FF2B5EF4-FFF2-40B4-BE49-F238E27FC236}">
                <a16:creationId xmlns:a16="http://schemas.microsoft.com/office/drawing/2014/main" id="{0F896B5E-8CB8-4575-B9CB-B6C7D4F446CF}"/>
              </a:ext>
            </a:extLst>
          </p:cNvPr>
          <p:cNvSpPr txBox="1"/>
          <p:nvPr/>
        </p:nvSpPr>
        <p:spPr>
          <a:xfrm>
            <a:off x="932605" y="4237509"/>
            <a:ext cx="11329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Term 1</a:t>
            </a:r>
          </a:p>
        </p:txBody>
      </p:sp>
      <p:sp>
        <p:nvSpPr>
          <p:cNvPr id="7" name="TextBox 6">
            <a:extLst>
              <a:ext uri="{FF2B5EF4-FFF2-40B4-BE49-F238E27FC236}">
                <a16:creationId xmlns:a16="http://schemas.microsoft.com/office/drawing/2014/main" id="{C19FE1C8-6CE7-46EC-A07B-80EDA5C0475E}"/>
              </a:ext>
            </a:extLst>
          </p:cNvPr>
          <p:cNvSpPr txBox="1"/>
          <p:nvPr/>
        </p:nvSpPr>
        <p:spPr>
          <a:xfrm>
            <a:off x="3171652" y="4222739"/>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Term 2</a:t>
            </a:r>
          </a:p>
        </p:txBody>
      </p:sp>
      <p:sp>
        <p:nvSpPr>
          <p:cNvPr id="8" name="TextBox 7">
            <a:extLst>
              <a:ext uri="{FF2B5EF4-FFF2-40B4-BE49-F238E27FC236}">
                <a16:creationId xmlns:a16="http://schemas.microsoft.com/office/drawing/2014/main" id="{13DAA063-D4C2-4181-B163-0B425B33C01C}"/>
              </a:ext>
            </a:extLst>
          </p:cNvPr>
          <p:cNvSpPr txBox="1"/>
          <p:nvPr/>
        </p:nvSpPr>
        <p:spPr>
          <a:xfrm>
            <a:off x="5790262" y="4189658"/>
            <a:ext cx="9891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Term 3</a:t>
            </a:r>
          </a:p>
        </p:txBody>
      </p:sp>
      <p:pic>
        <p:nvPicPr>
          <p:cNvPr id="9" name="Picture 8">
            <a:extLst>
              <a:ext uri="{FF2B5EF4-FFF2-40B4-BE49-F238E27FC236}">
                <a16:creationId xmlns:a16="http://schemas.microsoft.com/office/drawing/2014/main" id="{395ABF37-48DD-435C-9238-A0ADAB964EC7}"/>
              </a:ext>
            </a:extLst>
          </p:cNvPr>
          <p:cNvPicPr>
            <a:picLocks noChangeAspect="1"/>
          </p:cNvPicPr>
          <p:nvPr/>
        </p:nvPicPr>
        <p:blipFill>
          <a:blip r:embed="rId3"/>
          <a:stretch>
            <a:fillRect/>
          </a:stretch>
        </p:blipFill>
        <p:spPr>
          <a:xfrm>
            <a:off x="515156" y="2861256"/>
            <a:ext cx="7081941" cy="1200329"/>
          </a:xfrm>
          <a:prstGeom prst="rect">
            <a:avLst/>
          </a:prstGeom>
        </p:spPr>
      </p:pic>
      <p:sp>
        <p:nvSpPr>
          <p:cNvPr id="12" name="TextBox 11">
            <a:extLst>
              <a:ext uri="{FF2B5EF4-FFF2-40B4-BE49-F238E27FC236}">
                <a16:creationId xmlns:a16="http://schemas.microsoft.com/office/drawing/2014/main" id="{15092F34-1A2B-483A-A0AC-EC9ECA990400}"/>
              </a:ext>
            </a:extLst>
          </p:cNvPr>
          <p:cNvSpPr txBox="1"/>
          <p:nvPr/>
        </p:nvSpPr>
        <p:spPr>
          <a:xfrm>
            <a:off x="10036360" y="4074924"/>
            <a:ext cx="9891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Term 10</a:t>
            </a:r>
          </a:p>
        </p:txBody>
      </p:sp>
      <p:sp>
        <p:nvSpPr>
          <p:cNvPr id="11" name="TextBox 10">
            <a:extLst>
              <a:ext uri="{FF2B5EF4-FFF2-40B4-BE49-F238E27FC236}">
                <a16:creationId xmlns:a16="http://schemas.microsoft.com/office/drawing/2014/main" id="{49B4E2A8-BA6E-4E8A-8ACC-DF9D76878188}"/>
              </a:ext>
            </a:extLst>
          </p:cNvPr>
          <p:cNvSpPr txBox="1"/>
          <p:nvPr/>
        </p:nvSpPr>
        <p:spPr>
          <a:xfrm>
            <a:off x="10363903" y="3348329"/>
            <a:ext cx="655086" cy="646331"/>
          </a:xfrm>
          <a:prstGeom prst="rect">
            <a:avLst/>
          </a:prstGeom>
          <a:noFill/>
        </p:spPr>
        <p:txBody>
          <a:bodyPr wrap="square" rtlCol="0">
            <a:spAutoFit/>
          </a:bodyPr>
          <a:lstStyle/>
          <a:p>
            <a:r>
              <a:rPr lang="en-CA" sz="3600"/>
              <a:t>?</a:t>
            </a:r>
          </a:p>
        </p:txBody>
      </p:sp>
      <p:sp>
        <p:nvSpPr>
          <p:cNvPr id="13" name="TextBox 12">
            <a:extLst>
              <a:ext uri="{FF2B5EF4-FFF2-40B4-BE49-F238E27FC236}">
                <a16:creationId xmlns:a16="http://schemas.microsoft.com/office/drawing/2014/main" id="{6834EE33-6D10-49FC-9927-DED439B2B55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88014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9443</Words>
  <Application>Microsoft Office PowerPoint</Application>
  <PresentationFormat>Widescreen</PresentationFormat>
  <Paragraphs>1300</Paragraphs>
  <Slides>111</Slides>
  <Notes>109</Notes>
  <HiddenSlides>0</HiddenSlides>
  <MMClips>4</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111</vt:i4>
      </vt:variant>
    </vt:vector>
  </HeadingPairs>
  <TitlesOfParts>
    <vt:vector size="129" baseType="lpstr">
      <vt:lpstr>Abadi</vt:lpstr>
      <vt:lpstr>Abadi MT Condensed Light</vt:lpstr>
      <vt:lpstr>Aldhabi</vt:lpstr>
      <vt:lpstr>Annie Use Your Telescope</vt:lpstr>
      <vt:lpstr>Arial</vt:lpstr>
      <vt:lpstr>Arial,Sans-Serif</vt:lpstr>
      <vt:lpstr>Bradley Hand</vt:lpstr>
      <vt:lpstr>Calibri</vt:lpstr>
      <vt:lpstr>Calibri Light</vt:lpstr>
      <vt:lpstr>Cavolini</vt:lpstr>
      <vt:lpstr>Comic Sans MS - 18</vt:lpstr>
      <vt:lpstr>Marker Felt Thin</vt:lpstr>
      <vt:lpstr>Montserrat</vt:lpstr>
      <vt:lpstr>Segoe UI</vt:lpstr>
      <vt:lpstr>Verdana</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Dempster</dc:creator>
  <cp:lastModifiedBy>Harrison, Lynn (MET)</cp:lastModifiedBy>
  <cp:revision>15</cp:revision>
  <cp:lastPrinted>2020-12-15T17:40:35Z</cp:lastPrinted>
  <dcterms:created xsi:type="dcterms:W3CDTF">2020-12-10T15:46:53Z</dcterms:created>
  <dcterms:modified xsi:type="dcterms:W3CDTF">2020-12-15T17:47:47Z</dcterms:modified>
</cp:coreProperties>
</file>